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sldIdLst>
    <p:sldId id="260" r:id="rId2"/>
    <p:sldId id="361" r:id="rId3"/>
    <p:sldId id="362" r:id="rId4"/>
    <p:sldId id="363" r:id="rId5"/>
    <p:sldId id="364" r:id="rId6"/>
    <p:sldId id="365" r:id="rId7"/>
    <p:sldId id="366" r:id="rId8"/>
    <p:sldId id="368" r:id="rId9"/>
    <p:sldId id="353" r:id="rId10"/>
    <p:sldId id="359" r:id="rId11"/>
    <p:sldId id="360" r:id="rId12"/>
    <p:sldId id="337" r:id="rId13"/>
    <p:sldId id="369" r:id="rId14"/>
    <p:sldId id="336" r:id="rId15"/>
    <p:sldId id="332" r:id="rId16"/>
    <p:sldId id="333" r:id="rId17"/>
    <p:sldId id="334" r:id="rId18"/>
    <p:sldId id="335"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B9BD5"/>
    <a:srgbClr val="ED7D31"/>
    <a:srgbClr val="A5A5A5"/>
    <a:srgbClr val="2386AA"/>
    <a:srgbClr val="E47B35"/>
    <a:srgbClr val="7F7F7F"/>
    <a:srgbClr val="969696"/>
    <a:srgbClr val="DE6E22"/>
    <a:srgbClr val="FFC000"/>
    <a:srgbClr val="00B0F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AF606853-7671-496A-8E4F-DF71F8EC918B}" styleName="Dark Style 1 - Accent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497" autoAdjust="0"/>
    <p:restoredTop sz="94692" autoAdjust="0"/>
  </p:normalViewPr>
  <p:slideViewPr>
    <p:cSldViewPr snapToGrid="0">
      <p:cViewPr varScale="1">
        <p:scale>
          <a:sx n="67" d="100"/>
          <a:sy n="67" d="100"/>
        </p:scale>
        <p:origin x="96" y="876"/>
      </p:cViewPr>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8532A3A-E1C2-42EA-BDD6-305DAB1834E8}" type="datetimeFigureOut">
              <a:rPr lang="en-US" smtClean="0"/>
              <a:t>10/21/2017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98A03FD-669F-475F-B08E-D2CB64605A77}" type="slidenum">
              <a:rPr lang="en-US" smtClean="0"/>
              <a:t>‹#›</a:t>
            </a:fld>
            <a:endParaRPr lang="en-US"/>
          </a:p>
        </p:txBody>
      </p:sp>
    </p:spTree>
    <p:extLst>
      <p:ext uri="{BB962C8B-B14F-4D97-AF65-F5344CB8AC3E}">
        <p14:creationId xmlns:p14="http://schemas.microsoft.com/office/powerpoint/2010/main" val="19318717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a:t>My First Template</a:t>
            </a:r>
          </a:p>
        </p:txBody>
      </p:sp>
    </p:spTree>
    <p:extLst>
      <p:ext uri="{BB962C8B-B14F-4D97-AF65-F5344CB8AC3E}">
        <p14:creationId xmlns:p14="http://schemas.microsoft.com/office/powerpoint/2010/main" val="386431890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a:t>My First Template</a:t>
            </a:r>
          </a:p>
        </p:txBody>
      </p:sp>
    </p:spTree>
    <p:extLst>
      <p:ext uri="{BB962C8B-B14F-4D97-AF65-F5344CB8AC3E}">
        <p14:creationId xmlns:p14="http://schemas.microsoft.com/office/powerpoint/2010/main" val="15036236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51BBFFC7-5AFF-4374-B478-E246B74FFF84}" type="datetimeFigureOut">
              <a:rPr lang="en-US" smtClean="0"/>
              <a:t>10/21/2017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41186678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10/21/2017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577681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10/21/2017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136069786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10/21/2017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811200161"/>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2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10/21/2017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839170585"/>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3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10/21/2017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975956524"/>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4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10/21/2017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177321146"/>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6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49356753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1_Free Blank With Footer">
    <p:spTree>
      <p:nvGrpSpPr>
        <p:cNvPr id="1" name=""/>
        <p:cNvGrpSpPr/>
        <p:nvPr/>
      </p:nvGrpSpPr>
      <p:grpSpPr>
        <a:xfrm>
          <a:off x="0" y="0"/>
          <a:ext cx="0" cy="0"/>
          <a:chOff x="0" y="0"/>
          <a:chExt cx="0" cy="0"/>
        </a:xfrm>
      </p:grpSpPr>
      <p:sp>
        <p:nvSpPr>
          <p:cNvPr id="42" name="Title 1"/>
          <p:cNvSpPr>
            <a:spLocks noGrp="1"/>
          </p:cNvSpPr>
          <p:nvPr>
            <p:ph type="title" hasCustomPrompt="1"/>
          </p:nvPr>
        </p:nvSpPr>
        <p:spPr>
          <a:xfrm>
            <a:off x="333676" y="356628"/>
            <a:ext cx="11524648" cy="471365"/>
          </a:xfrm>
          <a:prstGeom prst="rect">
            <a:avLst/>
          </a:prstGeom>
        </p:spPr>
        <p:txBody>
          <a:bodyPr wrap="none" lIns="0" tIns="0" rIns="0" bIns="0" anchor="ctr">
            <a:noAutofit/>
          </a:bodyPr>
          <a:lstStyle>
            <a:lvl1pPr algn="ctr">
              <a:defRPr sz="3200" b="1" baseline="0">
                <a:solidFill>
                  <a:schemeClr val="bg1">
                    <a:lumMod val="50000"/>
                  </a:schemeClr>
                </a:solidFill>
              </a:defRPr>
            </a:lvl1pPr>
          </a:lstStyle>
          <a:p>
            <a:r>
              <a:rPr lang="en-US" dirty="0"/>
              <a:t>Click To Edit Master Title Style</a:t>
            </a:r>
          </a:p>
        </p:txBody>
      </p:sp>
      <p:sp>
        <p:nvSpPr>
          <p:cNvPr id="43" name="Text Placeholder 3"/>
          <p:cNvSpPr>
            <a:spLocks noGrp="1"/>
          </p:cNvSpPr>
          <p:nvPr>
            <p:ph type="body" sz="half" idx="2" hasCustomPrompt="1"/>
          </p:nvPr>
        </p:nvSpPr>
        <p:spPr>
          <a:xfrm>
            <a:off x="333677" y="825950"/>
            <a:ext cx="11524647" cy="267661"/>
          </a:xfrm>
          <a:prstGeom prst="rect">
            <a:avLst/>
          </a:prstGeom>
        </p:spPr>
        <p:txBody>
          <a:bodyPr wrap="square" lIns="0" tIns="0" rIns="0" bIns="0" anchor="ctr">
            <a:noAutofit/>
          </a:bodyPr>
          <a:lstStyle>
            <a:lvl1pPr marL="0" indent="0" algn="ctr">
              <a:buNone/>
              <a:defRPr sz="1600" b="1" i="0" baseline="0">
                <a:solidFill>
                  <a:schemeClr val="bg1">
                    <a:lumMod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178387985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4_MockUp7">
    <p:spTree>
      <p:nvGrpSpPr>
        <p:cNvPr id="1" name=""/>
        <p:cNvGrpSpPr/>
        <p:nvPr/>
      </p:nvGrpSpPr>
      <p:grpSpPr>
        <a:xfrm>
          <a:off x="0" y="0"/>
          <a:ext cx="0" cy="0"/>
          <a:chOff x="0" y="0"/>
          <a:chExt cx="0" cy="0"/>
        </a:xfrm>
      </p:grpSpPr>
      <p:sp>
        <p:nvSpPr>
          <p:cNvPr id="48" name="Title 1"/>
          <p:cNvSpPr>
            <a:spLocks noGrp="1"/>
          </p:cNvSpPr>
          <p:nvPr>
            <p:ph type="title" hasCustomPrompt="1"/>
          </p:nvPr>
        </p:nvSpPr>
        <p:spPr>
          <a:xfrm>
            <a:off x="333676" y="356628"/>
            <a:ext cx="11524648" cy="471365"/>
          </a:xfrm>
          <a:prstGeom prst="rect">
            <a:avLst/>
          </a:prstGeom>
        </p:spPr>
        <p:txBody>
          <a:bodyPr wrap="none" lIns="0" tIns="0" rIns="0" bIns="0" anchor="ctr">
            <a:noAutofit/>
          </a:bodyPr>
          <a:lstStyle>
            <a:lvl1pPr algn="ctr">
              <a:defRPr sz="3200" b="1" baseline="0">
                <a:solidFill>
                  <a:schemeClr val="bg1">
                    <a:lumMod val="50000"/>
                  </a:schemeClr>
                </a:solidFill>
              </a:defRPr>
            </a:lvl1pPr>
          </a:lstStyle>
          <a:p>
            <a:r>
              <a:rPr lang="en-US" dirty="0"/>
              <a:t>Click To Edit Master Title Style</a:t>
            </a:r>
          </a:p>
        </p:txBody>
      </p:sp>
      <p:sp>
        <p:nvSpPr>
          <p:cNvPr id="49" name="Text Placeholder 3"/>
          <p:cNvSpPr>
            <a:spLocks noGrp="1"/>
          </p:cNvSpPr>
          <p:nvPr>
            <p:ph type="body" sz="half" idx="2" hasCustomPrompt="1"/>
          </p:nvPr>
        </p:nvSpPr>
        <p:spPr>
          <a:xfrm>
            <a:off x="333677" y="825950"/>
            <a:ext cx="11524647" cy="267661"/>
          </a:xfrm>
          <a:prstGeom prst="rect">
            <a:avLst/>
          </a:prstGeom>
        </p:spPr>
        <p:txBody>
          <a:bodyPr wrap="square" lIns="0" tIns="0" rIns="0" bIns="0" anchor="ctr">
            <a:noAutofit/>
          </a:bodyPr>
          <a:lstStyle>
            <a:lvl1pPr marL="0" indent="0" algn="ctr">
              <a:buNone/>
              <a:defRPr sz="1600" b="1" i="0" baseline="0">
                <a:solidFill>
                  <a:schemeClr val="bg1">
                    <a:lumMod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
        <p:nvSpPr>
          <p:cNvPr id="11" name="Picture Placeholder 7"/>
          <p:cNvSpPr>
            <a:spLocks noGrp="1"/>
          </p:cNvSpPr>
          <p:nvPr>
            <p:ph type="pic" sz="quarter" idx="11" hasCustomPrompt="1"/>
          </p:nvPr>
        </p:nvSpPr>
        <p:spPr>
          <a:xfrm>
            <a:off x="6382491" y="3044954"/>
            <a:ext cx="4946429" cy="3072373"/>
          </a:xfrm>
          <a:prstGeom prst="rect">
            <a:avLst/>
          </a:prstGeom>
          <a:solidFill>
            <a:schemeClr val="bg1">
              <a:lumMod val="95000"/>
            </a:schemeClr>
          </a:solidFill>
          <a:ln>
            <a:noFill/>
          </a:ln>
        </p:spPr>
        <p:txBody>
          <a:bodyPr bIns="457200" anchor="b"/>
          <a:lstStyle>
            <a:lvl1pPr algn="ctr">
              <a:buNone/>
              <a:defRPr sz="1333">
                <a:solidFill>
                  <a:schemeClr val="tx1">
                    <a:lumMod val="50000"/>
                    <a:lumOff val="50000"/>
                  </a:schemeClr>
                </a:solidFill>
              </a:defRPr>
            </a:lvl1pPr>
          </a:lstStyle>
          <a:p>
            <a:r>
              <a:rPr lang="en-US" dirty="0"/>
              <a:t>Image Holder</a:t>
            </a:r>
          </a:p>
        </p:txBody>
      </p:sp>
    </p:spTree>
    <p:extLst>
      <p:ext uri="{BB962C8B-B14F-4D97-AF65-F5344CB8AC3E}">
        <p14:creationId xmlns:p14="http://schemas.microsoft.com/office/powerpoint/2010/main" val="33620843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10/21/2017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3155369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1BBFFC7-5AFF-4374-B478-E246B74FFF84}" type="datetimeFigureOut">
              <a:rPr lang="en-US" smtClean="0"/>
              <a:t>10/21/2017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6226494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1BBFFC7-5AFF-4374-B478-E246B74FFF84}" type="datetimeFigureOut">
              <a:rPr lang="en-US" smtClean="0"/>
              <a:t>10/21/2017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5169700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51BBFFC7-5AFF-4374-B478-E246B74FFF84}" type="datetimeFigureOut">
              <a:rPr lang="en-US" smtClean="0"/>
              <a:t>10/21/2017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6432376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51BBFFC7-5AFF-4374-B478-E246B74FFF84}" type="datetimeFigureOut">
              <a:rPr lang="en-US" smtClean="0"/>
              <a:t>10/21/2017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2557909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1BBFFC7-5AFF-4374-B478-E246B74FFF84}" type="datetimeFigureOut">
              <a:rPr lang="en-US" smtClean="0"/>
              <a:t>10/21/2017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4648889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1BBFFC7-5AFF-4374-B478-E246B74FFF84}" type="datetimeFigureOut">
              <a:rPr lang="en-US" smtClean="0"/>
              <a:t>10/21/2017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18948140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1BBFFC7-5AFF-4374-B478-E246B74FFF84}" type="datetimeFigureOut">
              <a:rPr lang="en-US" smtClean="0"/>
              <a:t>10/21/2017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18779914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image" Target="../media/image1.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hyperlink" Target="http://powerpoint.sage-fox.com/" TargetMode="Externa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B843E5A7-B18C-4FD6-BC30-55176278B371}"/>
              </a:ext>
            </a:extLst>
          </p:cNvPr>
          <p:cNvSpPr/>
          <p:nvPr userDrawn="1"/>
        </p:nvSpPr>
        <p:spPr>
          <a:xfrm>
            <a:off x="0" y="1"/>
            <a:ext cx="12192000" cy="6858000"/>
          </a:xfrm>
          <a:prstGeom prst="rect">
            <a:avLst/>
          </a:prstGeom>
          <a:solidFill>
            <a:schemeClr val="tx1">
              <a:alpha val="6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1BBFFC7-5AFF-4374-B478-E246B74FFF84}" type="datetimeFigureOut">
              <a:rPr lang="en-US" smtClean="0"/>
              <a:t>10/21/2017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2A403D9-1EF9-4D83-8F99-27C64A2CC18F}" type="slidenum">
              <a:rPr lang="en-US" smtClean="0"/>
              <a:t>‹#›</a:t>
            </a:fld>
            <a:endParaRPr lang="en-US"/>
          </a:p>
        </p:txBody>
      </p:sp>
      <p:pic>
        <p:nvPicPr>
          <p:cNvPr id="9" name="Picture 8">
            <a:hlinkClick r:id="rId20"/>
            <a:extLst>
              <a:ext uri="{FF2B5EF4-FFF2-40B4-BE49-F238E27FC236}">
                <a16:creationId xmlns:a16="http://schemas.microsoft.com/office/drawing/2014/main" id="{F9D11004-9BE3-47E2-B748-7574DAF166C8}"/>
              </a:ext>
            </a:extLst>
          </p:cNvPr>
          <p:cNvPicPr>
            <a:picLocks noChangeAspect="1"/>
          </p:cNvPicPr>
          <p:nvPr userDrawn="1"/>
        </p:nvPicPr>
        <p:blipFill>
          <a:blip r:embed="rId21"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0897819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8" r:id="rId12"/>
    <p:sldLayoutId id="2147483669" r:id="rId13"/>
    <p:sldLayoutId id="2147483670" r:id="rId14"/>
    <p:sldLayoutId id="2147483671" r:id="rId15"/>
    <p:sldLayoutId id="2147483679" r:id="rId16"/>
    <p:sldLayoutId id="2147483681" r:id="rId17"/>
    <p:sldLayoutId id="2147483682" r:id="rId18"/>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image" Target="../media/image2.jpg"/><Relationship Id="rId1" Type="http://schemas.openxmlformats.org/officeDocument/2006/relationships/slideLayout" Target="../slideLayouts/slideLayout1.xml"/><Relationship Id="rId4" Type="http://schemas.openxmlformats.org/officeDocument/2006/relationships/image" Target="../media/image3.jpg"/></Relationships>
</file>

<file path=ppt/slides/_rels/slide1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16.jpg"/><Relationship Id="rId2" Type="http://schemas.openxmlformats.org/officeDocument/2006/relationships/image" Target="../media/image2.jpg"/><Relationship Id="rId1" Type="http://schemas.openxmlformats.org/officeDocument/2006/relationships/slideLayout" Target="../slideLayouts/slideLayout1.xml"/><Relationship Id="rId6" Type="http://schemas.openxmlformats.org/officeDocument/2006/relationships/image" Target="../media/image18.jpg"/><Relationship Id="rId5" Type="http://schemas.openxmlformats.org/officeDocument/2006/relationships/image" Target="../media/image17.jpg"/><Relationship Id="rId4" Type="http://schemas.openxmlformats.org/officeDocument/2006/relationships/image" Target="../media/image3.jpg"/></Relationships>
</file>

<file path=ppt/slides/_rels/slide1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4.xml"/></Relationships>
</file>

<file path=ppt/slides/_rels/slide1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5.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6.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6.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jpg"/><Relationship Id="rId1" Type="http://schemas.openxmlformats.org/officeDocument/2006/relationships/slideLayout" Target="../slideLayouts/slideLayout16.xml"/></Relationships>
</file>

<file path=ppt/slides/_rels/slide5.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17.xml"/></Relationships>
</file>

<file path=ppt/slides/_rels/slide6.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2.jpg"/><Relationship Id="rId1" Type="http://schemas.openxmlformats.org/officeDocument/2006/relationships/slideLayout" Target="../slideLayouts/slideLayout16.xml"/><Relationship Id="rId6" Type="http://schemas.openxmlformats.org/officeDocument/2006/relationships/image" Target="../media/image8.jpg"/><Relationship Id="rId5" Type="http://schemas.openxmlformats.org/officeDocument/2006/relationships/image" Target="../media/image7.jpg"/><Relationship Id="rId4" Type="http://schemas.openxmlformats.org/officeDocument/2006/relationships/image" Target="../media/image6.jpg"/></Relationships>
</file>

<file path=ppt/slides/_rels/slide7.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image" Target="../media/image2.jpg"/><Relationship Id="rId1" Type="http://schemas.openxmlformats.org/officeDocument/2006/relationships/slideLayout" Target="../slideLayouts/slideLayout16.xml"/><Relationship Id="rId5" Type="http://schemas.openxmlformats.org/officeDocument/2006/relationships/image" Target="../media/image11.jpg"/><Relationship Id="rId4" Type="http://schemas.openxmlformats.org/officeDocument/2006/relationships/image" Target="../media/image10.jpg"/></Relationships>
</file>

<file path=ppt/slides/_rels/slide8.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xml"/><Relationship Id="rId1" Type="http://schemas.openxmlformats.org/officeDocument/2006/relationships/slideLayout" Target="../slideLayouts/slideLayout18.xml"/><Relationship Id="rId6" Type="http://schemas.openxmlformats.org/officeDocument/2006/relationships/image" Target="../media/image13.png"/><Relationship Id="rId5" Type="http://schemas.openxmlformats.org/officeDocument/2006/relationships/hyperlink" Target="http://powerpoint.sage-fox.com/" TargetMode="External"/><Relationship Id="rId4" Type="http://schemas.openxmlformats.org/officeDocument/2006/relationships/image" Target="../media/image12.jpg"/></Relationships>
</file>

<file path=ppt/slides/_rels/slide9.xml.rels><?xml version="1.0" encoding="UTF-8" standalone="yes"?>
<Relationships xmlns="http://schemas.openxmlformats.org/package/2006/relationships"><Relationship Id="rId3" Type="http://schemas.openxmlformats.org/officeDocument/2006/relationships/image" Target="../media/image14.jpg"/><Relationship Id="rId2" Type="http://schemas.openxmlformats.org/officeDocument/2006/relationships/image" Target="../media/image2.jpg"/><Relationship Id="rId1" Type="http://schemas.openxmlformats.org/officeDocument/2006/relationships/slideLayout" Target="../slideLayouts/slideLayout16.xml"/><Relationship Id="rId4" Type="http://schemas.openxmlformats.org/officeDocument/2006/relationships/image" Target="../media/image15.jpg"/></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3000" b="-3000"/>
          </a:stretch>
        </a:blipFill>
        <a:effectLst/>
      </p:bgPr>
    </p:bg>
    <p:spTree>
      <p:nvGrpSpPr>
        <p:cNvPr id="1" name=""/>
        <p:cNvGrpSpPr/>
        <p:nvPr/>
      </p:nvGrpSpPr>
      <p:grpSpPr>
        <a:xfrm>
          <a:off x="0" y="0"/>
          <a:ext cx="0" cy="0"/>
          <a:chOff x="0" y="0"/>
          <a:chExt cx="0" cy="0"/>
        </a:xfrm>
      </p:grpSpPr>
      <p:grpSp>
        <p:nvGrpSpPr>
          <p:cNvPr id="20" name="Group 19"/>
          <p:cNvGrpSpPr/>
          <p:nvPr/>
        </p:nvGrpSpPr>
        <p:grpSpPr>
          <a:xfrm>
            <a:off x="0" y="4998475"/>
            <a:ext cx="12198752" cy="1278388"/>
            <a:chOff x="4933" y="5228207"/>
            <a:chExt cx="12198752" cy="1278388"/>
          </a:xfrm>
        </p:grpSpPr>
        <p:grpSp>
          <p:nvGrpSpPr>
            <p:cNvPr id="21" name="Group 20"/>
            <p:cNvGrpSpPr/>
            <p:nvPr/>
          </p:nvGrpSpPr>
          <p:grpSpPr>
            <a:xfrm>
              <a:off x="4933" y="5228207"/>
              <a:ext cx="12198752" cy="1278388"/>
              <a:chOff x="17615" y="4603464"/>
              <a:chExt cx="12186058" cy="1544683"/>
            </a:xfrm>
          </p:grpSpPr>
          <p:sp>
            <p:nvSpPr>
              <p:cNvPr id="24" name="Freeform 23"/>
              <p:cNvSpPr/>
              <p:nvPr/>
            </p:nvSpPr>
            <p:spPr>
              <a:xfrm>
                <a:off x="17615" y="4603464"/>
                <a:ext cx="12186057" cy="1544683"/>
              </a:xfrm>
              <a:custGeom>
                <a:avLst/>
                <a:gdLst>
                  <a:gd name="connsiteX0" fmla="*/ 12700 w 12192000"/>
                  <a:gd name="connsiteY0" fmla="*/ 228600 h 2226733"/>
                  <a:gd name="connsiteX1" fmla="*/ 12700 w 12192000"/>
                  <a:gd name="connsiteY1" fmla="*/ 1998133 h 2226733"/>
                  <a:gd name="connsiteX2" fmla="*/ 12179300 w 12192000"/>
                  <a:gd name="connsiteY2" fmla="*/ 1998133 h 2226733"/>
                  <a:gd name="connsiteX3" fmla="*/ 12179300 w 12192000"/>
                  <a:gd name="connsiteY3" fmla="*/ 228600 h 2226733"/>
                  <a:gd name="connsiteX4" fmla="*/ 0 w 12192000"/>
                  <a:gd name="connsiteY4" fmla="*/ 0 h 2226733"/>
                  <a:gd name="connsiteX5" fmla="*/ 12192000 w 12192000"/>
                  <a:gd name="connsiteY5" fmla="*/ 0 h 2226733"/>
                  <a:gd name="connsiteX6" fmla="*/ 12192000 w 12192000"/>
                  <a:gd name="connsiteY6" fmla="*/ 2226733 h 2226733"/>
                  <a:gd name="connsiteX7" fmla="*/ 0 w 12192000"/>
                  <a:gd name="connsiteY7" fmla="*/ 2226733 h 2226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2226733">
                    <a:moveTo>
                      <a:pt x="12700" y="228600"/>
                    </a:moveTo>
                    <a:lnTo>
                      <a:pt x="12700" y="1998133"/>
                    </a:lnTo>
                    <a:lnTo>
                      <a:pt x="12179300" y="1998133"/>
                    </a:lnTo>
                    <a:lnTo>
                      <a:pt x="12179300" y="228600"/>
                    </a:lnTo>
                    <a:close/>
                    <a:moveTo>
                      <a:pt x="0" y="0"/>
                    </a:moveTo>
                    <a:lnTo>
                      <a:pt x="12192000" y="0"/>
                    </a:lnTo>
                    <a:lnTo>
                      <a:pt x="12192000" y="2226733"/>
                    </a:lnTo>
                    <a:lnTo>
                      <a:pt x="0" y="2226733"/>
                    </a:lnTo>
                    <a:close/>
                  </a:path>
                </a:pathLst>
              </a:custGeom>
              <a:solidFill>
                <a:schemeClr val="tx1">
                  <a:alpha val="25000"/>
                </a:schemeClr>
              </a:solidFill>
              <a:ln w="6350">
                <a:solidFill>
                  <a:schemeClr val="tx1">
                    <a:alpha val="50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2400" dirty="0"/>
              </a:p>
            </p:txBody>
          </p:sp>
          <p:sp>
            <p:nvSpPr>
              <p:cNvPr id="25" name="Rounded Rectangle 9"/>
              <p:cNvSpPr/>
              <p:nvPr/>
            </p:nvSpPr>
            <p:spPr>
              <a:xfrm>
                <a:off x="17617" y="4762827"/>
                <a:ext cx="12186056" cy="1248508"/>
              </a:xfrm>
              <a:prstGeom prst="rect">
                <a:avLst/>
              </a:prstGeom>
              <a:solidFill>
                <a:schemeClr val="tx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22" name="TextBox 21"/>
            <p:cNvSpPr txBox="1"/>
            <p:nvPr/>
          </p:nvSpPr>
          <p:spPr>
            <a:xfrm>
              <a:off x="3060086" y="5304861"/>
              <a:ext cx="6059128" cy="769441"/>
            </a:xfrm>
            <a:prstGeom prst="rect">
              <a:avLst/>
            </a:prstGeom>
            <a:noFill/>
          </p:spPr>
          <p:txBody>
            <a:bodyPr wrap="square" rtlCol="0">
              <a:spAutoFit/>
            </a:bodyPr>
            <a:lstStyle/>
            <a:p>
              <a:pPr algn="ctr"/>
              <a:r>
                <a:rPr lang="en-US" sz="4400" dirty="0">
                  <a:solidFill>
                    <a:schemeClr val="bg1">
                      <a:lumMod val="85000"/>
                    </a:schemeClr>
                  </a:solidFill>
                  <a:cs typeface="Estrangelo Edessa" panose="03080600000000000000" pitchFamily="66" charset="0"/>
                </a:rPr>
                <a:t>SIMPLE TEMPLATE</a:t>
              </a:r>
            </a:p>
          </p:txBody>
        </p:sp>
        <p:sp>
          <p:nvSpPr>
            <p:cNvPr id="23" name="TextBox 22"/>
            <p:cNvSpPr txBox="1"/>
            <p:nvPr/>
          </p:nvSpPr>
          <p:spPr>
            <a:xfrm>
              <a:off x="3503969" y="5843742"/>
              <a:ext cx="5184060" cy="533480"/>
            </a:xfrm>
            <a:prstGeom prst="rect">
              <a:avLst/>
            </a:prstGeom>
            <a:noFill/>
          </p:spPr>
          <p:txBody>
            <a:bodyPr wrap="square" rtlCol="0">
              <a:noAutofit/>
            </a:bodyPr>
            <a:lstStyle/>
            <a:p>
              <a:pPr algn="ctr"/>
              <a:r>
                <a:rPr lang="en-US" sz="2800" dirty="0">
                  <a:solidFill>
                    <a:schemeClr val="bg1">
                      <a:lumMod val="85000"/>
                    </a:schemeClr>
                  </a:solidFill>
                  <a:latin typeface="+mj-lt"/>
                  <a:cs typeface="Estrangelo Edessa" panose="03080600000000000000" pitchFamily="66" charset="0"/>
                </a:rPr>
                <a:t>- Developed For Kids-</a:t>
              </a:r>
            </a:p>
          </p:txBody>
        </p:sp>
      </p:grpSp>
      <p:grpSp>
        <p:nvGrpSpPr>
          <p:cNvPr id="31" name="Group 30"/>
          <p:cNvGrpSpPr/>
          <p:nvPr/>
        </p:nvGrpSpPr>
        <p:grpSpPr>
          <a:xfrm>
            <a:off x="7608779" y="436045"/>
            <a:ext cx="3941765" cy="640080"/>
            <a:chOff x="6118913" y="5968686"/>
            <a:chExt cx="3941765" cy="640080"/>
          </a:xfrm>
        </p:grpSpPr>
        <p:grpSp>
          <p:nvGrpSpPr>
            <p:cNvPr id="32" name="Group 31"/>
            <p:cNvGrpSpPr>
              <a:grpSpLocks noChangeAspect="1"/>
            </p:cNvGrpSpPr>
            <p:nvPr/>
          </p:nvGrpSpPr>
          <p:grpSpPr>
            <a:xfrm>
              <a:off x="6118913" y="6122272"/>
              <a:ext cx="3941765" cy="307777"/>
              <a:chOff x="6359857" y="5845568"/>
              <a:chExt cx="4504874" cy="351745"/>
            </a:xfrm>
          </p:grpSpPr>
          <p:sp>
            <p:nvSpPr>
              <p:cNvPr id="34" name="Rounded Rectangle 9"/>
              <p:cNvSpPr/>
              <p:nvPr/>
            </p:nvSpPr>
            <p:spPr>
              <a:xfrm>
                <a:off x="6359857" y="5881913"/>
                <a:ext cx="4504874" cy="307777"/>
              </a:xfrm>
              <a:prstGeom prst="rect">
                <a:avLst/>
              </a:prstGeom>
              <a:solidFill>
                <a:schemeClr val="tx1">
                  <a:alpha val="40000"/>
                </a:schemeClr>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35" name="TextBox 34">
                <a:hlinkClick r:id="rId3"/>
              </p:cNvPr>
              <p:cNvSpPr txBox="1">
                <a:spLocks noChangeAspect="1"/>
              </p:cNvSpPr>
              <p:nvPr/>
            </p:nvSpPr>
            <p:spPr>
              <a:xfrm>
                <a:off x="6359857" y="5845568"/>
                <a:ext cx="3093976" cy="351745"/>
              </a:xfrm>
              <a:prstGeom prst="rect">
                <a:avLst/>
              </a:prstGeom>
              <a:noFill/>
              <a:effectLst/>
            </p:spPr>
            <p:txBody>
              <a:bodyPr wrap="square" rtlCol="0">
                <a:spAutoFit/>
              </a:bodyPr>
              <a:lstStyle/>
              <a:p>
                <a:pPr algn="ctr"/>
                <a:r>
                  <a:rPr lang="en-US" sz="1400" i="1" dirty="0">
                    <a:solidFill>
                      <a:schemeClr val="bg1"/>
                    </a:solidFill>
                    <a:latin typeface="+mj-lt"/>
                    <a:cs typeface="Estrangelo Edessa" panose="03080600000000000000" pitchFamily="66" charset="0"/>
                  </a:rPr>
                  <a:t>By James Sager – October 21, 2018</a:t>
                </a:r>
              </a:p>
            </p:txBody>
          </p:sp>
        </p:grpSp>
        <p:sp>
          <p:nvSpPr>
            <p:cNvPr id="33" name="Oval 32"/>
            <p:cNvSpPr>
              <a:spLocks noChangeAspect="1"/>
            </p:cNvSpPr>
            <p:nvPr/>
          </p:nvSpPr>
          <p:spPr>
            <a:xfrm>
              <a:off x="8926858" y="5968686"/>
              <a:ext cx="640080" cy="640080"/>
            </a:xfrm>
            <a:prstGeom prst="ellipse">
              <a:avLst/>
            </a:prstGeom>
            <a:blipFill>
              <a:blip r:embed="rId4"/>
              <a:stretch>
                <a:fillRect l="-4000" t="-2000" r="-4000" b="-2000"/>
              </a:stretch>
            </a:blip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Tree>
    <p:extLst>
      <p:ext uri="{BB962C8B-B14F-4D97-AF65-F5344CB8AC3E}">
        <p14:creationId xmlns:p14="http://schemas.microsoft.com/office/powerpoint/2010/main" val="3720222915"/>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7" presetClass="entr" presetSubtype="0" fill="hold" nodeType="after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fade">
                                      <p:cBhvr>
                                        <p:cTn id="7" dur="1000"/>
                                        <p:tgtEl>
                                          <p:spTgt spid="20"/>
                                        </p:tgtEl>
                                      </p:cBhvr>
                                    </p:animEffect>
                                    <p:anim calcmode="lin" valueType="num">
                                      <p:cBhvr>
                                        <p:cTn id="8" dur="1000" fill="hold"/>
                                        <p:tgtEl>
                                          <p:spTgt spid="20"/>
                                        </p:tgtEl>
                                        <p:attrNameLst>
                                          <p:attrName>ppt_x</p:attrName>
                                        </p:attrNameLst>
                                      </p:cBhvr>
                                      <p:tavLst>
                                        <p:tav tm="0">
                                          <p:val>
                                            <p:strVal val="#ppt_x"/>
                                          </p:val>
                                        </p:tav>
                                        <p:tav tm="100000">
                                          <p:val>
                                            <p:strVal val="#ppt_x"/>
                                          </p:val>
                                        </p:tav>
                                      </p:tavLst>
                                    </p:anim>
                                    <p:anim calcmode="lin" valueType="num">
                                      <p:cBhvr>
                                        <p:cTn id="9" dur="900" decel="100000" fill="hold"/>
                                        <p:tgtEl>
                                          <p:spTgt spid="20"/>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20"/>
                                        </p:tgtEl>
                                        <p:attrNameLst>
                                          <p:attrName>ppt_y</p:attrName>
                                        </p:attrNameLst>
                                      </p:cBhvr>
                                      <p:tavLst>
                                        <p:tav tm="0">
                                          <p:val>
                                            <p:strVal val="#ppt_y-.03"/>
                                          </p:val>
                                        </p:tav>
                                        <p:tav tm="100000">
                                          <p:val>
                                            <p:strVal val="#ppt_y"/>
                                          </p:val>
                                        </p:tav>
                                      </p:tavLst>
                                    </p:anim>
                                  </p:childTnLst>
                                </p:cTn>
                              </p:par>
                            </p:childTnLst>
                          </p:cTn>
                        </p:par>
                        <p:par>
                          <p:cTn id="11" fill="hold">
                            <p:stCondLst>
                              <p:cond delay="1000"/>
                            </p:stCondLst>
                            <p:childTnLst>
                              <p:par>
                                <p:cTn id="12" presetID="37" presetClass="entr" presetSubtype="0" fill="hold" nodeType="afterEffect">
                                  <p:stCondLst>
                                    <p:cond delay="0"/>
                                  </p:stCondLst>
                                  <p:childTnLst>
                                    <p:set>
                                      <p:cBhvr>
                                        <p:cTn id="13" dur="1" fill="hold">
                                          <p:stCondLst>
                                            <p:cond delay="0"/>
                                          </p:stCondLst>
                                        </p:cTn>
                                        <p:tgtEl>
                                          <p:spTgt spid="31"/>
                                        </p:tgtEl>
                                        <p:attrNameLst>
                                          <p:attrName>style.visibility</p:attrName>
                                        </p:attrNameLst>
                                      </p:cBhvr>
                                      <p:to>
                                        <p:strVal val="visible"/>
                                      </p:to>
                                    </p:set>
                                    <p:animEffect transition="in" filter="fade">
                                      <p:cBhvr>
                                        <p:cTn id="14" dur="1000"/>
                                        <p:tgtEl>
                                          <p:spTgt spid="31"/>
                                        </p:tgtEl>
                                      </p:cBhvr>
                                    </p:animEffect>
                                    <p:anim calcmode="lin" valueType="num">
                                      <p:cBhvr>
                                        <p:cTn id="15" dur="1000" fill="hold"/>
                                        <p:tgtEl>
                                          <p:spTgt spid="31"/>
                                        </p:tgtEl>
                                        <p:attrNameLst>
                                          <p:attrName>ppt_x</p:attrName>
                                        </p:attrNameLst>
                                      </p:cBhvr>
                                      <p:tavLst>
                                        <p:tav tm="0">
                                          <p:val>
                                            <p:strVal val="#ppt_x"/>
                                          </p:val>
                                        </p:tav>
                                        <p:tav tm="100000">
                                          <p:val>
                                            <p:strVal val="#ppt_x"/>
                                          </p:val>
                                        </p:tav>
                                      </p:tavLst>
                                    </p:anim>
                                    <p:anim calcmode="lin" valueType="num">
                                      <p:cBhvr>
                                        <p:cTn id="16" dur="900" decel="100000" fill="hold"/>
                                        <p:tgtEl>
                                          <p:spTgt spid="31"/>
                                        </p:tgtEl>
                                        <p:attrNameLst>
                                          <p:attrName>ppt_y</p:attrName>
                                        </p:attrNameLst>
                                      </p:cBhvr>
                                      <p:tavLst>
                                        <p:tav tm="0">
                                          <p:val>
                                            <p:strVal val="#ppt_y+1"/>
                                          </p:val>
                                        </p:tav>
                                        <p:tav tm="100000">
                                          <p:val>
                                            <p:strVal val="#ppt_y-.03"/>
                                          </p:val>
                                        </p:tav>
                                      </p:tavLst>
                                    </p:anim>
                                    <p:anim calcmode="lin" valueType="num">
                                      <p:cBhvr>
                                        <p:cTn id="17" dur="100" accel="100000" fill="hold">
                                          <p:stCondLst>
                                            <p:cond delay="900"/>
                                          </p:stCondLst>
                                        </p:cTn>
                                        <p:tgtEl>
                                          <p:spTgt spid="31"/>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3000" b="-3000"/>
          </a:stretch>
        </a:blipFill>
        <a:effectLst/>
      </p:bgPr>
    </p:bg>
    <p:spTree>
      <p:nvGrpSpPr>
        <p:cNvPr id="1" name=""/>
        <p:cNvGrpSpPr/>
        <p:nvPr/>
      </p:nvGrpSpPr>
      <p:grpSpPr>
        <a:xfrm>
          <a:off x="0" y="0"/>
          <a:ext cx="0" cy="0"/>
          <a:chOff x="0" y="0"/>
          <a:chExt cx="0" cy="0"/>
        </a:xfrm>
      </p:grpSpPr>
      <p:sp>
        <p:nvSpPr>
          <p:cNvPr id="7" name="TextBox 6"/>
          <p:cNvSpPr txBox="1"/>
          <p:nvPr/>
        </p:nvSpPr>
        <p:spPr>
          <a:xfrm>
            <a:off x="752810" y="2227336"/>
            <a:ext cx="11009699" cy="3323987"/>
          </a:xfrm>
          <a:prstGeom prst="rect">
            <a:avLst/>
          </a:prstGeom>
          <a:noFill/>
        </p:spPr>
        <p:txBody>
          <a:bodyPr wrap="square" rtlCol="0">
            <a:spAutoFit/>
          </a:bodyPr>
          <a:lstStyle/>
          <a:p>
            <a:r>
              <a:rPr lang="en-US" sz="1400" dirty="0">
                <a:solidFill>
                  <a:schemeClr val="bg1">
                    <a:lumMod val="95000"/>
                  </a:schemeClr>
                </a:solidFill>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a:p>
            <a:endParaRPr lang="en-US" sz="1400" dirty="0">
              <a:solidFill>
                <a:schemeClr val="bg1">
                  <a:lumMod val="95000"/>
                </a:schemeClr>
              </a:solidFill>
            </a:endParaRPr>
          </a:p>
          <a:p>
            <a:r>
              <a:rPr lang="en-US" sz="1400" dirty="0">
                <a:solidFill>
                  <a:schemeClr val="bg1">
                    <a:lumMod val="95000"/>
                  </a:schemeClr>
                </a:solidFill>
              </a:rPr>
              <a:t>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 </a:t>
            </a:r>
          </a:p>
          <a:p>
            <a:endParaRPr lang="en-US" sz="1400" dirty="0">
              <a:solidFill>
                <a:schemeClr val="bg1">
                  <a:lumMod val="95000"/>
                </a:schemeClr>
              </a:solidFill>
            </a:endParaRPr>
          </a:p>
          <a:p>
            <a:r>
              <a:rPr lang="en-US" sz="1400" dirty="0">
                <a:solidFill>
                  <a:schemeClr val="bg1">
                    <a:lumMod val="95000"/>
                  </a:schemeClr>
                </a:solidFill>
              </a:rPr>
              <a:t>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p:txBody>
      </p:sp>
      <p:sp>
        <p:nvSpPr>
          <p:cNvPr id="12" name="TextBox 11"/>
          <p:cNvSpPr txBox="1"/>
          <p:nvPr/>
        </p:nvSpPr>
        <p:spPr>
          <a:xfrm>
            <a:off x="370046" y="304456"/>
            <a:ext cx="5508978" cy="769441"/>
          </a:xfrm>
          <a:prstGeom prst="rect">
            <a:avLst/>
          </a:prstGeom>
          <a:noFill/>
        </p:spPr>
        <p:txBody>
          <a:bodyPr wrap="square" rtlCol="0">
            <a:spAutoFit/>
          </a:bodyPr>
          <a:lstStyle/>
          <a:p>
            <a:r>
              <a:rPr lang="en-US" sz="4400" b="1" dirty="0">
                <a:solidFill>
                  <a:schemeClr val="bg1"/>
                </a:solidFill>
                <a:latin typeface="Candara" panose="020E0502030303020204" pitchFamily="34" charset="0"/>
              </a:rPr>
              <a:t>TITLE GOES HERE</a:t>
            </a:r>
          </a:p>
        </p:txBody>
      </p:sp>
      <p:grpSp>
        <p:nvGrpSpPr>
          <p:cNvPr id="13" name="Group 12"/>
          <p:cNvGrpSpPr/>
          <p:nvPr/>
        </p:nvGrpSpPr>
        <p:grpSpPr>
          <a:xfrm>
            <a:off x="1866527" y="922564"/>
            <a:ext cx="3678110" cy="686664"/>
            <a:chOff x="1866527" y="922564"/>
            <a:chExt cx="3678110" cy="686664"/>
          </a:xfrm>
        </p:grpSpPr>
        <p:sp>
          <p:nvSpPr>
            <p:cNvPr id="14" name="Freeform 13"/>
            <p:cNvSpPr/>
            <p:nvPr/>
          </p:nvSpPr>
          <p:spPr>
            <a:xfrm>
              <a:off x="1866527" y="922564"/>
              <a:ext cx="3678110" cy="686664"/>
            </a:xfrm>
            <a:custGeom>
              <a:avLst/>
              <a:gdLst>
                <a:gd name="connsiteX0" fmla="*/ 469808 w 4339988"/>
                <a:gd name="connsiteY0" fmla="*/ 0 h 686664"/>
                <a:gd name="connsiteX1" fmla="*/ 666000 w 4339988"/>
                <a:gd name="connsiteY1" fmla="*/ 191999 h 686664"/>
                <a:gd name="connsiteX2" fmla="*/ 4339988 w 4339988"/>
                <a:gd name="connsiteY2" fmla="*/ 191999 h 686664"/>
                <a:gd name="connsiteX3" fmla="*/ 4339988 w 4339988"/>
                <a:gd name="connsiteY3" fmla="*/ 686664 h 686664"/>
                <a:gd name="connsiteX4" fmla="*/ 0 w 4339988"/>
                <a:gd name="connsiteY4" fmla="*/ 686664 h 686664"/>
                <a:gd name="connsiteX5" fmla="*/ 0 w 4339988"/>
                <a:gd name="connsiteY5" fmla="*/ 191999 h 686664"/>
                <a:gd name="connsiteX6" fmla="*/ 273616 w 4339988"/>
                <a:gd name="connsiteY6" fmla="*/ 191999 h 6866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339988" h="686664">
                  <a:moveTo>
                    <a:pt x="469808" y="0"/>
                  </a:moveTo>
                  <a:lnTo>
                    <a:pt x="666000" y="191999"/>
                  </a:lnTo>
                  <a:lnTo>
                    <a:pt x="4339988" y="191999"/>
                  </a:lnTo>
                  <a:lnTo>
                    <a:pt x="4339988" y="686664"/>
                  </a:lnTo>
                  <a:lnTo>
                    <a:pt x="0" y="686664"/>
                  </a:lnTo>
                  <a:lnTo>
                    <a:pt x="0" y="191999"/>
                  </a:lnTo>
                  <a:lnTo>
                    <a:pt x="273616" y="191999"/>
                  </a:lnTo>
                  <a:close/>
                </a:path>
              </a:pathLst>
            </a:custGeom>
            <a:solidFill>
              <a:srgbClr val="5B9BD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TextBox 14"/>
            <p:cNvSpPr txBox="1"/>
            <p:nvPr/>
          </p:nvSpPr>
          <p:spPr>
            <a:xfrm>
              <a:off x="2528405" y="1166173"/>
              <a:ext cx="2507620" cy="369332"/>
            </a:xfrm>
            <a:prstGeom prst="rect">
              <a:avLst/>
            </a:prstGeom>
            <a:noFill/>
          </p:spPr>
          <p:txBody>
            <a:bodyPr wrap="square" rtlCol="0">
              <a:spAutoFit/>
            </a:bodyPr>
            <a:lstStyle/>
            <a:p>
              <a:r>
                <a:rPr lang="en-US" dirty="0">
                  <a:solidFill>
                    <a:schemeClr val="bg1"/>
                  </a:solidFill>
                  <a:latin typeface="Candara" panose="020E0502030303020204" pitchFamily="34" charset="0"/>
                </a:rPr>
                <a:t>Your Subtitle Here</a:t>
              </a:r>
            </a:p>
          </p:txBody>
        </p:sp>
      </p:grpSp>
    </p:spTree>
    <p:extLst>
      <p:ext uri="{BB962C8B-B14F-4D97-AF65-F5344CB8AC3E}">
        <p14:creationId xmlns:p14="http://schemas.microsoft.com/office/powerpoint/2010/main" val="2339497736"/>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left)">
                                      <p:cBhvr>
                                        <p:cTn id="7" dur="500"/>
                                        <p:tgtEl>
                                          <p:spTgt spid="12"/>
                                        </p:tgtEl>
                                      </p:cBhvr>
                                    </p:animEffect>
                                  </p:childTnLst>
                                </p:cTn>
                              </p:par>
                            </p:childTnLst>
                          </p:cTn>
                        </p:par>
                        <p:par>
                          <p:cTn id="8" fill="hold">
                            <p:stCondLst>
                              <p:cond delay="500"/>
                            </p:stCondLst>
                            <p:childTnLst>
                              <p:par>
                                <p:cTn id="9" presetID="2" presetClass="entr" presetSubtype="8" fill="hold" nodeType="afterEffect">
                                  <p:stCondLst>
                                    <p:cond delay="0"/>
                                  </p:stCondLst>
                                  <p:childTnLst>
                                    <p:set>
                                      <p:cBhvr>
                                        <p:cTn id="10" dur="1" fill="hold">
                                          <p:stCondLst>
                                            <p:cond delay="0"/>
                                          </p:stCondLst>
                                        </p:cTn>
                                        <p:tgtEl>
                                          <p:spTgt spid="13"/>
                                        </p:tgtEl>
                                        <p:attrNameLst>
                                          <p:attrName>style.visibility</p:attrName>
                                        </p:attrNameLst>
                                      </p:cBhvr>
                                      <p:to>
                                        <p:strVal val="visible"/>
                                      </p:to>
                                    </p:set>
                                    <p:anim calcmode="lin" valueType="num">
                                      <p:cBhvr additive="base">
                                        <p:cTn id="11" dur="500" fill="hold"/>
                                        <p:tgtEl>
                                          <p:spTgt spid="13"/>
                                        </p:tgtEl>
                                        <p:attrNameLst>
                                          <p:attrName>ppt_x</p:attrName>
                                        </p:attrNameLst>
                                      </p:cBhvr>
                                      <p:tavLst>
                                        <p:tav tm="0">
                                          <p:val>
                                            <p:strVal val="0-#ppt_w/2"/>
                                          </p:val>
                                        </p:tav>
                                        <p:tav tm="100000">
                                          <p:val>
                                            <p:strVal val="#ppt_x"/>
                                          </p:val>
                                        </p:tav>
                                      </p:tavLst>
                                    </p:anim>
                                    <p:anim calcmode="lin" valueType="num">
                                      <p:cBhvr additive="base">
                                        <p:cTn id="12" dur="500" fill="hold"/>
                                        <p:tgtEl>
                                          <p:spTgt spid="13"/>
                                        </p:tgtEl>
                                        <p:attrNameLst>
                                          <p:attrName>ppt_y</p:attrName>
                                        </p:attrNameLst>
                                      </p:cBhvr>
                                      <p:tavLst>
                                        <p:tav tm="0">
                                          <p:val>
                                            <p:strVal val="#ppt_y"/>
                                          </p:val>
                                        </p:tav>
                                        <p:tav tm="100000">
                                          <p:val>
                                            <p:strVal val="#ppt_y"/>
                                          </p:val>
                                        </p:tav>
                                      </p:tavLst>
                                    </p:anim>
                                  </p:childTnLst>
                                </p:cTn>
                              </p:par>
                            </p:childTnLst>
                          </p:cTn>
                        </p:par>
                        <p:par>
                          <p:cTn id="13" fill="hold">
                            <p:stCondLst>
                              <p:cond delay="1000"/>
                            </p:stCondLst>
                            <p:childTnLst>
                              <p:par>
                                <p:cTn id="14" presetID="22" presetClass="entr" presetSubtype="1" fill="hold" grpId="0" nodeType="afterEffect">
                                  <p:stCondLst>
                                    <p:cond delay="0"/>
                                  </p:stCondLst>
                                  <p:childTnLst>
                                    <p:set>
                                      <p:cBhvr>
                                        <p:cTn id="15" dur="1" fill="hold">
                                          <p:stCondLst>
                                            <p:cond delay="0"/>
                                          </p:stCondLst>
                                        </p:cTn>
                                        <p:tgtEl>
                                          <p:spTgt spid="7"/>
                                        </p:tgtEl>
                                        <p:attrNameLst>
                                          <p:attrName>style.visibility</p:attrName>
                                        </p:attrNameLst>
                                      </p:cBhvr>
                                      <p:to>
                                        <p:strVal val="visible"/>
                                      </p:to>
                                    </p:set>
                                    <p:animEffect transition="in" filter="wipe(up)">
                                      <p:cBhvr>
                                        <p:cTn id="16" dur="1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2" grpId="0"/>
    </p:bld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3000" b="-3000"/>
          </a:stretch>
        </a:blipFill>
        <a:effectLst/>
      </p:bgPr>
    </p:bg>
    <p:spTree>
      <p:nvGrpSpPr>
        <p:cNvPr id="1" name=""/>
        <p:cNvGrpSpPr/>
        <p:nvPr/>
      </p:nvGrpSpPr>
      <p:grpSpPr>
        <a:xfrm>
          <a:off x="0" y="0"/>
          <a:ext cx="0" cy="0"/>
          <a:chOff x="0" y="0"/>
          <a:chExt cx="0" cy="0"/>
        </a:xfrm>
      </p:grpSpPr>
      <p:sp>
        <p:nvSpPr>
          <p:cNvPr id="8" name="TextBox 7"/>
          <p:cNvSpPr txBox="1"/>
          <p:nvPr/>
        </p:nvSpPr>
        <p:spPr>
          <a:xfrm>
            <a:off x="395707" y="1912227"/>
            <a:ext cx="3474720" cy="4401205"/>
          </a:xfrm>
          <a:prstGeom prst="rect">
            <a:avLst/>
          </a:prstGeom>
          <a:noFill/>
        </p:spPr>
        <p:txBody>
          <a:bodyPr wrap="square" rtlCol="0">
            <a:spAutoFit/>
          </a:bodyPr>
          <a:lstStyle/>
          <a:p>
            <a:r>
              <a:rPr lang="en-US" sz="1400" dirty="0">
                <a:solidFill>
                  <a:schemeClr val="bg1">
                    <a:lumMod val="95000"/>
                  </a:schemeClr>
                </a:solidFill>
              </a:rPr>
              <a:t>Lorem ipsum dolor sit amet, consectetur adipiscing elit, sed do eiusmod tempor incididunt ut labore et dolore magna aliqua. Ut enim ad minim veniam, quis nostrud exercitation. </a:t>
            </a:r>
          </a:p>
          <a:p>
            <a:endParaRPr lang="en-US" sz="1400" dirty="0">
              <a:solidFill>
                <a:schemeClr val="bg1">
                  <a:lumMod val="95000"/>
                </a:schemeClr>
              </a:solidFill>
            </a:endParaRPr>
          </a:p>
          <a:p>
            <a:r>
              <a:rPr lang="en-US" sz="1400" dirty="0">
                <a:solidFill>
                  <a:schemeClr val="bg1">
                    <a:lumMod val="95000"/>
                  </a:schemeClr>
                </a:solidFill>
              </a:rPr>
              <a:t>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a:p>
            <a:endParaRPr lang="en-US" sz="1400" dirty="0">
              <a:solidFill>
                <a:schemeClr val="bg1">
                  <a:lumMod val="95000"/>
                </a:schemeClr>
              </a:solidFill>
            </a:endParaRPr>
          </a:p>
          <a:p>
            <a:r>
              <a:rPr lang="en-US" sz="1400" dirty="0">
                <a:solidFill>
                  <a:schemeClr val="bg1">
                    <a:lumMod val="95000"/>
                  </a:schemeClr>
                </a:solidFill>
              </a:rPr>
              <a:t>Lorem ipsum dolor sit amet, consectetur adipiscing elit, sed do eiusmod tempor incididunt ut labore et dolore magna aliqua. Ut enim ad minim veniam, quis nostrud exercitation.</a:t>
            </a:r>
          </a:p>
        </p:txBody>
      </p:sp>
      <p:sp>
        <p:nvSpPr>
          <p:cNvPr id="10" name="TextBox 9"/>
          <p:cNvSpPr txBox="1"/>
          <p:nvPr/>
        </p:nvSpPr>
        <p:spPr>
          <a:xfrm>
            <a:off x="370046" y="304456"/>
            <a:ext cx="5508978" cy="769441"/>
          </a:xfrm>
          <a:prstGeom prst="rect">
            <a:avLst/>
          </a:prstGeom>
          <a:noFill/>
        </p:spPr>
        <p:txBody>
          <a:bodyPr wrap="square" rtlCol="0">
            <a:spAutoFit/>
          </a:bodyPr>
          <a:lstStyle/>
          <a:p>
            <a:r>
              <a:rPr lang="en-US" sz="4400" b="1" dirty="0">
                <a:solidFill>
                  <a:schemeClr val="bg1"/>
                </a:solidFill>
                <a:latin typeface="Candara" panose="020E0502030303020204" pitchFamily="34" charset="0"/>
              </a:rPr>
              <a:t>TITLE GOES HERE</a:t>
            </a:r>
          </a:p>
        </p:txBody>
      </p:sp>
      <p:sp>
        <p:nvSpPr>
          <p:cNvPr id="20" name="TextBox 19"/>
          <p:cNvSpPr txBox="1"/>
          <p:nvPr/>
        </p:nvSpPr>
        <p:spPr>
          <a:xfrm>
            <a:off x="4315773" y="1912226"/>
            <a:ext cx="3474720" cy="4401205"/>
          </a:xfrm>
          <a:prstGeom prst="rect">
            <a:avLst/>
          </a:prstGeom>
          <a:noFill/>
        </p:spPr>
        <p:txBody>
          <a:bodyPr wrap="square" rtlCol="0">
            <a:spAutoFit/>
          </a:bodyPr>
          <a:lstStyle/>
          <a:p>
            <a:r>
              <a:rPr lang="en-US" sz="1400" dirty="0">
                <a:solidFill>
                  <a:schemeClr val="bg1">
                    <a:lumMod val="95000"/>
                  </a:schemeClr>
                </a:solidFill>
              </a:rPr>
              <a:t>Lorem ipsum dolor sit amet, consectetur adipiscing elit, sed do eiusmod tempor incididunt ut labore et dolore magna aliqua. Ut enim ad minim veniam, quis nostrud exercitation. </a:t>
            </a:r>
          </a:p>
          <a:p>
            <a:endParaRPr lang="en-US" sz="1400" dirty="0">
              <a:solidFill>
                <a:schemeClr val="bg1">
                  <a:lumMod val="95000"/>
                </a:schemeClr>
              </a:solidFill>
            </a:endParaRPr>
          </a:p>
          <a:p>
            <a:r>
              <a:rPr lang="en-US" sz="1400" dirty="0">
                <a:solidFill>
                  <a:schemeClr val="bg1">
                    <a:lumMod val="95000"/>
                  </a:schemeClr>
                </a:solidFill>
              </a:rPr>
              <a:t>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a:p>
            <a:endParaRPr lang="en-US" sz="1400" dirty="0">
              <a:solidFill>
                <a:schemeClr val="bg1">
                  <a:lumMod val="95000"/>
                </a:schemeClr>
              </a:solidFill>
            </a:endParaRPr>
          </a:p>
          <a:p>
            <a:r>
              <a:rPr lang="en-US" sz="1400" dirty="0">
                <a:solidFill>
                  <a:schemeClr val="bg1">
                    <a:lumMod val="95000"/>
                  </a:schemeClr>
                </a:solidFill>
              </a:rPr>
              <a:t>Lorem ipsum dolor sit amet, consectetur adipiscing elit, sed do eiusmod tempor incididunt ut labore et dolore magna aliqua. Ut enim ad minim veniam, quis nostrud exercitation</a:t>
            </a:r>
            <a:endParaRPr lang="en-US" dirty="0">
              <a:solidFill>
                <a:schemeClr val="bg1">
                  <a:lumMod val="95000"/>
                </a:schemeClr>
              </a:solidFill>
            </a:endParaRPr>
          </a:p>
        </p:txBody>
      </p:sp>
      <p:sp>
        <p:nvSpPr>
          <p:cNvPr id="21" name="TextBox 20"/>
          <p:cNvSpPr txBox="1"/>
          <p:nvPr/>
        </p:nvSpPr>
        <p:spPr>
          <a:xfrm>
            <a:off x="8235839" y="1265896"/>
            <a:ext cx="3474720" cy="5047536"/>
          </a:xfrm>
          <a:prstGeom prst="rect">
            <a:avLst/>
          </a:prstGeom>
          <a:noFill/>
        </p:spPr>
        <p:txBody>
          <a:bodyPr wrap="square" rtlCol="0">
            <a:spAutoFit/>
          </a:bodyPr>
          <a:lstStyle/>
          <a:p>
            <a:r>
              <a:rPr lang="en-US" sz="1400" dirty="0">
                <a:solidFill>
                  <a:schemeClr val="bg1">
                    <a:lumMod val="95000"/>
                  </a:schemeClr>
                </a:solidFill>
              </a:rPr>
              <a:t>Lorem ipsum dolor sit amet, consectetur adipiscing elit, sed do eiusmod tempor incididunt ut labore et dolore magna aliqua. Ut enim ad minim veniam, quis nostrud exercitation. </a:t>
            </a:r>
          </a:p>
          <a:p>
            <a:endParaRPr lang="en-US" sz="1400" dirty="0">
              <a:solidFill>
                <a:schemeClr val="bg1">
                  <a:lumMod val="95000"/>
                </a:schemeClr>
              </a:solidFill>
            </a:endParaRPr>
          </a:p>
          <a:p>
            <a:r>
              <a:rPr lang="en-US" sz="1400" dirty="0">
                <a:solidFill>
                  <a:schemeClr val="bg1">
                    <a:lumMod val="95000"/>
                  </a:schemeClr>
                </a:solidFill>
              </a:rPr>
              <a:t>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a:p>
            <a:endParaRPr lang="en-US" sz="1400" dirty="0">
              <a:solidFill>
                <a:schemeClr val="bg1">
                  <a:lumMod val="95000"/>
                </a:schemeClr>
              </a:solidFill>
            </a:endParaRPr>
          </a:p>
          <a:p>
            <a:r>
              <a:rPr lang="en-US" sz="1400" dirty="0">
                <a:solidFill>
                  <a:schemeClr val="bg1">
                    <a:lumMod val="95000"/>
                  </a:schemeClr>
                </a:solidFill>
              </a:rPr>
              <a:t>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p:txBody>
      </p:sp>
      <p:grpSp>
        <p:nvGrpSpPr>
          <p:cNvPr id="5" name="Group 4"/>
          <p:cNvGrpSpPr/>
          <p:nvPr/>
        </p:nvGrpSpPr>
        <p:grpSpPr>
          <a:xfrm>
            <a:off x="1866527" y="922564"/>
            <a:ext cx="3678110" cy="686664"/>
            <a:chOff x="1866527" y="922564"/>
            <a:chExt cx="3678110" cy="686664"/>
          </a:xfrm>
        </p:grpSpPr>
        <p:sp>
          <p:nvSpPr>
            <p:cNvPr id="12" name="Freeform 11"/>
            <p:cNvSpPr/>
            <p:nvPr/>
          </p:nvSpPr>
          <p:spPr>
            <a:xfrm>
              <a:off x="1866527" y="922564"/>
              <a:ext cx="3678110" cy="686664"/>
            </a:xfrm>
            <a:custGeom>
              <a:avLst/>
              <a:gdLst>
                <a:gd name="connsiteX0" fmla="*/ 469808 w 4339988"/>
                <a:gd name="connsiteY0" fmla="*/ 0 h 686664"/>
                <a:gd name="connsiteX1" fmla="*/ 666000 w 4339988"/>
                <a:gd name="connsiteY1" fmla="*/ 191999 h 686664"/>
                <a:gd name="connsiteX2" fmla="*/ 4339988 w 4339988"/>
                <a:gd name="connsiteY2" fmla="*/ 191999 h 686664"/>
                <a:gd name="connsiteX3" fmla="*/ 4339988 w 4339988"/>
                <a:gd name="connsiteY3" fmla="*/ 686664 h 686664"/>
                <a:gd name="connsiteX4" fmla="*/ 0 w 4339988"/>
                <a:gd name="connsiteY4" fmla="*/ 686664 h 686664"/>
                <a:gd name="connsiteX5" fmla="*/ 0 w 4339988"/>
                <a:gd name="connsiteY5" fmla="*/ 191999 h 686664"/>
                <a:gd name="connsiteX6" fmla="*/ 273616 w 4339988"/>
                <a:gd name="connsiteY6" fmla="*/ 191999 h 6866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339988" h="686664">
                  <a:moveTo>
                    <a:pt x="469808" y="0"/>
                  </a:moveTo>
                  <a:lnTo>
                    <a:pt x="666000" y="191999"/>
                  </a:lnTo>
                  <a:lnTo>
                    <a:pt x="4339988" y="191999"/>
                  </a:lnTo>
                  <a:lnTo>
                    <a:pt x="4339988" y="686664"/>
                  </a:lnTo>
                  <a:lnTo>
                    <a:pt x="0" y="686664"/>
                  </a:lnTo>
                  <a:lnTo>
                    <a:pt x="0" y="191999"/>
                  </a:lnTo>
                  <a:lnTo>
                    <a:pt x="273616" y="191999"/>
                  </a:lnTo>
                  <a:close/>
                </a:path>
              </a:pathLst>
            </a:custGeom>
            <a:solidFill>
              <a:srgbClr val="5B9BD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TextBox 12"/>
            <p:cNvSpPr txBox="1"/>
            <p:nvPr/>
          </p:nvSpPr>
          <p:spPr>
            <a:xfrm>
              <a:off x="2528405" y="1166173"/>
              <a:ext cx="2507620" cy="369332"/>
            </a:xfrm>
            <a:prstGeom prst="rect">
              <a:avLst/>
            </a:prstGeom>
            <a:noFill/>
          </p:spPr>
          <p:txBody>
            <a:bodyPr wrap="square" rtlCol="0">
              <a:spAutoFit/>
            </a:bodyPr>
            <a:lstStyle/>
            <a:p>
              <a:r>
                <a:rPr lang="en-US" dirty="0">
                  <a:solidFill>
                    <a:schemeClr val="bg1"/>
                  </a:solidFill>
                  <a:latin typeface="Candara" panose="020E0502030303020204" pitchFamily="34" charset="0"/>
                </a:rPr>
                <a:t>Your Subtitle Here</a:t>
              </a:r>
            </a:p>
          </p:txBody>
        </p:sp>
      </p:grpSp>
    </p:spTree>
    <p:extLst>
      <p:ext uri="{BB962C8B-B14F-4D97-AF65-F5344CB8AC3E}">
        <p14:creationId xmlns:p14="http://schemas.microsoft.com/office/powerpoint/2010/main" val="3219742274"/>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wipe(left)">
                                      <p:cBhvr>
                                        <p:cTn id="7" dur="500"/>
                                        <p:tgtEl>
                                          <p:spTgt spid="10"/>
                                        </p:tgtEl>
                                      </p:cBhvr>
                                    </p:animEffect>
                                  </p:childTnLst>
                                </p:cTn>
                              </p:par>
                            </p:childTnLst>
                          </p:cTn>
                        </p:par>
                        <p:par>
                          <p:cTn id="8" fill="hold">
                            <p:stCondLst>
                              <p:cond delay="500"/>
                            </p:stCondLst>
                            <p:childTnLst>
                              <p:par>
                                <p:cTn id="9" presetID="2" presetClass="entr" presetSubtype="8" fill="hold" nodeType="afterEffect">
                                  <p:stCondLst>
                                    <p:cond delay="0"/>
                                  </p:stCondLst>
                                  <p:childTnLst>
                                    <p:set>
                                      <p:cBhvr>
                                        <p:cTn id="10" dur="1" fill="hold">
                                          <p:stCondLst>
                                            <p:cond delay="0"/>
                                          </p:stCondLst>
                                        </p:cTn>
                                        <p:tgtEl>
                                          <p:spTgt spid="5"/>
                                        </p:tgtEl>
                                        <p:attrNameLst>
                                          <p:attrName>style.visibility</p:attrName>
                                        </p:attrNameLst>
                                      </p:cBhvr>
                                      <p:to>
                                        <p:strVal val="visible"/>
                                      </p:to>
                                    </p:set>
                                    <p:anim calcmode="lin" valueType="num">
                                      <p:cBhvr additive="base">
                                        <p:cTn id="11" dur="500" fill="hold"/>
                                        <p:tgtEl>
                                          <p:spTgt spid="5"/>
                                        </p:tgtEl>
                                        <p:attrNameLst>
                                          <p:attrName>ppt_x</p:attrName>
                                        </p:attrNameLst>
                                      </p:cBhvr>
                                      <p:tavLst>
                                        <p:tav tm="0">
                                          <p:val>
                                            <p:strVal val="0-#ppt_w/2"/>
                                          </p:val>
                                        </p:tav>
                                        <p:tav tm="100000">
                                          <p:val>
                                            <p:strVal val="#ppt_x"/>
                                          </p:val>
                                        </p:tav>
                                      </p:tavLst>
                                    </p:anim>
                                    <p:anim calcmode="lin" valueType="num">
                                      <p:cBhvr additive="base">
                                        <p:cTn id="12" dur="500" fill="hold"/>
                                        <p:tgtEl>
                                          <p:spTgt spid="5"/>
                                        </p:tgtEl>
                                        <p:attrNameLst>
                                          <p:attrName>ppt_y</p:attrName>
                                        </p:attrNameLst>
                                      </p:cBhvr>
                                      <p:tavLst>
                                        <p:tav tm="0">
                                          <p:val>
                                            <p:strVal val="#ppt_y"/>
                                          </p:val>
                                        </p:tav>
                                        <p:tav tm="100000">
                                          <p:val>
                                            <p:strVal val="#ppt_y"/>
                                          </p:val>
                                        </p:tav>
                                      </p:tavLst>
                                    </p:anim>
                                  </p:childTnLst>
                                </p:cTn>
                              </p:par>
                            </p:childTnLst>
                          </p:cTn>
                        </p:par>
                        <p:par>
                          <p:cTn id="13" fill="hold">
                            <p:stCondLst>
                              <p:cond delay="1000"/>
                            </p:stCondLst>
                            <p:childTnLst>
                              <p:par>
                                <p:cTn id="14" presetID="22" presetClass="entr" presetSubtype="1" fill="hold" grpId="0" nodeType="afterEffect">
                                  <p:stCondLst>
                                    <p:cond delay="0"/>
                                  </p:stCondLst>
                                  <p:childTnLst>
                                    <p:set>
                                      <p:cBhvr>
                                        <p:cTn id="15" dur="1" fill="hold">
                                          <p:stCondLst>
                                            <p:cond delay="0"/>
                                          </p:stCondLst>
                                        </p:cTn>
                                        <p:tgtEl>
                                          <p:spTgt spid="8"/>
                                        </p:tgtEl>
                                        <p:attrNameLst>
                                          <p:attrName>style.visibility</p:attrName>
                                        </p:attrNameLst>
                                      </p:cBhvr>
                                      <p:to>
                                        <p:strVal val="visible"/>
                                      </p:to>
                                    </p:set>
                                    <p:animEffect transition="in" filter="wipe(up)">
                                      <p:cBhvr>
                                        <p:cTn id="16" dur="1000"/>
                                        <p:tgtEl>
                                          <p:spTgt spid="8"/>
                                        </p:tgtEl>
                                      </p:cBhvr>
                                    </p:animEffect>
                                  </p:childTnLst>
                                </p:cTn>
                              </p:par>
                            </p:childTnLst>
                          </p:cTn>
                        </p:par>
                        <p:par>
                          <p:cTn id="17" fill="hold">
                            <p:stCondLst>
                              <p:cond delay="2000"/>
                            </p:stCondLst>
                            <p:childTnLst>
                              <p:par>
                                <p:cTn id="18" presetID="22" presetClass="entr" presetSubtype="1" fill="hold" grpId="0" nodeType="afterEffect">
                                  <p:stCondLst>
                                    <p:cond delay="0"/>
                                  </p:stCondLst>
                                  <p:childTnLst>
                                    <p:set>
                                      <p:cBhvr>
                                        <p:cTn id="19" dur="1" fill="hold">
                                          <p:stCondLst>
                                            <p:cond delay="0"/>
                                          </p:stCondLst>
                                        </p:cTn>
                                        <p:tgtEl>
                                          <p:spTgt spid="20"/>
                                        </p:tgtEl>
                                        <p:attrNameLst>
                                          <p:attrName>style.visibility</p:attrName>
                                        </p:attrNameLst>
                                      </p:cBhvr>
                                      <p:to>
                                        <p:strVal val="visible"/>
                                      </p:to>
                                    </p:set>
                                    <p:animEffect transition="in" filter="wipe(up)">
                                      <p:cBhvr>
                                        <p:cTn id="20" dur="1000"/>
                                        <p:tgtEl>
                                          <p:spTgt spid="20"/>
                                        </p:tgtEl>
                                      </p:cBhvr>
                                    </p:animEffect>
                                  </p:childTnLst>
                                </p:cTn>
                              </p:par>
                            </p:childTnLst>
                          </p:cTn>
                        </p:par>
                        <p:par>
                          <p:cTn id="21" fill="hold">
                            <p:stCondLst>
                              <p:cond delay="3000"/>
                            </p:stCondLst>
                            <p:childTnLst>
                              <p:par>
                                <p:cTn id="22" presetID="22" presetClass="entr" presetSubtype="1" fill="hold" grpId="0" nodeType="afterEffect">
                                  <p:stCondLst>
                                    <p:cond delay="0"/>
                                  </p:stCondLst>
                                  <p:childTnLst>
                                    <p:set>
                                      <p:cBhvr>
                                        <p:cTn id="23" dur="1" fill="hold">
                                          <p:stCondLst>
                                            <p:cond delay="0"/>
                                          </p:stCondLst>
                                        </p:cTn>
                                        <p:tgtEl>
                                          <p:spTgt spid="21"/>
                                        </p:tgtEl>
                                        <p:attrNameLst>
                                          <p:attrName>style.visibility</p:attrName>
                                        </p:attrNameLst>
                                      </p:cBhvr>
                                      <p:to>
                                        <p:strVal val="visible"/>
                                      </p:to>
                                    </p:set>
                                    <p:animEffect transition="in" filter="wipe(up)">
                                      <p:cBhvr>
                                        <p:cTn id="24" dur="10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0" grpId="0"/>
      <p:bldP spid="20" grpId="0"/>
      <p:bldP spid="21" grpId="0"/>
    </p:bld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3000" b="-3000"/>
          </a:stretch>
        </a:blipFill>
        <a:effectLst/>
      </p:bgPr>
    </p:bg>
    <p:spTree>
      <p:nvGrpSpPr>
        <p:cNvPr id="1" name=""/>
        <p:cNvGrpSpPr/>
        <p:nvPr/>
      </p:nvGrpSpPr>
      <p:grpSpPr>
        <a:xfrm>
          <a:off x="0" y="0"/>
          <a:ext cx="0" cy="0"/>
          <a:chOff x="0" y="0"/>
          <a:chExt cx="0" cy="0"/>
        </a:xfrm>
      </p:grpSpPr>
      <p:sp>
        <p:nvSpPr>
          <p:cNvPr id="23" name="Rectangle 22"/>
          <p:cNvSpPr/>
          <p:nvPr/>
        </p:nvSpPr>
        <p:spPr bwMode="auto">
          <a:xfrm>
            <a:off x="1195" y="1861992"/>
            <a:ext cx="12192000" cy="4131821"/>
          </a:xfrm>
          <a:prstGeom prst="rect">
            <a:avLst/>
          </a:prstGeom>
          <a:solidFill>
            <a:schemeClr val="tx1">
              <a:alpha val="50000"/>
            </a:schemeClr>
          </a:solidFill>
          <a:ln w="1270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31" name="Rectangle 30"/>
          <p:cNvSpPr/>
          <p:nvPr/>
        </p:nvSpPr>
        <p:spPr>
          <a:xfrm>
            <a:off x="711521" y="-78145"/>
            <a:ext cx="10620275" cy="3657600"/>
          </a:xfrm>
          <a:prstGeom prst="rect">
            <a:avLst/>
          </a:prstGeom>
          <a:no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2800" dirty="0">
              <a:solidFill>
                <a:schemeClr val="bg1"/>
              </a:solidFill>
              <a:cs typeface="Estrangelo Edessa" panose="03080600000000000000" pitchFamily="66" charset="0"/>
            </a:endParaRPr>
          </a:p>
        </p:txBody>
      </p:sp>
      <p:sp>
        <p:nvSpPr>
          <p:cNvPr id="2" name="Rectangle 1"/>
          <p:cNvSpPr/>
          <p:nvPr/>
        </p:nvSpPr>
        <p:spPr>
          <a:xfrm>
            <a:off x="2183701" y="2690334"/>
            <a:ext cx="8822554" cy="2308324"/>
          </a:xfrm>
          <a:prstGeom prst="rect">
            <a:avLst/>
          </a:prstGeom>
        </p:spPr>
        <p:txBody>
          <a:bodyPr wrap="square">
            <a:spAutoFit/>
          </a:bodyPr>
          <a:lstStyle/>
          <a:p>
            <a:pPr algn="ctr"/>
            <a:r>
              <a:rPr lang="en-US" sz="2400" dirty="0">
                <a:solidFill>
                  <a:schemeClr val="bg1">
                    <a:lumMod val="85000"/>
                  </a:schemeClr>
                </a:solidFill>
              </a:rPr>
              <a:t>List where you got your information from below.</a:t>
            </a:r>
            <a:endParaRPr lang="en-US" sz="2400" dirty="0">
              <a:solidFill>
                <a:schemeClr val="bg1">
                  <a:lumMod val="85000"/>
                </a:schemeClr>
              </a:solidFill>
              <a:cs typeface="Estrangelo Edessa" panose="03080600000000000000" pitchFamily="66" charset="0"/>
            </a:endParaRPr>
          </a:p>
          <a:p>
            <a:endParaRPr lang="en-US" sz="2400" dirty="0">
              <a:solidFill>
                <a:schemeClr val="bg1">
                  <a:lumMod val="85000"/>
                </a:schemeClr>
              </a:solidFill>
            </a:endParaRPr>
          </a:p>
          <a:p>
            <a:pPr marL="457200" indent="-457200">
              <a:buFont typeface="Arial" panose="020B0604020202020204" pitchFamily="34" charset="0"/>
              <a:buChar char="•"/>
            </a:pPr>
            <a:r>
              <a:rPr lang="en-US" sz="2400" dirty="0">
                <a:solidFill>
                  <a:schemeClr val="bg1">
                    <a:lumMod val="85000"/>
                  </a:schemeClr>
                </a:solidFill>
              </a:rPr>
              <a:t>Sage-Fox.com</a:t>
            </a:r>
          </a:p>
          <a:p>
            <a:pPr marL="457200" indent="-457200">
              <a:buFont typeface="Arial" panose="020B0604020202020204" pitchFamily="34" charset="0"/>
              <a:buChar char="•"/>
            </a:pPr>
            <a:r>
              <a:rPr lang="en-US" sz="2400" dirty="0">
                <a:solidFill>
                  <a:schemeClr val="bg1">
                    <a:lumMod val="85000"/>
                  </a:schemeClr>
                </a:solidFill>
                <a:cs typeface="Estrangelo Edessa" panose="03080600000000000000" pitchFamily="66" charset="0"/>
              </a:rPr>
              <a:t>123.com</a:t>
            </a:r>
          </a:p>
          <a:p>
            <a:pPr marL="457200" indent="-457200">
              <a:buFont typeface="Arial" panose="020B0604020202020204" pitchFamily="34" charset="0"/>
              <a:buChar char="•"/>
            </a:pPr>
            <a:r>
              <a:rPr lang="en-US" sz="2400" dirty="0">
                <a:solidFill>
                  <a:schemeClr val="bg1">
                    <a:lumMod val="85000"/>
                  </a:schemeClr>
                </a:solidFill>
                <a:cs typeface="Estrangelo Edessa" panose="03080600000000000000" pitchFamily="66" charset="0"/>
              </a:rPr>
              <a:t>My Dad</a:t>
            </a:r>
          </a:p>
          <a:p>
            <a:pPr marL="457200" indent="-457200">
              <a:buFont typeface="Arial" panose="020B0604020202020204" pitchFamily="34" charset="0"/>
              <a:buChar char="•"/>
            </a:pPr>
            <a:r>
              <a:rPr lang="en-US" sz="2400" dirty="0">
                <a:solidFill>
                  <a:schemeClr val="bg1">
                    <a:lumMod val="85000"/>
                  </a:schemeClr>
                </a:solidFill>
                <a:cs typeface="Estrangelo Edessa" panose="03080600000000000000" pitchFamily="66" charset="0"/>
              </a:rPr>
              <a:t>History Today textbook</a:t>
            </a:r>
          </a:p>
        </p:txBody>
      </p:sp>
      <p:sp>
        <p:nvSpPr>
          <p:cNvPr id="8" name="TextBox 7">
            <a:extLst>
              <a:ext uri="{FF2B5EF4-FFF2-40B4-BE49-F238E27FC236}">
                <a16:creationId xmlns:a16="http://schemas.microsoft.com/office/drawing/2014/main" id="{9F1EC286-2548-4440-893F-2C48C631A84F}"/>
              </a:ext>
            </a:extLst>
          </p:cNvPr>
          <p:cNvSpPr txBox="1"/>
          <p:nvPr/>
        </p:nvSpPr>
        <p:spPr>
          <a:xfrm>
            <a:off x="3341511" y="258228"/>
            <a:ext cx="5508978" cy="769441"/>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WORKS CITED</a:t>
            </a:r>
          </a:p>
        </p:txBody>
      </p:sp>
    </p:spTree>
    <p:extLst>
      <p:ext uri="{BB962C8B-B14F-4D97-AF65-F5344CB8AC3E}">
        <p14:creationId xmlns:p14="http://schemas.microsoft.com/office/powerpoint/2010/main" val="865885538"/>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16" presetClass="entr" presetSubtype="21" fill="hold" grpId="0" nodeType="afterEffect">
                                  <p:stCondLst>
                                    <p:cond delay="0"/>
                                  </p:stCondLst>
                                  <p:childTnLst>
                                    <p:set>
                                      <p:cBhvr>
                                        <p:cTn id="10" dur="1" fill="hold">
                                          <p:stCondLst>
                                            <p:cond delay="0"/>
                                          </p:stCondLst>
                                        </p:cTn>
                                        <p:tgtEl>
                                          <p:spTgt spid="23"/>
                                        </p:tgtEl>
                                        <p:attrNameLst>
                                          <p:attrName>style.visibility</p:attrName>
                                        </p:attrNameLst>
                                      </p:cBhvr>
                                      <p:to>
                                        <p:strVal val="visible"/>
                                      </p:to>
                                    </p:set>
                                    <p:animEffect transition="in" filter="barn(inVertical)">
                                      <p:cBhvr>
                                        <p:cTn id="11" dur="1000"/>
                                        <p:tgtEl>
                                          <p:spTgt spid="23"/>
                                        </p:tgtEl>
                                      </p:cBhvr>
                                    </p:animEffect>
                                  </p:childTnLst>
                                </p:cTn>
                              </p:par>
                            </p:childTnLst>
                          </p:cTn>
                        </p:par>
                        <p:par>
                          <p:cTn id="12" fill="hold">
                            <p:stCondLst>
                              <p:cond delay="1500"/>
                            </p:stCondLst>
                            <p:childTnLst>
                              <p:par>
                                <p:cTn id="13" presetID="22" presetClass="entr" presetSubtype="1" fill="hold" grpId="0" nodeType="afterEffect">
                                  <p:stCondLst>
                                    <p:cond delay="0"/>
                                  </p:stCondLst>
                                  <p:childTnLst>
                                    <p:set>
                                      <p:cBhvr>
                                        <p:cTn id="14" dur="1" fill="hold">
                                          <p:stCondLst>
                                            <p:cond delay="0"/>
                                          </p:stCondLst>
                                        </p:cTn>
                                        <p:tgtEl>
                                          <p:spTgt spid="2"/>
                                        </p:tgtEl>
                                        <p:attrNameLst>
                                          <p:attrName>style.visibility</p:attrName>
                                        </p:attrNameLst>
                                      </p:cBhvr>
                                      <p:to>
                                        <p:strVal val="visible"/>
                                      </p:to>
                                    </p:set>
                                    <p:animEffect transition="in" filter="wipe(up)">
                                      <p:cBhvr>
                                        <p:cTn id="15"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animBg="1"/>
      <p:bldP spid="2" grpId="0"/>
      <p:bldP spid="8" grpId="0"/>
    </p:bld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3000" b="-3000"/>
          </a:stretch>
        </a:blipFill>
        <a:effectLst/>
      </p:bgPr>
    </p:bg>
    <p:spTree>
      <p:nvGrpSpPr>
        <p:cNvPr id="1" name=""/>
        <p:cNvGrpSpPr/>
        <p:nvPr/>
      </p:nvGrpSpPr>
      <p:grpSpPr>
        <a:xfrm>
          <a:off x="0" y="0"/>
          <a:ext cx="0" cy="0"/>
          <a:chOff x="0" y="0"/>
          <a:chExt cx="0" cy="0"/>
        </a:xfrm>
      </p:grpSpPr>
      <p:sp>
        <p:nvSpPr>
          <p:cNvPr id="2" name="Rectangle 1"/>
          <p:cNvSpPr/>
          <p:nvPr/>
        </p:nvSpPr>
        <p:spPr>
          <a:xfrm>
            <a:off x="846667" y="1653365"/>
            <a:ext cx="2438400" cy="2438400"/>
          </a:xfrm>
          <a:prstGeom prst="rect">
            <a:avLst/>
          </a:prstGeom>
          <a:blipFill>
            <a:blip r:embed="rId3"/>
            <a:stretch>
              <a:fillRect l="-3000" t="-3000" r="-3000" b="-3000"/>
            </a:stretch>
          </a:blipFill>
          <a:ln w="6350">
            <a:solidFill>
              <a:schemeClr val="bg1">
                <a:lumMod val="85000"/>
              </a:schemeClr>
            </a:solidFill>
          </a:ln>
          <a:effectLst>
            <a:outerShdw blurRad="50800" dist="38100" dir="2700000" algn="tl" rotWithShape="0">
              <a:prstClr val="black">
                <a:alpha val="40000"/>
              </a:prstClr>
            </a:outerShdw>
            <a:reflection blurRad="6350" stA="50000" endA="300" endPos="38500" dist="508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bg1"/>
              </a:solidFill>
            </a:endParaRPr>
          </a:p>
        </p:txBody>
      </p:sp>
      <p:sp>
        <p:nvSpPr>
          <p:cNvPr id="3" name="Rectangle 2"/>
          <p:cNvSpPr/>
          <p:nvPr/>
        </p:nvSpPr>
        <p:spPr>
          <a:xfrm>
            <a:off x="3610187" y="1653365"/>
            <a:ext cx="2438400" cy="2438400"/>
          </a:xfrm>
          <a:prstGeom prst="rect">
            <a:avLst/>
          </a:prstGeom>
          <a:blipFill>
            <a:blip r:embed="rId4"/>
            <a:stretch>
              <a:fillRect l="-3000" t="-3000" r="-3000" b="-3000"/>
            </a:stretch>
          </a:blipFill>
          <a:ln w="6350">
            <a:solidFill>
              <a:schemeClr val="bg1">
                <a:lumMod val="85000"/>
              </a:schemeClr>
            </a:solidFill>
          </a:ln>
          <a:effectLst>
            <a:outerShdw blurRad="50800" dist="38100" dir="2700000" algn="tl" rotWithShape="0">
              <a:prstClr val="black">
                <a:alpha val="40000"/>
              </a:prstClr>
            </a:outerShdw>
            <a:reflection blurRad="6350" stA="50000" endA="300" endPos="38500" dist="508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bg1"/>
              </a:solidFill>
            </a:endParaRPr>
          </a:p>
        </p:txBody>
      </p:sp>
      <p:sp>
        <p:nvSpPr>
          <p:cNvPr id="4" name="Rectangle 3"/>
          <p:cNvSpPr/>
          <p:nvPr/>
        </p:nvSpPr>
        <p:spPr>
          <a:xfrm>
            <a:off x="6348628" y="1653365"/>
            <a:ext cx="2438400" cy="2438400"/>
          </a:xfrm>
          <a:prstGeom prst="rect">
            <a:avLst/>
          </a:prstGeom>
          <a:blipFill>
            <a:blip r:embed="rId5"/>
            <a:stretch>
              <a:fillRect l="-3000" t="-3000" r="-3000" b="-3000"/>
            </a:stretch>
          </a:blipFill>
          <a:ln w="6350">
            <a:solidFill>
              <a:schemeClr val="bg1">
                <a:lumMod val="85000"/>
              </a:schemeClr>
            </a:solidFill>
          </a:ln>
          <a:effectLst>
            <a:outerShdw blurRad="50800" dist="38100" dir="2700000" algn="tl" rotWithShape="0">
              <a:prstClr val="black">
                <a:alpha val="40000"/>
              </a:prstClr>
            </a:outerShdw>
            <a:reflection blurRad="6350" stA="50000" endA="300" endPos="38500" dist="508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bg1"/>
              </a:solidFill>
            </a:endParaRPr>
          </a:p>
        </p:txBody>
      </p:sp>
      <p:sp>
        <p:nvSpPr>
          <p:cNvPr id="5" name="Rectangle 4"/>
          <p:cNvSpPr/>
          <p:nvPr/>
        </p:nvSpPr>
        <p:spPr>
          <a:xfrm>
            <a:off x="9112148" y="1655474"/>
            <a:ext cx="2438400" cy="2438400"/>
          </a:xfrm>
          <a:prstGeom prst="rect">
            <a:avLst/>
          </a:prstGeom>
          <a:blipFill>
            <a:blip r:embed="rId6"/>
            <a:stretch>
              <a:fillRect l="-3000" t="-3000" r="-3000" b="-3000"/>
            </a:stretch>
          </a:blipFill>
          <a:ln w="6350">
            <a:solidFill>
              <a:schemeClr val="bg1">
                <a:lumMod val="85000"/>
              </a:schemeClr>
            </a:solidFill>
          </a:ln>
          <a:effectLst>
            <a:outerShdw blurRad="50800" dist="38100" dir="2700000" algn="tl" rotWithShape="0">
              <a:prstClr val="black">
                <a:alpha val="40000"/>
              </a:prstClr>
            </a:outerShdw>
            <a:reflection blurRad="6350" stA="50000" endA="300" endPos="38500" dist="508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bg1"/>
              </a:solidFill>
            </a:endParaRPr>
          </a:p>
        </p:txBody>
      </p:sp>
      <p:grpSp>
        <p:nvGrpSpPr>
          <p:cNvPr id="35" name="Group 34"/>
          <p:cNvGrpSpPr/>
          <p:nvPr/>
        </p:nvGrpSpPr>
        <p:grpSpPr>
          <a:xfrm>
            <a:off x="941894" y="5973351"/>
            <a:ext cx="2114814" cy="372724"/>
            <a:chOff x="721269" y="5939047"/>
            <a:chExt cx="2114814" cy="372724"/>
          </a:xfrm>
          <a:solidFill>
            <a:srgbClr val="FE4A1E"/>
          </a:solidFill>
        </p:grpSpPr>
        <p:sp>
          <p:nvSpPr>
            <p:cNvPr id="36" name="Freeform 32"/>
            <p:cNvSpPr>
              <a:spLocks noChangeAspect="1" noChangeArrowheads="1"/>
            </p:cNvSpPr>
            <p:nvPr/>
          </p:nvSpPr>
          <p:spPr bwMode="auto">
            <a:xfrm>
              <a:off x="1162819" y="5939047"/>
              <a:ext cx="365760" cy="365760"/>
            </a:xfrm>
            <a:custGeom>
              <a:avLst/>
              <a:gdLst>
                <a:gd name="T0" fmla="*/ 489 w 541"/>
                <a:gd name="T1" fmla="*/ 0 h 541"/>
                <a:gd name="T2" fmla="*/ 57 w 541"/>
                <a:gd name="T3" fmla="*/ 0 h 541"/>
                <a:gd name="T4" fmla="*/ 0 w 541"/>
                <a:gd name="T5" fmla="*/ 57 h 541"/>
                <a:gd name="T6" fmla="*/ 0 w 541"/>
                <a:gd name="T7" fmla="*/ 484 h 541"/>
                <a:gd name="T8" fmla="*/ 57 w 541"/>
                <a:gd name="T9" fmla="*/ 540 h 541"/>
                <a:gd name="T10" fmla="*/ 489 w 541"/>
                <a:gd name="T11" fmla="*/ 540 h 541"/>
                <a:gd name="T12" fmla="*/ 540 w 541"/>
                <a:gd name="T13" fmla="*/ 484 h 541"/>
                <a:gd name="T14" fmla="*/ 540 w 541"/>
                <a:gd name="T15" fmla="*/ 57 h 541"/>
                <a:gd name="T16" fmla="*/ 489 w 541"/>
                <a:gd name="T17" fmla="*/ 0 h 541"/>
                <a:gd name="T18" fmla="*/ 298 w 541"/>
                <a:gd name="T19" fmla="*/ 386 h 541"/>
                <a:gd name="T20" fmla="*/ 242 w 541"/>
                <a:gd name="T21" fmla="*/ 360 h 541"/>
                <a:gd name="T22" fmla="*/ 216 w 541"/>
                <a:gd name="T23" fmla="*/ 448 h 541"/>
                <a:gd name="T24" fmla="*/ 211 w 541"/>
                <a:gd name="T25" fmla="*/ 453 h 541"/>
                <a:gd name="T26" fmla="*/ 185 w 541"/>
                <a:gd name="T27" fmla="*/ 463 h 541"/>
                <a:gd name="T28" fmla="*/ 160 w 541"/>
                <a:gd name="T29" fmla="*/ 432 h 541"/>
                <a:gd name="T30" fmla="*/ 160 w 541"/>
                <a:gd name="T31" fmla="*/ 432 h 541"/>
                <a:gd name="T32" fmla="*/ 160 w 541"/>
                <a:gd name="T33" fmla="*/ 432 h 541"/>
                <a:gd name="T34" fmla="*/ 160 w 541"/>
                <a:gd name="T35" fmla="*/ 427 h 541"/>
                <a:gd name="T36" fmla="*/ 211 w 541"/>
                <a:gd name="T37" fmla="*/ 278 h 541"/>
                <a:gd name="T38" fmla="*/ 206 w 541"/>
                <a:gd name="T39" fmla="*/ 237 h 541"/>
                <a:gd name="T40" fmla="*/ 252 w 541"/>
                <a:gd name="T41" fmla="*/ 175 h 541"/>
                <a:gd name="T42" fmla="*/ 288 w 541"/>
                <a:gd name="T43" fmla="*/ 211 h 541"/>
                <a:gd name="T44" fmla="*/ 262 w 541"/>
                <a:gd name="T45" fmla="*/ 293 h 541"/>
                <a:gd name="T46" fmla="*/ 298 w 541"/>
                <a:gd name="T47" fmla="*/ 329 h 541"/>
                <a:gd name="T48" fmla="*/ 386 w 541"/>
                <a:gd name="T49" fmla="*/ 237 h 541"/>
                <a:gd name="T50" fmla="*/ 273 w 541"/>
                <a:gd name="T51" fmla="*/ 129 h 541"/>
                <a:gd name="T52" fmla="*/ 160 w 541"/>
                <a:gd name="T53" fmla="*/ 237 h 541"/>
                <a:gd name="T54" fmla="*/ 170 w 541"/>
                <a:gd name="T55" fmla="*/ 288 h 541"/>
                <a:gd name="T56" fmla="*/ 175 w 541"/>
                <a:gd name="T57" fmla="*/ 299 h 541"/>
                <a:gd name="T58" fmla="*/ 149 w 541"/>
                <a:gd name="T59" fmla="*/ 329 h 541"/>
                <a:gd name="T60" fmla="*/ 124 w 541"/>
                <a:gd name="T61" fmla="*/ 314 h 541"/>
                <a:gd name="T62" fmla="*/ 103 w 541"/>
                <a:gd name="T63" fmla="*/ 232 h 541"/>
                <a:gd name="T64" fmla="*/ 268 w 541"/>
                <a:gd name="T65" fmla="*/ 72 h 541"/>
                <a:gd name="T66" fmla="*/ 437 w 541"/>
                <a:gd name="T67" fmla="*/ 232 h 541"/>
                <a:gd name="T68" fmla="*/ 298 w 541"/>
                <a:gd name="T69" fmla="*/ 386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541" h="541">
                  <a:moveTo>
                    <a:pt x="489" y="0"/>
                  </a:moveTo>
                  <a:lnTo>
                    <a:pt x="57" y="0"/>
                  </a:lnTo>
                  <a:cubicBezTo>
                    <a:pt x="26" y="0"/>
                    <a:pt x="0" y="26"/>
                    <a:pt x="0" y="57"/>
                  </a:cubicBezTo>
                  <a:lnTo>
                    <a:pt x="0" y="484"/>
                  </a:lnTo>
                  <a:cubicBezTo>
                    <a:pt x="0" y="514"/>
                    <a:pt x="26" y="540"/>
                    <a:pt x="57" y="540"/>
                  </a:cubicBezTo>
                  <a:lnTo>
                    <a:pt x="489" y="540"/>
                  </a:lnTo>
                  <a:cubicBezTo>
                    <a:pt x="514" y="540"/>
                    <a:pt x="540" y="514"/>
                    <a:pt x="540" y="484"/>
                  </a:cubicBezTo>
                  <a:lnTo>
                    <a:pt x="540" y="57"/>
                  </a:lnTo>
                  <a:cubicBezTo>
                    <a:pt x="540" y="26"/>
                    <a:pt x="514" y="0"/>
                    <a:pt x="489" y="0"/>
                  </a:cubicBezTo>
                  <a:close/>
                  <a:moveTo>
                    <a:pt x="298" y="386"/>
                  </a:moveTo>
                  <a:cubicBezTo>
                    <a:pt x="278" y="386"/>
                    <a:pt x="257" y="376"/>
                    <a:pt x="242" y="360"/>
                  </a:cubicBezTo>
                  <a:lnTo>
                    <a:pt x="216" y="448"/>
                  </a:lnTo>
                  <a:lnTo>
                    <a:pt x="211" y="453"/>
                  </a:lnTo>
                  <a:cubicBezTo>
                    <a:pt x="206" y="458"/>
                    <a:pt x="201" y="463"/>
                    <a:pt x="185" y="463"/>
                  </a:cubicBezTo>
                  <a:cubicBezTo>
                    <a:pt x="170" y="463"/>
                    <a:pt x="160" y="453"/>
                    <a:pt x="160" y="432"/>
                  </a:cubicBezTo>
                  <a:lnTo>
                    <a:pt x="160" y="432"/>
                  </a:lnTo>
                  <a:lnTo>
                    <a:pt x="160" y="432"/>
                  </a:lnTo>
                  <a:lnTo>
                    <a:pt x="160" y="427"/>
                  </a:lnTo>
                  <a:lnTo>
                    <a:pt x="211" y="278"/>
                  </a:lnTo>
                  <a:cubicBezTo>
                    <a:pt x="211" y="278"/>
                    <a:pt x="206" y="263"/>
                    <a:pt x="206" y="237"/>
                  </a:cubicBezTo>
                  <a:cubicBezTo>
                    <a:pt x="206" y="191"/>
                    <a:pt x="227" y="175"/>
                    <a:pt x="252" y="175"/>
                  </a:cubicBezTo>
                  <a:cubicBezTo>
                    <a:pt x="268" y="175"/>
                    <a:pt x="288" y="185"/>
                    <a:pt x="288" y="211"/>
                  </a:cubicBezTo>
                  <a:cubicBezTo>
                    <a:pt x="288" y="247"/>
                    <a:pt x="262" y="268"/>
                    <a:pt x="262" y="293"/>
                  </a:cubicBezTo>
                  <a:cubicBezTo>
                    <a:pt x="262" y="309"/>
                    <a:pt x="278" y="329"/>
                    <a:pt x="298" y="329"/>
                  </a:cubicBezTo>
                  <a:cubicBezTo>
                    <a:pt x="360" y="329"/>
                    <a:pt x="386" y="278"/>
                    <a:pt x="386" y="237"/>
                  </a:cubicBezTo>
                  <a:cubicBezTo>
                    <a:pt x="386" y="175"/>
                    <a:pt x="334" y="129"/>
                    <a:pt x="273" y="129"/>
                  </a:cubicBezTo>
                  <a:cubicBezTo>
                    <a:pt x="211" y="129"/>
                    <a:pt x="160" y="175"/>
                    <a:pt x="160" y="237"/>
                  </a:cubicBezTo>
                  <a:cubicBezTo>
                    <a:pt x="160" y="252"/>
                    <a:pt x="165" y="273"/>
                    <a:pt x="170" y="288"/>
                  </a:cubicBezTo>
                  <a:cubicBezTo>
                    <a:pt x="175" y="293"/>
                    <a:pt x="175" y="293"/>
                    <a:pt x="175" y="299"/>
                  </a:cubicBezTo>
                  <a:cubicBezTo>
                    <a:pt x="175" y="314"/>
                    <a:pt x="165" y="329"/>
                    <a:pt x="149" y="329"/>
                  </a:cubicBezTo>
                  <a:cubicBezTo>
                    <a:pt x="139" y="329"/>
                    <a:pt x="129" y="324"/>
                    <a:pt x="124" y="314"/>
                  </a:cubicBezTo>
                  <a:cubicBezTo>
                    <a:pt x="108" y="288"/>
                    <a:pt x="103" y="263"/>
                    <a:pt x="103" y="232"/>
                  </a:cubicBezTo>
                  <a:cubicBezTo>
                    <a:pt x="103" y="144"/>
                    <a:pt x="175" y="72"/>
                    <a:pt x="268" y="72"/>
                  </a:cubicBezTo>
                  <a:cubicBezTo>
                    <a:pt x="360" y="72"/>
                    <a:pt x="437" y="144"/>
                    <a:pt x="437" y="232"/>
                  </a:cubicBezTo>
                  <a:cubicBezTo>
                    <a:pt x="437" y="309"/>
                    <a:pt x="396" y="386"/>
                    <a:pt x="298" y="386"/>
                  </a:cubicBezTo>
                  <a:close/>
                </a:path>
              </a:pathLst>
            </a:custGeom>
            <a:grpFill/>
            <a:ln>
              <a:noFill/>
            </a:ln>
            <a:effectLst/>
          </p:spPr>
          <p:txBody>
            <a:bodyPr wrap="none" anchor="ctr"/>
            <a:lstStyle/>
            <a:p>
              <a:endParaRPr lang="en-US"/>
            </a:p>
          </p:txBody>
        </p:sp>
        <p:sp>
          <p:nvSpPr>
            <p:cNvPr id="37" name="Freeform 28"/>
            <p:cNvSpPr>
              <a:spLocks noChangeAspect="1" noChangeArrowheads="1"/>
            </p:cNvSpPr>
            <p:nvPr/>
          </p:nvSpPr>
          <p:spPr bwMode="auto">
            <a:xfrm>
              <a:off x="721269" y="5939047"/>
              <a:ext cx="362787" cy="365760"/>
            </a:xfrm>
            <a:custGeom>
              <a:avLst/>
              <a:gdLst>
                <a:gd name="T0" fmla="*/ 483 w 540"/>
                <a:gd name="T1" fmla="*/ 0 h 541"/>
                <a:gd name="T2" fmla="*/ 56 w 540"/>
                <a:gd name="T3" fmla="*/ 0 h 541"/>
                <a:gd name="T4" fmla="*/ 0 w 540"/>
                <a:gd name="T5" fmla="*/ 57 h 541"/>
                <a:gd name="T6" fmla="*/ 0 w 540"/>
                <a:gd name="T7" fmla="*/ 483 h 541"/>
                <a:gd name="T8" fmla="*/ 56 w 540"/>
                <a:gd name="T9" fmla="*/ 540 h 541"/>
                <a:gd name="T10" fmla="*/ 483 w 540"/>
                <a:gd name="T11" fmla="*/ 540 h 541"/>
                <a:gd name="T12" fmla="*/ 539 w 540"/>
                <a:gd name="T13" fmla="*/ 483 h 541"/>
                <a:gd name="T14" fmla="*/ 539 w 540"/>
                <a:gd name="T15" fmla="*/ 57 h 541"/>
                <a:gd name="T16" fmla="*/ 483 w 540"/>
                <a:gd name="T17" fmla="*/ 0 h 541"/>
                <a:gd name="T18" fmla="*/ 457 w 540"/>
                <a:gd name="T19" fmla="*/ 57 h 541"/>
                <a:gd name="T20" fmla="*/ 457 w 540"/>
                <a:gd name="T21" fmla="*/ 139 h 541"/>
                <a:gd name="T22" fmla="*/ 405 w 540"/>
                <a:gd name="T23" fmla="*/ 139 h 541"/>
                <a:gd name="T24" fmla="*/ 375 w 540"/>
                <a:gd name="T25" fmla="*/ 165 h 541"/>
                <a:gd name="T26" fmla="*/ 375 w 540"/>
                <a:gd name="T27" fmla="*/ 216 h 541"/>
                <a:gd name="T28" fmla="*/ 457 w 540"/>
                <a:gd name="T29" fmla="*/ 216 h 541"/>
                <a:gd name="T30" fmla="*/ 457 w 540"/>
                <a:gd name="T31" fmla="*/ 298 h 541"/>
                <a:gd name="T32" fmla="*/ 375 w 540"/>
                <a:gd name="T33" fmla="*/ 298 h 541"/>
                <a:gd name="T34" fmla="*/ 375 w 540"/>
                <a:gd name="T35" fmla="*/ 483 h 541"/>
                <a:gd name="T36" fmla="*/ 298 w 540"/>
                <a:gd name="T37" fmla="*/ 483 h 541"/>
                <a:gd name="T38" fmla="*/ 298 w 540"/>
                <a:gd name="T39" fmla="*/ 298 h 541"/>
                <a:gd name="T40" fmla="*/ 241 w 540"/>
                <a:gd name="T41" fmla="*/ 298 h 541"/>
                <a:gd name="T42" fmla="*/ 241 w 540"/>
                <a:gd name="T43" fmla="*/ 216 h 541"/>
                <a:gd name="T44" fmla="*/ 298 w 540"/>
                <a:gd name="T45" fmla="*/ 216 h 541"/>
                <a:gd name="T46" fmla="*/ 298 w 540"/>
                <a:gd name="T47" fmla="*/ 149 h 541"/>
                <a:gd name="T48" fmla="*/ 390 w 540"/>
                <a:gd name="T49" fmla="*/ 57 h 541"/>
                <a:gd name="T50" fmla="*/ 457 w 540"/>
                <a:gd name="T51" fmla="*/ 57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540" h="541">
                  <a:moveTo>
                    <a:pt x="483" y="0"/>
                  </a:moveTo>
                  <a:lnTo>
                    <a:pt x="56" y="0"/>
                  </a:lnTo>
                  <a:cubicBezTo>
                    <a:pt x="25" y="0"/>
                    <a:pt x="0" y="26"/>
                    <a:pt x="0" y="57"/>
                  </a:cubicBezTo>
                  <a:lnTo>
                    <a:pt x="0" y="483"/>
                  </a:lnTo>
                  <a:cubicBezTo>
                    <a:pt x="0" y="514"/>
                    <a:pt x="25" y="540"/>
                    <a:pt x="56" y="540"/>
                  </a:cubicBezTo>
                  <a:lnTo>
                    <a:pt x="483" y="540"/>
                  </a:lnTo>
                  <a:cubicBezTo>
                    <a:pt x="513" y="540"/>
                    <a:pt x="539" y="514"/>
                    <a:pt x="539" y="483"/>
                  </a:cubicBezTo>
                  <a:lnTo>
                    <a:pt x="539" y="57"/>
                  </a:lnTo>
                  <a:cubicBezTo>
                    <a:pt x="539" y="26"/>
                    <a:pt x="513" y="0"/>
                    <a:pt x="483" y="0"/>
                  </a:cubicBezTo>
                  <a:close/>
                  <a:moveTo>
                    <a:pt x="457" y="57"/>
                  </a:moveTo>
                  <a:lnTo>
                    <a:pt x="457" y="139"/>
                  </a:lnTo>
                  <a:lnTo>
                    <a:pt x="405" y="139"/>
                  </a:lnTo>
                  <a:cubicBezTo>
                    <a:pt x="385" y="139"/>
                    <a:pt x="375" y="149"/>
                    <a:pt x="375" y="165"/>
                  </a:cubicBezTo>
                  <a:lnTo>
                    <a:pt x="375" y="216"/>
                  </a:lnTo>
                  <a:lnTo>
                    <a:pt x="457" y="216"/>
                  </a:lnTo>
                  <a:lnTo>
                    <a:pt x="457" y="298"/>
                  </a:lnTo>
                  <a:lnTo>
                    <a:pt x="375" y="298"/>
                  </a:lnTo>
                  <a:lnTo>
                    <a:pt x="375" y="483"/>
                  </a:lnTo>
                  <a:lnTo>
                    <a:pt x="298" y="483"/>
                  </a:lnTo>
                  <a:lnTo>
                    <a:pt x="298" y="298"/>
                  </a:lnTo>
                  <a:lnTo>
                    <a:pt x="241" y="298"/>
                  </a:lnTo>
                  <a:lnTo>
                    <a:pt x="241" y="216"/>
                  </a:lnTo>
                  <a:lnTo>
                    <a:pt x="298" y="216"/>
                  </a:lnTo>
                  <a:lnTo>
                    <a:pt x="298" y="149"/>
                  </a:lnTo>
                  <a:cubicBezTo>
                    <a:pt x="298" y="98"/>
                    <a:pt x="339" y="57"/>
                    <a:pt x="390" y="57"/>
                  </a:cubicBezTo>
                  <a:lnTo>
                    <a:pt x="457" y="57"/>
                  </a:lnTo>
                  <a:close/>
                </a:path>
              </a:pathLst>
            </a:custGeom>
            <a:grpFill/>
            <a:ln>
              <a:noFill/>
            </a:ln>
            <a:effectLst/>
          </p:spPr>
          <p:txBody>
            <a:bodyPr wrap="none" anchor="ctr"/>
            <a:lstStyle/>
            <a:p>
              <a:endParaRPr lang="en-US"/>
            </a:p>
          </p:txBody>
        </p:sp>
        <p:sp>
          <p:nvSpPr>
            <p:cNvPr id="38" name="Freeform 29"/>
            <p:cNvSpPr>
              <a:spLocks noChangeAspect="1" noChangeArrowheads="1"/>
            </p:cNvSpPr>
            <p:nvPr/>
          </p:nvSpPr>
          <p:spPr bwMode="auto">
            <a:xfrm>
              <a:off x="2039566" y="5942529"/>
              <a:ext cx="362785" cy="365760"/>
            </a:xfrm>
            <a:custGeom>
              <a:avLst/>
              <a:gdLst>
                <a:gd name="T0" fmla="*/ 252 w 540"/>
                <a:gd name="T1" fmla="*/ 185 h 541"/>
                <a:gd name="T2" fmla="*/ 195 w 540"/>
                <a:gd name="T3" fmla="*/ 108 h 541"/>
                <a:gd name="T4" fmla="*/ 159 w 540"/>
                <a:gd name="T5" fmla="*/ 155 h 541"/>
                <a:gd name="T6" fmla="*/ 211 w 540"/>
                <a:gd name="T7" fmla="*/ 232 h 541"/>
                <a:gd name="T8" fmla="*/ 252 w 540"/>
                <a:gd name="T9" fmla="*/ 185 h 541"/>
                <a:gd name="T10" fmla="*/ 231 w 540"/>
                <a:gd name="T11" fmla="*/ 319 h 541"/>
                <a:gd name="T12" fmla="*/ 226 w 540"/>
                <a:gd name="T13" fmla="*/ 319 h 541"/>
                <a:gd name="T14" fmla="*/ 226 w 540"/>
                <a:gd name="T15" fmla="*/ 319 h 541"/>
                <a:gd name="T16" fmla="*/ 175 w 540"/>
                <a:gd name="T17" fmla="*/ 329 h 541"/>
                <a:gd name="T18" fmla="*/ 139 w 540"/>
                <a:gd name="T19" fmla="*/ 370 h 541"/>
                <a:gd name="T20" fmla="*/ 216 w 540"/>
                <a:gd name="T21" fmla="*/ 432 h 541"/>
                <a:gd name="T22" fmla="*/ 282 w 540"/>
                <a:gd name="T23" fmla="*/ 381 h 541"/>
                <a:gd name="T24" fmla="*/ 231 w 540"/>
                <a:gd name="T25" fmla="*/ 319 h 541"/>
                <a:gd name="T26" fmla="*/ 488 w 540"/>
                <a:gd name="T27" fmla="*/ 0 h 541"/>
                <a:gd name="T28" fmla="*/ 56 w 540"/>
                <a:gd name="T29" fmla="*/ 0 h 541"/>
                <a:gd name="T30" fmla="*/ 0 w 540"/>
                <a:gd name="T31" fmla="*/ 57 h 541"/>
                <a:gd name="T32" fmla="*/ 0 w 540"/>
                <a:gd name="T33" fmla="*/ 484 h 541"/>
                <a:gd name="T34" fmla="*/ 56 w 540"/>
                <a:gd name="T35" fmla="*/ 540 h 541"/>
                <a:gd name="T36" fmla="*/ 488 w 540"/>
                <a:gd name="T37" fmla="*/ 540 h 541"/>
                <a:gd name="T38" fmla="*/ 539 w 540"/>
                <a:gd name="T39" fmla="*/ 484 h 541"/>
                <a:gd name="T40" fmla="*/ 539 w 540"/>
                <a:gd name="T41" fmla="*/ 57 h 541"/>
                <a:gd name="T42" fmla="*/ 488 w 540"/>
                <a:gd name="T43" fmla="*/ 0 h 541"/>
                <a:gd name="T44" fmla="*/ 195 w 540"/>
                <a:gd name="T45" fmla="*/ 463 h 541"/>
                <a:gd name="T46" fmla="*/ 82 w 540"/>
                <a:gd name="T47" fmla="*/ 386 h 541"/>
                <a:gd name="T48" fmla="*/ 123 w 540"/>
                <a:gd name="T49" fmla="*/ 319 h 541"/>
                <a:gd name="T50" fmla="*/ 205 w 540"/>
                <a:gd name="T51" fmla="*/ 293 h 541"/>
                <a:gd name="T52" fmla="*/ 200 w 540"/>
                <a:gd name="T53" fmla="*/ 268 h 541"/>
                <a:gd name="T54" fmla="*/ 200 w 540"/>
                <a:gd name="T55" fmla="*/ 252 h 541"/>
                <a:gd name="T56" fmla="*/ 190 w 540"/>
                <a:gd name="T57" fmla="*/ 252 h 541"/>
                <a:gd name="T58" fmla="*/ 103 w 540"/>
                <a:gd name="T59" fmla="*/ 175 h 541"/>
                <a:gd name="T60" fmla="*/ 216 w 540"/>
                <a:gd name="T61" fmla="*/ 78 h 541"/>
                <a:gd name="T62" fmla="*/ 329 w 540"/>
                <a:gd name="T63" fmla="*/ 78 h 541"/>
                <a:gd name="T64" fmla="*/ 318 w 540"/>
                <a:gd name="T65" fmla="*/ 88 h 541"/>
                <a:gd name="T66" fmla="*/ 303 w 540"/>
                <a:gd name="T67" fmla="*/ 103 h 541"/>
                <a:gd name="T68" fmla="*/ 298 w 540"/>
                <a:gd name="T69" fmla="*/ 108 h 541"/>
                <a:gd name="T70" fmla="*/ 277 w 540"/>
                <a:gd name="T71" fmla="*/ 108 h 541"/>
                <a:gd name="T72" fmla="*/ 303 w 540"/>
                <a:gd name="T73" fmla="*/ 165 h 541"/>
                <a:gd name="T74" fmla="*/ 262 w 540"/>
                <a:gd name="T75" fmla="*/ 237 h 541"/>
                <a:gd name="T76" fmla="*/ 252 w 540"/>
                <a:gd name="T77" fmla="*/ 257 h 541"/>
                <a:gd name="T78" fmla="*/ 262 w 540"/>
                <a:gd name="T79" fmla="*/ 273 h 541"/>
                <a:gd name="T80" fmla="*/ 272 w 540"/>
                <a:gd name="T81" fmla="*/ 283 h 541"/>
                <a:gd name="T82" fmla="*/ 324 w 540"/>
                <a:gd name="T83" fmla="*/ 360 h 541"/>
                <a:gd name="T84" fmla="*/ 195 w 540"/>
                <a:gd name="T85" fmla="*/ 463 h 541"/>
                <a:gd name="T86" fmla="*/ 457 w 540"/>
                <a:gd name="T87" fmla="*/ 273 h 541"/>
                <a:gd name="T88" fmla="*/ 406 w 540"/>
                <a:gd name="T89" fmla="*/ 273 h 541"/>
                <a:gd name="T90" fmla="*/ 406 w 540"/>
                <a:gd name="T91" fmla="*/ 324 h 541"/>
                <a:gd name="T92" fmla="*/ 380 w 540"/>
                <a:gd name="T93" fmla="*/ 324 h 541"/>
                <a:gd name="T94" fmla="*/ 380 w 540"/>
                <a:gd name="T95" fmla="*/ 273 h 541"/>
                <a:gd name="T96" fmla="*/ 324 w 540"/>
                <a:gd name="T97" fmla="*/ 273 h 541"/>
                <a:gd name="T98" fmla="*/ 324 w 540"/>
                <a:gd name="T99" fmla="*/ 242 h 541"/>
                <a:gd name="T100" fmla="*/ 380 w 540"/>
                <a:gd name="T101" fmla="*/ 242 h 541"/>
                <a:gd name="T102" fmla="*/ 380 w 540"/>
                <a:gd name="T103" fmla="*/ 191 h 541"/>
                <a:gd name="T104" fmla="*/ 406 w 540"/>
                <a:gd name="T105" fmla="*/ 191 h 541"/>
                <a:gd name="T106" fmla="*/ 406 w 540"/>
                <a:gd name="T107" fmla="*/ 242 h 541"/>
                <a:gd name="T108" fmla="*/ 457 w 540"/>
                <a:gd name="T109" fmla="*/ 242 h 541"/>
                <a:gd name="T110" fmla="*/ 457 w 540"/>
                <a:gd name="T111" fmla="*/ 273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540" h="541">
                  <a:moveTo>
                    <a:pt x="252" y="185"/>
                  </a:moveTo>
                  <a:cubicBezTo>
                    <a:pt x="252" y="160"/>
                    <a:pt x="231" y="108"/>
                    <a:pt x="195" y="108"/>
                  </a:cubicBezTo>
                  <a:cubicBezTo>
                    <a:pt x="175" y="108"/>
                    <a:pt x="159" y="119"/>
                    <a:pt x="159" y="155"/>
                  </a:cubicBezTo>
                  <a:cubicBezTo>
                    <a:pt x="159" y="185"/>
                    <a:pt x="175" y="232"/>
                    <a:pt x="211" y="232"/>
                  </a:cubicBezTo>
                  <a:cubicBezTo>
                    <a:pt x="211" y="232"/>
                    <a:pt x="252" y="227"/>
                    <a:pt x="252" y="185"/>
                  </a:cubicBezTo>
                  <a:close/>
                  <a:moveTo>
                    <a:pt x="231" y="319"/>
                  </a:moveTo>
                  <a:lnTo>
                    <a:pt x="226" y="319"/>
                  </a:lnTo>
                  <a:lnTo>
                    <a:pt x="226" y="319"/>
                  </a:lnTo>
                  <a:cubicBezTo>
                    <a:pt x="216" y="319"/>
                    <a:pt x="195" y="324"/>
                    <a:pt x="175" y="329"/>
                  </a:cubicBezTo>
                  <a:cubicBezTo>
                    <a:pt x="159" y="335"/>
                    <a:pt x="139" y="345"/>
                    <a:pt x="139" y="370"/>
                  </a:cubicBezTo>
                  <a:cubicBezTo>
                    <a:pt x="139" y="401"/>
                    <a:pt x="164" y="432"/>
                    <a:pt x="216" y="432"/>
                  </a:cubicBezTo>
                  <a:cubicBezTo>
                    <a:pt x="257" y="432"/>
                    <a:pt x="282" y="406"/>
                    <a:pt x="282" y="381"/>
                  </a:cubicBezTo>
                  <a:cubicBezTo>
                    <a:pt x="282" y="360"/>
                    <a:pt x="267" y="345"/>
                    <a:pt x="231" y="319"/>
                  </a:cubicBezTo>
                  <a:close/>
                  <a:moveTo>
                    <a:pt x="488" y="0"/>
                  </a:moveTo>
                  <a:lnTo>
                    <a:pt x="56" y="0"/>
                  </a:lnTo>
                  <a:cubicBezTo>
                    <a:pt x="26" y="0"/>
                    <a:pt x="0" y="26"/>
                    <a:pt x="0" y="57"/>
                  </a:cubicBezTo>
                  <a:lnTo>
                    <a:pt x="0" y="484"/>
                  </a:lnTo>
                  <a:cubicBezTo>
                    <a:pt x="0" y="514"/>
                    <a:pt x="26" y="540"/>
                    <a:pt x="56" y="540"/>
                  </a:cubicBezTo>
                  <a:lnTo>
                    <a:pt x="488" y="540"/>
                  </a:lnTo>
                  <a:cubicBezTo>
                    <a:pt x="514" y="540"/>
                    <a:pt x="539" y="514"/>
                    <a:pt x="539" y="484"/>
                  </a:cubicBezTo>
                  <a:lnTo>
                    <a:pt x="539" y="57"/>
                  </a:lnTo>
                  <a:cubicBezTo>
                    <a:pt x="539" y="26"/>
                    <a:pt x="514" y="0"/>
                    <a:pt x="488" y="0"/>
                  </a:cubicBezTo>
                  <a:close/>
                  <a:moveTo>
                    <a:pt x="195" y="463"/>
                  </a:moveTo>
                  <a:cubicBezTo>
                    <a:pt x="118" y="463"/>
                    <a:pt x="82" y="422"/>
                    <a:pt x="82" y="386"/>
                  </a:cubicBezTo>
                  <a:cubicBezTo>
                    <a:pt x="82" y="370"/>
                    <a:pt x="87" y="340"/>
                    <a:pt x="123" y="319"/>
                  </a:cubicBezTo>
                  <a:cubicBezTo>
                    <a:pt x="144" y="304"/>
                    <a:pt x="169" y="299"/>
                    <a:pt x="205" y="293"/>
                  </a:cubicBezTo>
                  <a:cubicBezTo>
                    <a:pt x="200" y="288"/>
                    <a:pt x="200" y="283"/>
                    <a:pt x="200" y="268"/>
                  </a:cubicBezTo>
                  <a:cubicBezTo>
                    <a:pt x="200" y="263"/>
                    <a:pt x="200" y="263"/>
                    <a:pt x="200" y="252"/>
                  </a:cubicBezTo>
                  <a:lnTo>
                    <a:pt x="190" y="252"/>
                  </a:lnTo>
                  <a:cubicBezTo>
                    <a:pt x="139" y="252"/>
                    <a:pt x="103" y="216"/>
                    <a:pt x="103" y="175"/>
                  </a:cubicBezTo>
                  <a:cubicBezTo>
                    <a:pt x="103" y="129"/>
                    <a:pt x="139" y="78"/>
                    <a:pt x="216" y="78"/>
                  </a:cubicBezTo>
                  <a:lnTo>
                    <a:pt x="329" y="78"/>
                  </a:lnTo>
                  <a:lnTo>
                    <a:pt x="318" y="88"/>
                  </a:lnTo>
                  <a:lnTo>
                    <a:pt x="303" y="103"/>
                  </a:lnTo>
                  <a:lnTo>
                    <a:pt x="298" y="108"/>
                  </a:lnTo>
                  <a:lnTo>
                    <a:pt x="277" y="108"/>
                  </a:lnTo>
                  <a:cubicBezTo>
                    <a:pt x="288" y="119"/>
                    <a:pt x="303" y="134"/>
                    <a:pt x="303" y="165"/>
                  </a:cubicBezTo>
                  <a:cubicBezTo>
                    <a:pt x="303" y="206"/>
                    <a:pt x="282" y="221"/>
                    <a:pt x="262" y="237"/>
                  </a:cubicBezTo>
                  <a:cubicBezTo>
                    <a:pt x="257" y="242"/>
                    <a:pt x="252" y="247"/>
                    <a:pt x="252" y="257"/>
                  </a:cubicBezTo>
                  <a:cubicBezTo>
                    <a:pt x="252" y="268"/>
                    <a:pt x="257" y="273"/>
                    <a:pt x="262" y="273"/>
                  </a:cubicBezTo>
                  <a:cubicBezTo>
                    <a:pt x="262" y="278"/>
                    <a:pt x="267" y="278"/>
                    <a:pt x="272" y="283"/>
                  </a:cubicBezTo>
                  <a:cubicBezTo>
                    <a:pt x="293" y="299"/>
                    <a:pt x="324" y="314"/>
                    <a:pt x="324" y="360"/>
                  </a:cubicBezTo>
                  <a:cubicBezTo>
                    <a:pt x="324" y="406"/>
                    <a:pt x="288" y="463"/>
                    <a:pt x="195" y="463"/>
                  </a:cubicBezTo>
                  <a:close/>
                  <a:moveTo>
                    <a:pt x="457" y="273"/>
                  </a:moveTo>
                  <a:lnTo>
                    <a:pt x="406" y="273"/>
                  </a:lnTo>
                  <a:lnTo>
                    <a:pt x="406" y="324"/>
                  </a:lnTo>
                  <a:lnTo>
                    <a:pt x="380" y="324"/>
                  </a:lnTo>
                  <a:lnTo>
                    <a:pt x="380" y="273"/>
                  </a:lnTo>
                  <a:lnTo>
                    <a:pt x="324" y="273"/>
                  </a:lnTo>
                  <a:lnTo>
                    <a:pt x="324" y="242"/>
                  </a:lnTo>
                  <a:lnTo>
                    <a:pt x="380" y="242"/>
                  </a:lnTo>
                  <a:lnTo>
                    <a:pt x="380" y="191"/>
                  </a:lnTo>
                  <a:lnTo>
                    <a:pt x="406" y="191"/>
                  </a:lnTo>
                  <a:lnTo>
                    <a:pt x="406" y="242"/>
                  </a:lnTo>
                  <a:lnTo>
                    <a:pt x="457" y="242"/>
                  </a:lnTo>
                  <a:lnTo>
                    <a:pt x="457" y="273"/>
                  </a:lnTo>
                  <a:close/>
                </a:path>
              </a:pathLst>
            </a:custGeom>
            <a:grpFill/>
            <a:ln>
              <a:noFill/>
            </a:ln>
            <a:effectLst/>
          </p:spPr>
          <p:txBody>
            <a:bodyPr wrap="none" anchor="ctr"/>
            <a:lstStyle/>
            <a:p>
              <a:endParaRPr lang="en-US"/>
            </a:p>
          </p:txBody>
        </p:sp>
        <p:sp>
          <p:nvSpPr>
            <p:cNvPr id="39" name="Freeform 31"/>
            <p:cNvSpPr>
              <a:spLocks noChangeAspect="1" noChangeArrowheads="1"/>
            </p:cNvSpPr>
            <p:nvPr/>
          </p:nvSpPr>
          <p:spPr bwMode="auto">
            <a:xfrm>
              <a:off x="2473298" y="5946011"/>
              <a:ext cx="362785" cy="365760"/>
            </a:xfrm>
            <a:custGeom>
              <a:avLst/>
              <a:gdLst>
                <a:gd name="T0" fmla="*/ 483 w 536"/>
                <a:gd name="T1" fmla="*/ 0 h 541"/>
                <a:gd name="T2" fmla="*/ 51 w 536"/>
                <a:gd name="T3" fmla="*/ 0 h 541"/>
                <a:gd name="T4" fmla="*/ 0 w 536"/>
                <a:gd name="T5" fmla="*/ 57 h 541"/>
                <a:gd name="T6" fmla="*/ 0 w 536"/>
                <a:gd name="T7" fmla="*/ 484 h 541"/>
                <a:gd name="T8" fmla="*/ 51 w 536"/>
                <a:gd name="T9" fmla="*/ 540 h 541"/>
                <a:gd name="T10" fmla="*/ 483 w 536"/>
                <a:gd name="T11" fmla="*/ 540 h 541"/>
                <a:gd name="T12" fmla="*/ 535 w 536"/>
                <a:gd name="T13" fmla="*/ 484 h 541"/>
                <a:gd name="T14" fmla="*/ 535 w 536"/>
                <a:gd name="T15" fmla="*/ 57 h 541"/>
                <a:gd name="T16" fmla="*/ 483 w 536"/>
                <a:gd name="T17" fmla="*/ 0 h 541"/>
                <a:gd name="T18" fmla="*/ 159 w 536"/>
                <a:gd name="T19" fmla="*/ 458 h 541"/>
                <a:gd name="T20" fmla="*/ 82 w 536"/>
                <a:gd name="T21" fmla="*/ 458 h 541"/>
                <a:gd name="T22" fmla="*/ 82 w 536"/>
                <a:gd name="T23" fmla="*/ 216 h 541"/>
                <a:gd name="T24" fmla="*/ 159 w 536"/>
                <a:gd name="T25" fmla="*/ 216 h 541"/>
                <a:gd name="T26" fmla="*/ 159 w 536"/>
                <a:gd name="T27" fmla="*/ 458 h 541"/>
                <a:gd name="T28" fmla="*/ 118 w 536"/>
                <a:gd name="T29" fmla="*/ 170 h 541"/>
                <a:gd name="T30" fmla="*/ 72 w 536"/>
                <a:gd name="T31" fmla="*/ 124 h 541"/>
                <a:gd name="T32" fmla="*/ 118 w 536"/>
                <a:gd name="T33" fmla="*/ 72 h 541"/>
                <a:gd name="T34" fmla="*/ 170 w 536"/>
                <a:gd name="T35" fmla="*/ 124 h 541"/>
                <a:gd name="T36" fmla="*/ 118 w 536"/>
                <a:gd name="T37" fmla="*/ 170 h 541"/>
                <a:gd name="T38" fmla="*/ 457 w 536"/>
                <a:gd name="T39" fmla="*/ 458 h 541"/>
                <a:gd name="T40" fmla="*/ 375 w 536"/>
                <a:gd name="T41" fmla="*/ 458 h 541"/>
                <a:gd name="T42" fmla="*/ 375 w 536"/>
                <a:gd name="T43" fmla="*/ 314 h 541"/>
                <a:gd name="T44" fmla="*/ 334 w 536"/>
                <a:gd name="T45" fmla="*/ 278 h 541"/>
                <a:gd name="T46" fmla="*/ 293 w 536"/>
                <a:gd name="T47" fmla="*/ 314 h 541"/>
                <a:gd name="T48" fmla="*/ 293 w 536"/>
                <a:gd name="T49" fmla="*/ 458 h 541"/>
                <a:gd name="T50" fmla="*/ 216 w 536"/>
                <a:gd name="T51" fmla="*/ 458 h 541"/>
                <a:gd name="T52" fmla="*/ 216 w 536"/>
                <a:gd name="T53" fmla="*/ 216 h 541"/>
                <a:gd name="T54" fmla="*/ 293 w 536"/>
                <a:gd name="T55" fmla="*/ 216 h 541"/>
                <a:gd name="T56" fmla="*/ 293 w 536"/>
                <a:gd name="T57" fmla="*/ 247 h 541"/>
                <a:gd name="T58" fmla="*/ 360 w 536"/>
                <a:gd name="T59" fmla="*/ 211 h 541"/>
                <a:gd name="T60" fmla="*/ 457 w 536"/>
                <a:gd name="T61" fmla="*/ 304 h 541"/>
                <a:gd name="T62" fmla="*/ 457 w 536"/>
                <a:gd name="T63" fmla="*/ 458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536" h="541">
                  <a:moveTo>
                    <a:pt x="483" y="0"/>
                  </a:moveTo>
                  <a:lnTo>
                    <a:pt x="51" y="0"/>
                  </a:lnTo>
                  <a:cubicBezTo>
                    <a:pt x="26" y="0"/>
                    <a:pt x="0" y="26"/>
                    <a:pt x="0" y="57"/>
                  </a:cubicBezTo>
                  <a:lnTo>
                    <a:pt x="0" y="484"/>
                  </a:lnTo>
                  <a:cubicBezTo>
                    <a:pt x="0" y="514"/>
                    <a:pt x="26" y="540"/>
                    <a:pt x="51" y="540"/>
                  </a:cubicBezTo>
                  <a:lnTo>
                    <a:pt x="483" y="540"/>
                  </a:lnTo>
                  <a:cubicBezTo>
                    <a:pt x="514" y="540"/>
                    <a:pt x="535" y="514"/>
                    <a:pt x="535" y="484"/>
                  </a:cubicBezTo>
                  <a:lnTo>
                    <a:pt x="535" y="57"/>
                  </a:lnTo>
                  <a:cubicBezTo>
                    <a:pt x="535" y="26"/>
                    <a:pt x="514" y="0"/>
                    <a:pt x="483" y="0"/>
                  </a:cubicBezTo>
                  <a:close/>
                  <a:moveTo>
                    <a:pt x="159" y="458"/>
                  </a:moveTo>
                  <a:lnTo>
                    <a:pt x="82" y="458"/>
                  </a:lnTo>
                  <a:lnTo>
                    <a:pt x="82" y="216"/>
                  </a:lnTo>
                  <a:lnTo>
                    <a:pt x="159" y="216"/>
                  </a:lnTo>
                  <a:lnTo>
                    <a:pt x="159" y="458"/>
                  </a:lnTo>
                  <a:close/>
                  <a:moveTo>
                    <a:pt x="118" y="170"/>
                  </a:moveTo>
                  <a:cubicBezTo>
                    <a:pt x="93" y="170"/>
                    <a:pt x="72" y="150"/>
                    <a:pt x="72" y="124"/>
                  </a:cubicBezTo>
                  <a:cubicBezTo>
                    <a:pt x="72" y="98"/>
                    <a:pt x="90" y="72"/>
                    <a:pt x="118" y="72"/>
                  </a:cubicBezTo>
                  <a:cubicBezTo>
                    <a:pt x="147" y="72"/>
                    <a:pt x="170" y="98"/>
                    <a:pt x="170" y="124"/>
                  </a:cubicBezTo>
                  <a:cubicBezTo>
                    <a:pt x="170" y="150"/>
                    <a:pt x="149" y="170"/>
                    <a:pt x="118" y="170"/>
                  </a:cubicBezTo>
                  <a:close/>
                  <a:moveTo>
                    <a:pt x="457" y="458"/>
                  </a:moveTo>
                  <a:lnTo>
                    <a:pt x="375" y="458"/>
                  </a:lnTo>
                  <a:lnTo>
                    <a:pt x="375" y="314"/>
                  </a:lnTo>
                  <a:cubicBezTo>
                    <a:pt x="375" y="293"/>
                    <a:pt x="355" y="278"/>
                    <a:pt x="334" y="278"/>
                  </a:cubicBezTo>
                  <a:cubicBezTo>
                    <a:pt x="314" y="278"/>
                    <a:pt x="293" y="293"/>
                    <a:pt x="293" y="314"/>
                  </a:cubicBezTo>
                  <a:lnTo>
                    <a:pt x="293" y="458"/>
                  </a:lnTo>
                  <a:lnTo>
                    <a:pt x="216" y="458"/>
                  </a:lnTo>
                  <a:lnTo>
                    <a:pt x="216" y="216"/>
                  </a:lnTo>
                  <a:lnTo>
                    <a:pt x="293" y="216"/>
                  </a:lnTo>
                  <a:lnTo>
                    <a:pt x="293" y="247"/>
                  </a:lnTo>
                  <a:cubicBezTo>
                    <a:pt x="308" y="227"/>
                    <a:pt x="339" y="211"/>
                    <a:pt x="360" y="211"/>
                  </a:cubicBezTo>
                  <a:cubicBezTo>
                    <a:pt x="411" y="211"/>
                    <a:pt x="457" y="252"/>
                    <a:pt x="457" y="304"/>
                  </a:cubicBezTo>
                  <a:lnTo>
                    <a:pt x="457" y="458"/>
                  </a:lnTo>
                  <a:close/>
                </a:path>
              </a:pathLst>
            </a:custGeom>
            <a:grpFill/>
            <a:ln>
              <a:noFill/>
            </a:ln>
            <a:effectLst/>
          </p:spPr>
          <p:txBody>
            <a:bodyPr wrap="none" anchor="ctr"/>
            <a:lstStyle/>
            <a:p>
              <a:endParaRPr lang="en-US"/>
            </a:p>
          </p:txBody>
        </p:sp>
        <p:sp>
          <p:nvSpPr>
            <p:cNvPr id="40" name="Freeform 33"/>
            <p:cNvSpPr>
              <a:spLocks noChangeAspect="1" noChangeArrowheads="1"/>
            </p:cNvSpPr>
            <p:nvPr/>
          </p:nvSpPr>
          <p:spPr bwMode="auto">
            <a:xfrm>
              <a:off x="1602680" y="5939047"/>
              <a:ext cx="362785" cy="365760"/>
            </a:xfrm>
            <a:custGeom>
              <a:avLst/>
              <a:gdLst>
                <a:gd name="T0" fmla="*/ 483 w 540"/>
                <a:gd name="T1" fmla="*/ 0 h 541"/>
                <a:gd name="T2" fmla="*/ 56 w 540"/>
                <a:gd name="T3" fmla="*/ 0 h 541"/>
                <a:gd name="T4" fmla="*/ 0 w 540"/>
                <a:gd name="T5" fmla="*/ 57 h 541"/>
                <a:gd name="T6" fmla="*/ 0 w 540"/>
                <a:gd name="T7" fmla="*/ 484 h 541"/>
                <a:gd name="T8" fmla="*/ 56 w 540"/>
                <a:gd name="T9" fmla="*/ 540 h 541"/>
                <a:gd name="T10" fmla="*/ 483 w 540"/>
                <a:gd name="T11" fmla="*/ 540 h 541"/>
                <a:gd name="T12" fmla="*/ 539 w 540"/>
                <a:gd name="T13" fmla="*/ 484 h 541"/>
                <a:gd name="T14" fmla="*/ 539 w 540"/>
                <a:gd name="T15" fmla="*/ 57 h 541"/>
                <a:gd name="T16" fmla="*/ 483 w 540"/>
                <a:gd name="T17" fmla="*/ 0 h 541"/>
                <a:gd name="T18" fmla="*/ 375 w 540"/>
                <a:gd name="T19" fmla="*/ 242 h 541"/>
                <a:gd name="T20" fmla="*/ 298 w 540"/>
                <a:gd name="T21" fmla="*/ 242 h 541"/>
                <a:gd name="T22" fmla="*/ 298 w 540"/>
                <a:gd name="T23" fmla="*/ 350 h 541"/>
                <a:gd name="T24" fmla="*/ 323 w 540"/>
                <a:gd name="T25" fmla="*/ 381 h 541"/>
                <a:gd name="T26" fmla="*/ 375 w 540"/>
                <a:gd name="T27" fmla="*/ 381 h 541"/>
                <a:gd name="T28" fmla="*/ 375 w 540"/>
                <a:gd name="T29" fmla="*/ 458 h 541"/>
                <a:gd name="T30" fmla="*/ 318 w 540"/>
                <a:gd name="T31" fmla="*/ 463 h 541"/>
                <a:gd name="T32" fmla="*/ 215 w 540"/>
                <a:gd name="T33" fmla="*/ 370 h 541"/>
                <a:gd name="T34" fmla="*/ 215 w 540"/>
                <a:gd name="T35" fmla="*/ 242 h 541"/>
                <a:gd name="T36" fmla="*/ 159 w 540"/>
                <a:gd name="T37" fmla="*/ 242 h 541"/>
                <a:gd name="T38" fmla="*/ 159 w 540"/>
                <a:gd name="T39" fmla="*/ 170 h 541"/>
                <a:gd name="T40" fmla="*/ 236 w 540"/>
                <a:gd name="T41" fmla="*/ 83 h 541"/>
                <a:gd name="T42" fmla="*/ 298 w 540"/>
                <a:gd name="T43" fmla="*/ 83 h 541"/>
                <a:gd name="T44" fmla="*/ 298 w 540"/>
                <a:gd name="T45" fmla="*/ 165 h 541"/>
                <a:gd name="T46" fmla="*/ 375 w 540"/>
                <a:gd name="T47" fmla="*/ 165 h 541"/>
                <a:gd name="T48" fmla="*/ 375 w 540"/>
                <a:gd name="T49" fmla="*/ 242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540" h="541">
                  <a:moveTo>
                    <a:pt x="483" y="0"/>
                  </a:moveTo>
                  <a:lnTo>
                    <a:pt x="56" y="0"/>
                  </a:lnTo>
                  <a:cubicBezTo>
                    <a:pt x="25" y="0"/>
                    <a:pt x="0" y="26"/>
                    <a:pt x="0" y="57"/>
                  </a:cubicBezTo>
                  <a:lnTo>
                    <a:pt x="0" y="484"/>
                  </a:lnTo>
                  <a:cubicBezTo>
                    <a:pt x="0" y="514"/>
                    <a:pt x="25" y="540"/>
                    <a:pt x="56" y="540"/>
                  </a:cubicBezTo>
                  <a:lnTo>
                    <a:pt x="483" y="540"/>
                  </a:lnTo>
                  <a:cubicBezTo>
                    <a:pt x="513" y="540"/>
                    <a:pt x="539" y="514"/>
                    <a:pt x="539" y="484"/>
                  </a:cubicBezTo>
                  <a:lnTo>
                    <a:pt x="539" y="57"/>
                  </a:lnTo>
                  <a:cubicBezTo>
                    <a:pt x="539" y="26"/>
                    <a:pt x="513" y="0"/>
                    <a:pt x="483" y="0"/>
                  </a:cubicBezTo>
                  <a:close/>
                  <a:moveTo>
                    <a:pt x="375" y="242"/>
                  </a:moveTo>
                  <a:lnTo>
                    <a:pt x="298" y="242"/>
                  </a:lnTo>
                  <a:lnTo>
                    <a:pt x="298" y="350"/>
                  </a:lnTo>
                  <a:cubicBezTo>
                    <a:pt x="298" y="365"/>
                    <a:pt x="298" y="381"/>
                    <a:pt x="323" y="381"/>
                  </a:cubicBezTo>
                  <a:lnTo>
                    <a:pt x="375" y="381"/>
                  </a:lnTo>
                  <a:lnTo>
                    <a:pt x="375" y="458"/>
                  </a:lnTo>
                  <a:cubicBezTo>
                    <a:pt x="375" y="458"/>
                    <a:pt x="349" y="463"/>
                    <a:pt x="318" y="463"/>
                  </a:cubicBezTo>
                  <a:cubicBezTo>
                    <a:pt x="251" y="463"/>
                    <a:pt x="215" y="417"/>
                    <a:pt x="215" y="370"/>
                  </a:cubicBezTo>
                  <a:lnTo>
                    <a:pt x="215" y="242"/>
                  </a:lnTo>
                  <a:lnTo>
                    <a:pt x="159" y="242"/>
                  </a:lnTo>
                  <a:lnTo>
                    <a:pt x="159" y="170"/>
                  </a:lnTo>
                  <a:cubicBezTo>
                    <a:pt x="226" y="165"/>
                    <a:pt x="231" y="114"/>
                    <a:pt x="236" y="83"/>
                  </a:cubicBezTo>
                  <a:lnTo>
                    <a:pt x="298" y="83"/>
                  </a:lnTo>
                  <a:lnTo>
                    <a:pt x="298" y="165"/>
                  </a:lnTo>
                  <a:lnTo>
                    <a:pt x="375" y="165"/>
                  </a:lnTo>
                  <a:lnTo>
                    <a:pt x="375" y="242"/>
                  </a:lnTo>
                  <a:close/>
                </a:path>
              </a:pathLst>
            </a:custGeom>
            <a:grpFill/>
            <a:ln>
              <a:noFill/>
            </a:ln>
            <a:effectLst/>
          </p:spPr>
          <p:txBody>
            <a:bodyPr wrap="none" anchor="ctr"/>
            <a:lstStyle/>
            <a:p>
              <a:endParaRPr lang="en-US"/>
            </a:p>
          </p:txBody>
        </p:sp>
      </p:grpSp>
      <p:sp>
        <p:nvSpPr>
          <p:cNvPr id="41" name="Text Placeholder 3"/>
          <p:cNvSpPr txBox="1">
            <a:spLocks/>
          </p:cNvSpPr>
          <p:nvPr/>
        </p:nvSpPr>
        <p:spPr>
          <a:xfrm>
            <a:off x="999067" y="4526237"/>
            <a:ext cx="2133600" cy="257040"/>
          </a:xfrm>
          <a:prstGeom prst="rect">
            <a:avLst/>
          </a:prstGeom>
        </p:spPr>
        <p:txBody>
          <a:bodyPr vert="horz" wrap="square" lIns="0" tIns="0" rIns="0" bIns="0" rtlCol="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867" b="1" kern="1200" baseline="0">
                <a:solidFill>
                  <a:schemeClr val="tx1">
                    <a:lumMod val="65000"/>
                    <a:lumOff val="35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dirty="0">
                <a:solidFill>
                  <a:srgbClr val="FE4A1E"/>
                </a:solidFill>
              </a:rPr>
              <a:t>James Sager</a:t>
            </a:r>
          </a:p>
        </p:txBody>
      </p:sp>
      <p:sp>
        <p:nvSpPr>
          <p:cNvPr id="42" name="Text Placeholder 3"/>
          <p:cNvSpPr txBox="1">
            <a:spLocks/>
          </p:cNvSpPr>
          <p:nvPr/>
        </p:nvSpPr>
        <p:spPr>
          <a:xfrm flipH="1">
            <a:off x="999067" y="4876241"/>
            <a:ext cx="2133600" cy="257040"/>
          </a:xfrm>
          <a:prstGeom prst="rect">
            <a:avLst/>
          </a:prstGeom>
        </p:spPr>
        <p:txBody>
          <a:bodyPr vert="horz" wrap="square" lIns="0" tIns="0" rIns="0" bIns="0" rtlCol="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600" b="1"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dirty="0">
                <a:solidFill>
                  <a:srgbClr val="FE4A1E"/>
                </a:solidFill>
              </a:rPr>
              <a:t>Developer</a:t>
            </a:r>
          </a:p>
        </p:txBody>
      </p:sp>
      <p:cxnSp>
        <p:nvCxnSpPr>
          <p:cNvPr id="43" name="Straight Connector 42"/>
          <p:cNvCxnSpPr/>
          <p:nvPr/>
        </p:nvCxnSpPr>
        <p:spPr>
          <a:xfrm>
            <a:off x="846667" y="4841072"/>
            <a:ext cx="2438400" cy="2117"/>
          </a:xfrm>
          <a:prstGeom prst="line">
            <a:avLst/>
          </a:prstGeom>
          <a:ln w="19050">
            <a:solidFill>
              <a:schemeClr val="bg1"/>
            </a:solidFill>
            <a:prstDash val="sysDot"/>
          </a:ln>
        </p:spPr>
        <p:style>
          <a:lnRef idx="1">
            <a:schemeClr val="accent1"/>
          </a:lnRef>
          <a:fillRef idx="0">
            <a:schemeClr val="accent1"/>
          </a:fillRef>
          <a:effectRef idx="0">
            <a:schemeClr val="accent1"/>
          </a:effectRef>
          <a:fontRef idx="minor">
            <a:schemeClr val="tx1"/>
          </a:fontRef>
        </p:style>
      </p:cxnSp>
      <p:sp>
        <p:nvSpPr>
          <p:cNvPr id="44" name="Text Placeholder 3"/>
          <p:cNvSpPr txBox="1">
            <a:spLocks/>
          </p:cNvSpPr>
          <p:nvPr/>
        </p:nvSpPr>
        <p:spPr>
          <a:xfrm>
            <a:off x="846667" y="5208395"/>
            <a:ext cx="2438400" cy="689707"/>
          </a:xfrm>
          <a:prstGeom prst="rect">
            <a:avLst/>
          </a:prstGeom>
        </p:spPr>
        <p:txBody>
          <a:bodyPr vert="horz" wrap="square" lIns="0" tIns="0" rIns="0" bIns="0" rtlCol="0" anchor="t">
            <a:noAutofit/>
          </a:bodyPr>
          <a:lstStyle>
            <a:lvl1pPr marL="0" indent="0" algn="ctr" defTabSz="914400" rtl="0" eaLnBrk="1" latinLnBrk="0" hangingPunct="1">
              <a:lnSpc>
                <a:spcPct val="90000"/>
              </a:lnSpc>
              <a:spcBef>
                <a:spcPts val="1000"/>
              </a:spcBef>
              <a:buFont typeface="Arial" panose="020B0604020202020204" pitchFamily="34" charset="0"/>
              <a:buNone/>
              <a:defRPr sz="1333" b="0"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sz="1200" dirty="0">
                <a:solidFill>
                  <a:schemeClr val="bg1"/>
                </a:solidFill>
              </a:rPr>
              <a:t>Lorem ipsum dolor sit amet, consectetur adipiscing elit, sed do eiusmod tempor incididunt ut labore et dolore.</a:t>
            </a:r>
          </a:p>
        </p:txBody>
      </p:sp>
      <p:grpSp>
        <p:nvGrpSpPr>
          <p:cNvPr id="45" name="Group 44"/>
          <p:cNvGrpSpPr/>
          <p:nvPr/>
        </p:nvGrpSpPr>
        <p:grpSpPr>
          <a:xfrm>
            <a:off x="3725094" y="5964084"/>
            <a:ext cx="2114814" cy="372724"/>
            <a:chOff x="721269" y="5939047"/>
            <a:chExt cx="2114814" cy="372724"/>
          </a:xfrm>
          <a:solidFill>
            <a:srgbClr val="5C9AD3"/>
          </a:solidFill>
        </p:grpSpPr>
        <p:sp>
          <p:nvSpPr>
            <p:cNvPr id="46" name="Freeform 32"/>
            <p:cNvSpPr>
              <a:spLocks noChangeAspect="1" noChangeArrowheads="1"/>
            </p:cNvSpPr>
            <p:nvPr/>
          </p:nvSpPr>
          <p:spPr bwMode="auto">
            <a:xfrm>
              <a:off x="1162819" y="5939047"/>
              <a:ext cx="365760" cy="365760"/>
            </a:xfrm>
            <a:custGeom>
              <a:avLst/>
              <a:gdLst>
                <a:gd name="T0" fmla="*/ 489 w 541"/>
                <a:gd name="T1" fmla="*/ 0 h 541"/>
                <a:gd name="T2" fmla="*/ 57 w 541"/>
                <a:gd name="T3" fmla="*/ 0 h 541"/>
                <a:gd name="T4" fmla="*/ 0 w 541"/>
                <a:gd name="T5" fmla="*/ 57 h 541"/>
                <a:gd name="T6" fmla="*/ 0 w 541"/>
                <a:gd name="T7" fmla="*/ 484 h 541"/>
                <a:gd name="T8" fmla="*/ 57 w 541"/>
                <a:gd name="T9" fmla="*/ 540 h 541"/>
                <a:gd name="T10" fmla="*/ 489 w 541"/>
                <a:gd name="T11" fmla="*/ 540 h 541"/>
                <a:gd name="T12" fmla="*/ 540 w 541"/>
                <a:gd name="T13" fmla="*/ 484 h 541"/>
                <a:gd name="T14" fmla="*/ 540 w 541"/>
                <a:gd name="T15" fmla="*/ 57 h 541"/>
                <a:gd name="T16" fmla="*/ 489 w 541"/>
                <a:gd name="T17" fmla="*/ 0 h 541"/>
                <a:gd name="T18" fmla="*/ 298 w 541"/>
                <a:gd name="T19" fmla="*/ 386 h 541"/>
                <a:gd name="T20" fmla="*/ 242 w 541"/>
                <a:gd name="T21" fmla="*/ 360 h 541"/>
                <a:gd name="T22" fmla="*/ 216 w 541"/>
                <a:gd name="T23" fmla="*/ 448 h 541"/>
                <a:gd name="T24" fmla="*/ 211 w 541"/>
                <a:gd name="T25" fmla="*/ 453 h 541"/>
                <a:gd name="T26" fmla="*/ 185 w 541"/>
                <a:gd name="T27" fmla="*/ 463 h 541"/>
                <a:gd name="T28" fmla="*/ 160 w 541"/>
                <a:gd name="T29" fmla="*/ 432 h 541"/>
                <a:gd name="T30" fmla="*/ 160 w 541"/>
                <a:gd name="T31" fmla="*/ 432 h 541"/>
                <a:gd name="T32" fmla="*/ 160 w 541"/>
                <a:gd name="T33" fmla="*/ 432 h 541"/>
                <a:gd name="T34" fmla="*/ 160 w 541"/>
                <a:gd name="T35" fmla="*/ 427 h 541"/>
                <a:gd name="T36" fmla="*/ 211 w 541"/>
                <a:gd name="T37" fmla="*/ 278 h 541"/>
                <a:gd name="T38" fmla="*/ 206 w 541"/>
                <a:gd name="T39" fmla="*/ 237 h 541"/>
                <a:gd name="T40" fmla="*/ 252 w 541"/>
                <a:gd name="T41" fmla="*/ 175 h 541"/>
                <a:gd name="T42" fmla="*/ 288 w 541"/>
                <a:gd name="T43" fmla="*/ 211 h 541"/>
                <a:gd name="T44" fmla="*/ 262 w 541"/>
                <a:gd name="T45" fmla="*/ 293 h 541"/>
                <a:gd name="T46" fmla="*/ 298 w 541"/>
                <a:gd name="T47" fmla="*/ 329 h 541"/>
                <a:gd name="T48" fmla="*/ 386 w 541"/>
                <a:gd name="T49" fmla="*/ 237 h 541"/>
                <a:gd name="T50" fmla="*/ 273 w 541"/>
                <a:gd name="T51" fmla="*/ 129 h 541"/>
                <a:gd name="T52" fmla="*/ 160 w 541"/>
                <a:gd name="T53" fmla="*/ 237 h 541"/>
                <a:gd name="T54" fmla="*/ 170 w 541"/>
                <a:gd name="T55" fmla="*/ 288 h 541"/>
                <a:gd name="T56" fmla="*/ 175 w 541"/>
                <a:gd name="T57" fmla="*/ 299 h 541"/>
                <a:gd name="T58" fmla="*/ 149 w 541"/>
                <a:gd name="T59" fmla="*/ 329 h 541"/>
                <a:gd name="T60" fmla="*/ 124 w 541"/>
                <a:gd name="T61" fmla="*/ 314 h 541"/>
                <a:gd name="T62" fmla="*/ 103 w 541"/>
                <a:gd name="T63" fmla="*/ 232 h 541"/>
                <a:gd name="T64" fmla="*/ 268 w 541"/>
                <a:gd name="T65" fmla="*/ 72 h 541"/>
                <a:gd name="T66" fmla="*/ 437 w 541"/>
                <a:gd name="T67" fmla="*/ 232 h 541"/>
                <a:gd name="T68" fmla="*/ 298 w 541"/>
                <a:gd name="T69" fmla="*/ 386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541" h="541">
                  <a:moveTo>
                    <a:pt x="489" y="0"/>
                  </a:moveTo>
                  <a:lnTo>
                    <a:pt x="57" y="0"/>
                  </a:lnTo>
                  <a:cubicBezTo>
                    <a:pt x="26" y="0"/>
                    <a:pt x="0" y="26"/>
                    <a:pt x="0" y="57"/>
                  </a:cubicBezTo>
                  <a:lnTo>
                    <a:pt x="0" y="484"/>
                  </a:lnTo>
                  <a:cubicBezTo>
                    <a:pt x="0" y="514"/>
                    <a:pt x="26" y="540"/>
                    <a:pt x="57" y="540"/>
                  </a:cubicBezTo>
                  <a:lnTo>
                    <a:pt x="489" y="540"/>
                  </a:lnTo>
                  <a:cubicBezTo>
                    <a:pt x="514" y="540"/>
                    <a:pt x="540" y="514"/>
                    <a:pt x="540" y="484"/>
                  </a:cubicBezTo>
                  <a:lnTo>
                    <a:pt x="540" y="57"/>
                  </a:lnTo>
                  <a:cubicBezTo>
                    <a:pt x="540" y="26"/>
                    <a:pt x="514" y="0"/>
                    <a:pt x="489" y="0"/>
                  </a:cubicBezTo>
                  <a:close/>
                  <a:moveTo>
                    <a:pt x="298" y="386"/>
                  </a:moveTo>
                  <a:cubicBezTo>
                    <a:pt x="278" y="386"/>
                    <a:pt x="257" y="376"/>
                    <a:pt x="242" y="360"/>
                  </a:cubicBezTo>
                  <a:lnTo>
                    <a:pt x="216" y="448"/>
                  </a:lnTo>
                  <a:lnTo>
                    <a:pt x="211" y="453"/>
                  </a:lnTo>
                  <a:cubicBezTo>
                    <a:pt x="206" y="458"/>
                    <a:pt x="201" y="463"/>
                    <a:pt x="185" y="463"/>
                  </a:cubicBezTo>
                  <a:cubicBezTo>
                    <a:pt x="170" y="463"/>
                    <a:pt x="160" y="453"/>
                    <a:pt x="160" y="432"/>
                  </a:cubicBezTo>
                  <a:lnTo>
                    <a:pt x="160" y="432"/>
                  </a:lnTo>
                  <a:lnTo>
                    <a:pt x="160" y="432"/>
                  </a:lnTo>
                  <a:lnTo>
                    <a:pt x="160" y="427"/>
                  </a:lnTo>
                  <a:lnTo>
                    <a:pt x="211" y="278"/>
                  </a:lnTo>
                  <a:cubicBezTo>
                    <a:pt x="211" y="278"/>
                    <a:pt x="206" y="263"/>
                    <a:pt x="206" y="237"/>
                  </a:cubicBezTo>
                  <a:cubicBezTo>
                    <a:pt x="206" y="191"/>
                    <a:pt x="227" y="175"/>
                    <a:pt x="252" y="175"/>
                  </a:cubicBezTo>
                  <a:cubicBezTo>
                    <a:pt x="268" y="175"/>
                    <a:pt x="288" y="185"/>
                    <a:pt x="288" y="211"/>
                  </a:cubicBezTo>
                  <a:cubicBezTo>
                    <a:pt x="288" y="247"/>
                    <a:pt x="262" y="268"/>
                    <a:pt x="262" y="293"/>
                  </a:cubicBezTo>
                  <a:cubicBezTo>
                    <a:pt x="262" y="309"/>
                    <a:pt x="278" y="329"/>
                    <a:pt x="298" y="329"/>
                  </a:cubicBezTo>
                  <a:cubicBezTo>
                    <a:pt x="360" y="329"/>
                    <a:pt x="386" y="278"/>
                    <a:pt x="386" y="237"/>
                  </a:cubicBezTo>
                  <a:cubicBezTo>
                    <a:pt x="386" y="175"/>
                    <a:pt x="334" y="129"/>
                    <a:pt x="273" y="129"/>
                  </a:cubicBezTo>
                  <a:cubicBezTo>
                    <a:pt x="211" y="129"/>
                    <a:pt x="160" y="175"/>
                    <a:pt x="160" y="237"/>
                  </a:cubicBezTo>
                  <a:cubicBezTo>
                    <a:pt x="160" y="252"/>
                    <a:pt x="165" y="273"/>
                    <a:pt x="170" y="288"/>
                  </a:cubicBezTo>
                  <a:cubicBezTo>
                    <a:pt x="175" y="293"/>
                    <a:pt x="175" y="293"/>
                    <a:pt x="175" y="299"/>
                  </a:cubicBezTo>
                  <a:cubicBezTo>
                    <a:pt x="175" y="314"/>
                    <a:pt x="165" y="329"/>
                    <a:pt x="149" y="329"/>
                  </a:cubicBezTo>
                  <a:cubicBezTo>
                    <a:pt x="139" y="329"/>
                    <a:pt x="129" y="324"/>
                    <a:pt x="124" y="314"/>
                  </a:cubicBezTo>
                  <a:cubicBezTo>
                    <a:pt x="108" y="288"/>
                    <a:pt x="103" y="263"/>
                    <a:pt x="103" y="232"/>
                  </a:cubicBezTo>
                  <a:cubicBezTo>
                    <a:pt x="103" y="144"/>
                    <a:pt x="175" y="72"/>
                    <a:pt x="268" y="72"/>
                  </a:cubicBezTo>
                  <a:cubicBezTo>
                    <a:pt x="360" y="72"/>
                    <a:pt x="437" y="144"/>
                    <a:pt x="437" y="232"/>
                  </a:cubicBezTo>
                  <a:cubicBezTo>
                    <a:pt x="437" y="309"/>
                    <a:pt x="396" y="386"/>
                    <a:pt x="298" y="386"/>
                  </a:cubicBezTo>
                  <a:close/>
                </a:path>
              </a:pathLst>
            </a:custGeom>
            <a:grpFill/>
            <a:ln>
              <a:noFill/>
            </a:ln>
            <a:effectLst/>
          </p:spPr>
          <p:txBody>
            <a:bodyPr wrap="none" anchor="ctr"/>
            <a:lstStyle/>
            <a:p>
              <a:endParaRPr lang="en-US"/>
            </a:p>
          </p:txBody>
        </p:sp>
        <p:sp>
          <p:nvSpPr>
            <p:cNvPr id="47" name="Freeform 28"/>
            <p:cNvSpPr>
              <a:spLocks noChangeAspect="1" noChangeArrowheads="1"/>
            </p:cNvSpPr>
            <p:nvPr/>
          </p:nvSpPr>
          <p:spPr bwMode="auto">
            <a:xfrm>
              <a:off x="721269" y="5939047"/>
              <a:ext cx="362787" cy="365760"/>
            </a:xfrm>
            <a:custGeom>
              <a:avLst/>
              <a:gdLst>
                <a:gd name="T0" fmla="*/ 483 w 540"/>
                <a:gd name="T1" fmla="*/ 0 h 541"/>
                <a:gd name="T2" fmla="*/ 56 w 540"/>
                <a:gd name="T3" fmla="*/ 0 h 541"/>
                <a:gd name="T4" fmla="*/ 0 w 540"/>
                <a:gd name="T5" fmla="*/ 57 h 541"/>
                <a:gd name="T6" fmla="*/ 0 w 540"/>
                <a:gd name="T7" fmla="*/ 483 h 541"/>
                <a:gd name="T8" fmla="*/ 56 w 540"/>
                <a:gd name="T9" fmla="*/ 540 h 541"/>
                <a:gd name="T10" fmla="*/ 483 w 540"/>
                <a:gd name="T11" fmla="*/ 540 h 541"/>
                <a:gd name="T12" fmla="*/ 539 w 540"/>
                <a:gd name="T13" fmla="*/ 483 h 541"/>
                <a:gd name="T14" fmla="*/ 539 w 540"/>
                <a:gd name="T15" fmla="*/ 57 h 541"/>
                <a:gd name="T16" fmla="*/ 483 w 540"/>
                <a:gd name="T17" fmla="*/ 0 h 541"/>
                <a:gd name="T18" fmla="*/ 457 w 540"/>
                <a:gd name="T19" fmla="*/ 57 h 541"/>
                <a:gd name="T20" fmla="*/ 457 w 540"/>
                <a:gd name="T21" fmla="*/ 139 h 541"/>
                <a:gd name="T22" fmla="*/ 405 w 540"/>
                <a:gd name="T23" fmla="*/ 139 h 541"/>
                <a:gd name="T24" fmla="*/ 375 w 540"/>
                <a:gd name="T25" fmla="*/ 165 h 541"/>
                <a:gd name="T26" fmla="*/ 375 w 540"/>
                <a:gd name="T27" fmla="*/ 216 h 541"/>
                <a:gd name="T28" fmla="*/ 457 w 540"/>
                <a:gd name="T29" fmla="*/ 216 h 541"/>
                <a:gd name="T30" fmla="*/ 457 w 540"/>
                <a:gd name="T31" fmla="*/ 298 h 541"/>
                <a:gd name="T32" fmla="*/ 375 w 540"/>
                <a:gd name="T33" fmla="*/ 298 h 541"/>
                <a:gd name="T34" fmla="*/ 375 w 540"/>
                <a:gd name="T35" fmla="*/ 483 h 541"/>
                <a:gd name="T36" fmla="*/ 298 w 540"/>
                <a:gd name="T37" fmla="*/ 483 h 541"/>
                <a:gd name="T38" fmla="*/ 298 w 540"/>
                <a:gd name="T39" fmla="*/ 298 h 541"/>
                <a:gd name="T40" fmla="*/ 241 w 540"/>
                <a:gd name="T41" fmla="*/ 298 h 541"/>
                <a:gd name="T42" fmla="*/ 241 w 540"/>
                <a:gd name="T43" fmla="*/ 216 h 541"/>
                <a:gd name="T44" fmla="*/ 298 w 540"/>
                <a:gd name="T45" fmla="*/ 216 h 541"/>
                <a:gd name="T46" fmla="*/ 298 w 540"/>
                <a:gd name="T47" fmla="*/ 149 h 541"/>
                <a:gd name="T48" fmla="*/ 390 w 540"/>
                <a:gd name="T49" fmla="*/ 57 h 541"/>
                <a:gd name="T50" fmla="*/ 457 w 540"/>
                <a:gd name="T51" fmla="*/ 57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540" h="541">
                  <a:moveTo>
                    <a:pt x="483" y="0"/>
                  </a:moveTo>
                  <a:lnTo>
                    <a:pt x="56" y="0"/>
                  </a:lnTo>
                  <a:cubicBezTo>
                    <a:pt x="25" y="0"/>
                    <a:pt x="0" y="26"/>
                    <a:pt x="0" y="57"/>
                  </a:cubicBezTo>
                  <a:lnTo>
                    <a:pt x="0" y="483"/>
                  </a:lnTo>
                  <a:cubicBezTo>
                    <a:pt x="0" y="514"/>
                    <a:pt x="25" y="540"/>
                    <a:pt x="56" y="540"/>
                  </a:cubicBezTo>
                  <a:lnTo>
                    <a:pt x="483" y="540"/>
                  </a:lnTo>
                  <a:cubicBezTo>
                    <a:pt x="513" y="540"/>
                    <a:pt x="539" y="514"/>
                    <a:pt x="539" y="483"/>
                  </a:cubicBezTo>
                  <a:lnTo>
                    <a:pt x="539" y="57"/>
                  </a:lnTo>
                  <a:cubicBezTo>
                    <a:pt x="539" y="26"/>
                    <a:pt x="513" y="0"/>
                    <a:pt x="483" y="0"/>
                  </a:cubicBezTo>
                  <a:close/>
                  <a:moveTo>
                    <a:pt x="457" y="57"/>
                  </a:moveTo>
                  <a:lnTo>
                    <a:pt x="457" y="139"/>
                  </a:lnTo>
                  <a:lnTo>
                    <a:pt x="405" y="139"/>
                  </a:lnTo>
                  <a:cubicBezTo>
                    <a:pt x="385" y="139"/>
                    <a:pt x="375" y="149"/>
                    <a:pt x="375" y="165"/>
                  </a:cubicBezTo>
                  <a:lnTo>
                    <a:pt x="375" y="216"/>
                  </a:lnTo>
                  <a:lnTo>
                    <a:pt x="457" y="216"/>
                  </a:lnTo>
                  <a:lnTo>
                    <a:pt x="457" y="298"/>
                  </a:lnTo>
                  <a:lnTo>
                    <a:pt x="375" y="298"/>
                  </a:lnTo>
                  <a:lnTo>
                    <a:pt x="375" y="483"/>
                  </a:lnTo>
                  <a:lnTo>
                    <a:pt x="298" y="483"/>
                  </a:lnTo>
                  <a:lnTo>
                    <a:pt x="298" y="298"/>
                  </a:lnTo>
                  <a:lnTo>
                    <a:pt x="241" y="298"/>
                  </a:lnTo>
                  <a:lnTo>
                    <a:pt x="241" y="216"/>
                  </a:lnTo>
                  <a:lnTo>
                    <a:pt x="298" y="216"/>
                  </a:lnTo>
                  <a:lnTo>
                    <a:pt x="298" y="149"/>
                  </a:lnTo>
                  <a:cubicBezTo>
                    <a:pt x="298" y="98"/>
                    <a:pt x="339" y="57"/>
                    <a:pt x="390" y="57"/>
                  </a:cubicBezTo>
                  <a:lnTo>
                    <a:pt x="457" y="57"/>
                  </a:lnTo>
                  <a:close/>
                </a:path>
              </a:pathLst>
            </a:custGeom>
            <a:grpFill/>
            <a:ln>
              <a:noFill/>
            </a:ln>
            <a:effectLst/>
          </p:spPr>
          <p:txBody>
            <a:bodyPr wrap="none" anchor="ctr"/>
            <a:lstStyle/>
            <a:p>
              <a:endParaRPr lang="en-US"/>
            </a:p>
          </p:txBody>
        </p:sp>
        <p:sp>
          <p:nvSpPr>
            <p:cNvPr id="48" name="Freeform 29"/>
            <p:cNvSpPr>
              <a:spLocks noChangeAspect="1" noChangeArrowheads="1"/>
            </p:cNvSpPr>
            <p:nvPr/>
          </p:nvSpPr>
          <p:spPr bwMode="auto">
            <a:xfrm>
              <a:off x="2039566" y="5942529"/>
              <a:ext cx="362785" cy="365760"/>
            </a:xfrm>
            <a:custGeom>
              <a:avLst/>
              <a:gdLst>
                <a:gd name="T0" fmla="*/ 252 w 540"/>
                <a:gd name="T1" fmla="*/ 185 h 541"/>
                <a:gd name="T2" fmla="*/ 195 w 540"/>
                <a:gd name="T3" fmla="*/ 108 h 541"/>
                <a:gd name="T4" fmla="*/ 159 w 540"/>
                <a:gd name="T5" fmla="*/ 155 h 541"/>
                <a:gd name="T6" fmla="*/ 211 w 540"/>
                <a:gd name="T7" fmla="*/ 232 h 541"/>
                <a:gd name="T8" fmla="*/ 252 w 540"/>
                <a:gd name="T9" fmla="*/ 185 h 541"/>
                <a:gd name="T10" fmla="*/ 231 w 540"/>
                <a:gd name="T11" fmla="*/ 319 h 541"/>
                <a:gd name="T12" fmla="*/ 226 w 540"/>
                <a:gd name="T13" fmla="*/ 319 h 541"/>
                <a:gd name="T14" fmla="*/ 226 w 540"/>
                <a:gd name="T15" fmla="*/ 319 h 541"/>
                <a:gd name="T16" fmla="*/ 175 w 540"/>
                <a:gd name="T17" fmla="*/ 329 h 541"/>
                <a:gd name="T18" fmla="*/ 139 w 540"/>
                <a:gd name="T19" fmla="*/ 370 h 541"/>
                <a:gd name="T20" fmla="*/ 216 w 540"/>
                <a:gd name="T21" fmla="*/ 432 h 541"/>
                <a:gd name="T22" fmla="*/ 282 w 540"/>
                <a:gd name="T23" fmla="*/ 381 h 541"/>
                <a:gd name="T24" fmla="*/ 231 w 540"/>
                <a:gd name="T25" fmla="*/ 319 h 541"/>
                <a:gd name="T26" fmla="*/ 488 w 540"/>
                <a:gd name="T27" fmla="*/ 0 h 541"/>
                <a:gd name="T28" fmla="*/ 56 w 540"/>
                <a:gd name="T29" fmla="*/ 0 h 541"/>
                <a:gd name="T30" fmla="*/ 0 w 540"/>
                <a:gd name="T31" fmla="*/ 57 h 541"/>
                <a:gd name="T32" fmla="*/ 0 w 540"/>
                <a:gd name="T33" fmla="*/ 484 h 541"/>
                <a:gd name="T34" fmla="*/ 56 w 540"/>
                <a:gd name="T35" fmla="*/ 540 h 541"/>
                <a:gd name="T36" fmla="*/ 488 w 540"/>
                <a:gd name="T37" fmla="*/ 540 h 541"/>
                <a:gd name="T38" fmla="*/ 539 w 540"/>
                <a:gd name="T39" fmla="*/ 484 h 541"/>
                <a:gd name="T40" fmla="*/ 539 w 540"/>
                <a:gd name="T41" fmla="*/ 57 h 541"/>
                <a:gd name="T42" fmla="*/ 488 w 540"/>
                <a:gd name="T43" fmla="*/ 0 h 541"/>
                <a:gd name="T44" fmla="*/ 195 w 540"/>
                <a:gd name="T45" fmla="*/ 463 h 541"/>
                <a:gd name="T46" fmla="*/ 82 w 540"/>
                <a:gd name="T47" fmla="*/ 386 h 541"/>
                <a:gd name="T48" fmla="*/ 123 w 540"/>
                <a:gd name="T49" fmla="*/ 319 h 541"/>
                <a:gd name="T50" fmla="*/ 205 w 540"/>
                <a:gd name="T51" fmla="*/ 293 h 541"/>
                <a:gd name="T52" fmla="*/ 200 w 540"/>
                <a:gd name="T53" fmla="*/ 268 h 541"/>
                <a:gd name="T54" fmla="*/ 200 w 540"/>
                <a:gd name="T55" fmla="*/ 252 h 541"/>
                <a:gd name="T56" fmla="*/ 190 w 540"/>
                <a:gd name="T57" fmla="*/ 252 h 541"/>
                <a:gd name="T58" fmla="*/ 103 w 540"/>
                <a:gd name="T59" fmla="*/ 175 h 541"/>
                <a:gd name="T60" fmla="*/ 216 w 540"/>
                <a:gd name="T61" fmla="*/ 78 h 541"/>
                <a:gd name="T62" fmla="*/ 329 w 540"/>
                <a:gd name="T63" fmla="*/ 78 h 541"/>
                <a:gd name="T64" fmla="*/ 318 w 540"/>
                <a:gd name="T65" fmla="*/ 88 h 541"/>
                <a:gd name="T66" fmla="*/ 303 w 540"/>
                <a:gd name="T67" fmla="*/ 103 h 541"/>
                <a:gd name="T68" fmla="*/ 298 w 540"/>
                <a:gd name="T69" fmla="*/ 108 h 541"/>
                <a:gd name="T70" fmla="*/ 277 w 540"/>
                <a:gd name="T71" fmla="*/ 108 h 541"/>
                <a:gd name="T72" fmla="*/ 303 w 540"/>
                <a:gd name="T73" fmla="*/ 165 h 541"/>
                <a:gd name="T74" fmla="*/ 262 w 540"/>
                <a:gd name="T75" fmla="*/ 237 h 541"/>
                <a:gd name="T76" fmla="*/ 252 w 540"/>
                <a:gd name="T77" fmla="*/ 257 h 541"/>
                <a:gd name="T78" fmla="*/ 262 w 540"/>
                <a:gd name="T79" fmla="*/ 273 h 541"/>
                <a:gd name="T80" fmla="*/ 272 w 540"/>
                <a:gd name="T81" fmla="*/ 283 h 541"/>
                <a:gd name="T82" fmla="*/ 324 w 540"/>
                <a:gd name="T83" fmla="*/ 360 h 541"/>
                <a:gd name="T84" fmla="*/ 195 w 540"/>
                <a:gd name="T85" fmla="*/ 463 h 541"/>
                <a:gd name="T86" fmla="*/ 457 w 540"/>
                <a:gd name="T87" fmla="*/ 273 h 541"/>
                <a:gd name="T88" fmla="*/ 406 w 540"/>
                <a:gd name="T89" fmla="*/ 273 h 541"/>
                <a:gd name="T90" fmla="*/ 406 w 540"/>
                <a:gd name="T91" fmla="*/ 324 h 541"/>
                <a:gd name="T92" fmla="*/ 380 w 540"/>
                <a:gd name="T93" fmla="*/ 324 h 541"/>
                <a:gd name="T94" fmla="*/ 380 w 540"/>
                <a:gd name="T95" fmla="*/ 273 h 541"/>
                <a:gd name="T96" fmla="*/ 324 w 540"/>
                <a:gd name="T97" fmla="*/ 273 h 541"/>
                <a:gd name="T98" fmla="*/ 324 w 540"/>
                <a:gd name="T99" fmla="*/ 242 h 541"/>
                <a:gd name="T100" fmla="*/ 380 w 540"/>
                <a:gd name="T101" fmla="*/ 242 h 541"/>
                <a:gd name="T102" fmla="*/ 380 w 540"/>
                <a:gd name="T103" fmla="*/ 191 h 541"/>
                <a:gd name="T104" fmla="*/ 406 w 540"/>
                <a:gd name="T105" fmla="*/ 191 h 541"/>
                <a:gd name="T106" fmla="*/ 406 w 540"/>
                <a:gd name="T107" fmla="*/ 242 h 541"/>
                <a:gd name="T108" fmla="*/ 457 w 540"/>
                <a:gd name="T109" fmla="*/ 242 h 541"/>
                <a:gd name="T110" fmla="*/ 457 w 540"/>
                <a:gd name="T111" fmla="*/ 273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540" h="541">
                  <a:moveTo>
                    <a:pt x="252" y="185"/>
                  </a:moveTo>
                  <a:cubicBezTo>
                    <a:pt x="252" y="160"/>
                    <a:pt x="231" y="108"/>
                    <a:pt x="195" y="108"/>
                  </a:cubicBezTo>
                  <a:cubicBezTo>
                    <a:pt x="175" y="108"/>
                    <a:pt x="159" y="119"/>
                    <a:pt x="159" y="155"/>
                  </a:cubicBezTo>
                  <a:cubicBezTo>
                    <a:pt x="159" y="185"/>
                    <a:pt x="175" y="232"/>
                    <a:pt x="211" y="232"/>
                  </a:cubicBezTo>
                  <a:cubicBezTo>
                    <a:pt x="211" y="232"/>
                    <a:pt x="252" y="227"/>
                    <a:pt x="252" y="185"/>
                  </a:cubicBezTo>
                  <a:close/>
                  <a:moveTo>
                    <a:pt x="231" y="319"/>
                  </a:moveTo>
                  <a:lnTo>
                    <a:pt x="226" y="319"/>
                  </a:lnTo>
                  <a:lnTo>
                    <a:pt x="226" y="319"/>
                  </a:lnTo>
                  <a:cubicBezTo>
                    <a:pt x="216" y="319"/>
                    <a:pt x="195" y="324"/>
                    <a:pt x="175" y="329"/>
                  </a:cubicBezTo>
                  <a:cubicBezTo>
                    <a:pt x="159" y="335"/>
                    <a:pt x="139" y="345"/>
                    <a:pt x="139" y="370"/>
                  </a:cubicBezTo>
                  <a:cubicBezTo>
                    <a:pt x="139" y="401"/>
                    <a:pt x="164" y="432"/>
                    <a:pt x="216" y="432"/>
                  </a:cubicBezTo>
                  <a:cubicBezTo>
                    <a:pt x="257" y="432"/>
                    <a:pt x="282" y="406"/>
                    <a:pt x="282" y="381"/>
                  </a:cubicBezTo>
                  <a:cubicBezTo>
                    <a:pt x="282" y="360"/>
                    <a:pt x="267" y="345"/>
                    <a:pt x="231" y="319"/>
                  </a:cubicBezTo>
                  <a:close/>
                  <a:moveTo>
                    <a:pt x="488" y="0"/>
                  </a:moveTo>
                  <a:lnTo>
                    <a:pt x="56" y="0"/>
                  </a:lnTo>
                  <a:cubicBezTo>
                    <a:pt x="26" y="0"/>
                    <a:pt x="0" y="26"/>
                    <a:pt x="0" y="57"/>
                  </a:cubicBezTo>
                  <a:lnTo>
                    <a:pt x="0" y="484"/>
                  </a:lnTo>
                  <a:cubicBezTo>
                    <a:pt x="0" y="514"/>
                    <a:pt x="26" y="540"/>
                    <a:pt x="56" y="540"/>
                  </a:cubicBezTo>
                  <a:lnTo>
                    <a:pt x="488" y="540"/>
                  </a:lnTo>
                  <a:cubicBezTo>
                    <a:pt x="514" y="540"/>
                    <a:pt x="539" y="514"/>
                    <a:pt x="539" y="484"/>
                  </a:cubicBezTo>
                  <a:lnTo>
                    <a:pt x="539" y="57"/>
                  </a:lnTo>
                  <a:cubicBezTo>
                    <a:pt x="539" y="26"/>
                    <a:pt x="514" y="0"/>
                    <a:pt x="488" y="0"/>
                  </a:cubicBezTo>
                  <a:close/>
                  <a:moveTo>
                    <a:pt x="195" y="463"/>
                  </a:moveTo>
                  <a:cubicBezTo>
                    <a:pt x="118" y="463"/>
                    <a:pt x="82" y="422"/>
                    <a:pt x="82" y="386"/>
                  </a:cubicBezTo>
                  <a:cubicBezTo>
                    <a:pt x="82" y="370"/>
                    <a:pt x="87" y="340"/>
                    <a:pt x="123" y="319"/>
                  </a:cubicBezTo>
                  <a:cubicBezTo>
                    <a:pt x="144" y="304"/>
                    <a:pt x="169" y="299"/>
                    <a:pt x="205" y="293"/>
                  </a:cubicBezTo>
                  <a:cubicBezTo>
                    <a:pt x="200" y="288"/>
                    <a:pt x="200" y="283"/>
                    <a:pt x="200" y="268"/>
                  </a:cubicBezTo>
                  <a:cubicBezTo>
                    <a:pt x="200" y="263"/>
                    <a:pt x="200" y="263"/>
                    <a:pt x="200" y="252"/>
                  </a:cubicBezTo>
                  <a:lnTo>
                    <a:pt x="190" y="252"/>
                  </a:lnTo>
                  <a:cubicBezTo>
                    <a:pt x="139" y="252"/>
                    <a:pt x="103" y="216"/>
                    <a:pt x="103" y="175"/>
                  </a:cubicBezTo>
                  <a:cubicBezTo>
                    <a:pt x="103" y="129"/>
                    <a:pt x="139" y="78"/>
                    <a:pt x="216" y="78"/>
                  </a:cubicBezTo>
                  <a:lnTo>
                    <a:pt x="329" y="78"/>
                  </a:lnTo>
                  <a:lnTo>
                    <a:pt x="318" y="88"/>
                  </a:lnTo>
                  <a:lnTo>
                    <a:pt x="303" y="103"/>
                  </a:lnTo>
                  <a:lnTo>
                    <a:pt x="298" y="108"/>
                  </a:lnTo>
                  <a:lnTo>
                    <a:pt x="277" y="108"/>
                  </a:lnTo>
                  <a:cubicBezTo>
                    <a:pt x="288" y="119"/>
                    <a:pt x="303" y="134"/>
                    <a:pt x="303" y="165"/>
                  </a:cubicBezTo>
                  <a:cubicBezTo>
                    <a:pt x="303" y="206"/>
                    <a:pt x="282" y="221"/>
                    <a:pt x="262" y="237"/>
                  </a:cubicBezTo>
                  <a:cubicBezTo>
                    <a:pt x="257" y="242"/>
                    <a:pt x="252" y="247"/>
                    <a:pt x="252" y="257"/>
                  </a:cubicBezTo>
                  <a:cubicBezTo>
                    <a:pt x="252" y="268"/>
                    <a:pt x="257" y="273"/>
                    <a:pt x="262" y="273"/>
                  </a:cubicBezTo>
                  <a:cubicBezTo>
                    <a:pt x="262" y="278"/>
                    <a:pt x="267" y="278"/>
                    <a:pt x="272" y="283"/>
                  </a:cubicBezTo>
                  <a:cubicBezTo>
                    <a:pt x="293" y="299"/>
                    <a:pt x="324" y="314"/>
                    <a:pt x="324" y="360"/>
                  </a:cubicBezTo>
                  <a:cubicBezTo>
                    <a:pt x="324" y="406"/>
                    <a:pt x="288" y="463"/>
                    <a:pt x="195" y="463"/>
                  </a:cubicBezTo>
                  <a:close/>
                  <a:moveTo>
                    <a:pt x="457" y="273"/>
                  </a:moveTo>
                  <a:lnTo>
                    <a:pt x="406" y="273"/>
                  </a:lnTo>
                  <a:lnTo>
                    <a:pt x="406" y="324"/>
                  </a:lnTo>
                  <a:lnTo>
                    <a:pt x="380" y="324"/>
                  </a:lnTo>
                  <a:lnTo>
                    <a:pt x="380" y="273"/>
                  </a:lnTo>
                  <a:lnTo>
                    <a:pt x="324" y="273"/>
                  </a:lnTo>
                  <a:lnTo>
                    <a:pt x="324" y="242"/>
                  </a:lnTo>
                  <a:lnTo>
                    <a:pt x="380" y="242"/>
                  </a:lnTo>
                  <a:lnTo>
                    <a:pt x="380" y="191"/>
                  </a:lnTo>
                  <a:lnTo>
                    <a:pt x="406" y="191"/>
                  </a:lnTo>
                  <a:lnTo>
                    <a:pt x="406" y="242"/>
                  </a:lnTo>
                  <a:lnTo>
                    <a:pt x="457" y="242"/>
                  </a:lnTo>
                  <a:lnTo>
                    <a:pt x="457" y="273"/>
                  </a:lnTo>
                  <a:close/>
                </a:path>
              </a:pathLst>
            </a:custGeom>
            <a:grpFill/>
            <a:ln>
              <a:noFill/>
            </a:ln>
            <a:effectLst/>
          </p:spPr>
          <p:txBody>
            <a:bodyPr wrap="none" anchor="ctr"/>
            <a:lstStyle/>
            <a:p>
              <a:endParaRPr lang="en-US"/>
            </a:p>
          </p:txBody>
        </p:sp>
        <p:sp>
          <p:nvSpPr>
            <p:cNvPr id="49" name="Freeform 31"/>
            <p:cNvSpPr>
              <a:spLocks noChangeAspect="1" noChangeArrowheads="1"/>
            </p:cNvSpPr>
            <p:nvPr/>
          </p:nvSpPr>
          <p:spPr bwMode="auto">
            <a:xfrm>
              <a:off x="2473298" y="5946011"/>
              <a:ext cx="362785" cy="365760"/>
            </a:xfrm>
            <a:custGeom>
              <a:avLst/>
              <a:gdLst>
                <a:gd name="T0" fmla="*/ 483 w 536"/>
                <a:gd name="T1" fmla="*/ 0 h 541"/>
                <a:gd name="T2" fmla="*/ 51 w 536"/>
                <a:gd name="T3" fmla="*/ 0 h 541"/>
                <a:gd name="T4" fmla="*/ 0 w 536"/>
                <a:gd name="T5" fmla="*/ 57 h 541"/>
                <a:gd name="T6" fmla="*/ 0 w 536"/>
                <a:gd name="T7" fmla="*/ 484 h 541"/>
                <a:gd name="T8" fmla="*/ 51 w 536"/>
                <a:gd name="T9" fmla="*/ 540 h 541"/>
                <a:gd name="T10" fmla="*/ 483 w 536"/>
                <a:gd name="T11" fmla="*/ 540 h 541"/>
                <a:gd name="T12" fmla="*/ 535 w 536"/>
                <a:gd name="T13" fmla="*/ 484 h 541"/>
                <a:gd name="T14" fmla="*/ 535 w 536"/>
                <a:gd name="T15" fmla="*/ 57 h 541"/>
                <a:gd name="T16" fmla="*/ 483 w 536"/>
                <a:gd name="T17" fmla="*/ 0 h 541"/>
                <a:gd name="T18" fmla="*/ 159 w 536"/>
                <a:gd name="T19" fmla="*/ 458 h 541"/>
                <a:gd name="T20" fmla="*/ 82 w 536"/>
                <a:gd name="T21" fmla="*/ 458 h 541"/>
                <a:gd name="T22" fmla="*/ 82 w 536"/>
                <a:gd name="T23" fmla="*/ 216 h 541"/>
                <a:gd name="T24" fmla="*/ 159 w 536"/>
                <a:gd name="T25" fmla="*/ 216 h 541"/>
                <a:gd name="T26" fmla="*/ 159 w 536"/>
                <a:gd name="T27" fmla="*/ 458 h 541"/>
                <a:gd name="T28" fmla="*/ 118 w 536"/>
                <a:gd name="T29" fmla="*/ 170 h 541"/>
                <a:gd name="T30" fmla="*/ 72 w 536"/>
                <a:gd name="T31" fmla="*/ 124 h 541"/>
                <a:gd name="T32" fmla="*/ 118 w 536"/>
                <a:gd name="T33" fmla="*/ 72 h 541"/>
                <a:gd name="T34" fmla="*/ 170 w 536"/>
                <a:gd name="T35" fmla="*/ 124 h 541"/>
                <a:gd name="T36" fmla="*/ 118 w 536"/>
                <a:gd name="T37" fmla="*/ 170 h 541"/>
                <a:gd name="T38" fmla="*/ 457 w 536"/>
                <a:gd name="T39" fmla="*/ 458 h 541"/>
                <a:gd name="T40" fmla="*/ 375 w 536"/>
                <a:gd name="T41" fmla="*/ 458 h 541"/>
                <a:gd name="T42" fmla="*/ 375 w 536"/>
                <a:gd name="T43" fmla="*/ 314 h 541"/>
                <a:gd name="T44" fmla="*/ 334 w 536"/>
                <a:gd name="T45" fmla="*/ 278 h 541"/>
                <a:gd name="T46" fmla="*/ 293 w 536"/>
                <a:gd name="T47" fmla="*/ 314 h 541"/>
                <a:gd name="T48" fmla="*/ 293 w 536"/>
                <a:gd name="T49" fmla="*/ 458 h 541"/>
                <a:gd name="T50" fmla="*/ 216 w 536"/>
                <a:gd name="T51" fmla="*/ 458 h 541"/>
                <a:gd name="T52" fmla="*/ 216 w 536"/>
                <a:gd name="T53" fmla="*/ 216 h 541"/>
                <a:gd name="T54" fmla="*/ 293 w 536"/>
                <a:gd name="T55" fmla="*/ 216 h 541"/>
                <a:gd name="T56" fmla="*/ 293 w 536"/>
                <a:gd name="T57" fmla="*/ 247 h 541"/>
                <a:gd name="T58" fmla="*/ 360 w 536"/>
                <a:gd name="T59" fmla="*/ 211 h 541"/>
                <a:gd name="T60" fmla="*/ 457 w 536"/>
                <a:gd name="T61" fmla="*/ 304 h 541"/>
                <a:gd name="T62" fmla="*/ 457 w 536"/>
                <a:gd name="T63" fmla="*/ 458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536" h="541">
                  <a:moveTo>
                    <a:pt x="483" y="0"/>
                  </a:moveTo>
                  <a:lnTo>
                    <a:pt x="51" y="0"/>
                  </a:lnTo>
                  <a:cubicBezTo>
                    <a:pt x="26" y="0"/>
                    <a:pt x="0" y="26"/>
                    <a:pt x="0" y="57"/>
                  </a:cubicBezTo>
                  <a:lnTo>
                    <a:pt x="0" y="484"/>
                  </a:lnTo>
                  <a:cubicBezTo>
                    <a:pt x="0" y="514"/>
                    <a:pt x="26" y="540"/>
                    <a:pt x="51" y="540"/>
                  </a:cubicBezTo>
                  <a:lnTo>
                    <a:pt x="483" y="540"/>
                  </a:lnTo>
                  <a:cubicBezTo>
                    <a:pt x="514" y="540"/>
                    <a:pt x="535" y="514"/>
                    <a:pt x="535" y="484"/>
                  </a:cubicBezTo>
                  <a:lnTo>
                    <a:pt x="535" y="57"/>
                  </a:lnTo>
                  <a:cubicBezTo>
                    <a:pt x="535" y="26"/>
                    <a:pt x="514" y="0"/>
                    <a:pt x="483" y="0"/>
                  </a:cubicBezTo>
                  <a:close/>
                  <a:moveTo>
                    <a:pt x="159" y="458"/>
                  </a:moveTo>
                  <a:lnTo>
                    <a:pt x="82" y="458"/>
                  </a:lnTo>
                  <a:lnTo>
                    <a:pt x="82" y="216"/>
                  </a:lnTo>
                  <a:lnTo>
                    <a:pt x="159" y="216"/>
                  </a:lnTo>
                  <a:lnTo>
                    <a:pt x="159" y="458"/>
                  </a:lnTo>
                  <a:close/>
                  <a:moveTo>
                    <a:pt x="118" y="170"/>
                  </a:moveTo>
                  <a:cubicBezTo>
                    <a:pt x="93" y="170"/>
                    <a:pt x="72" y="150"/>
                    <a:pt x="72" y="124"/>
                  </a:cubicBezTo>
                  <a:cubicBezTo>
                    <a:pt x="72" y="98"/>
                    <a:pt x="90" y="72"/>
                    <a:pt x="118" y="72"/>
                  </a:cubicBezTo>
                  <a:cubicBezTo>
                    <a:pt x="147" y="72"/>
                    <a:pt x="170" y="98"/>
                    <a:pt x="170" y="124"/>
                  </a:cubicBezTo>
                  <a:cubicBezTo>
                    <a:pt x="170" y="150"/>
                    <a:pt x="149" y="170"/>
                    <a:pt x="118" y="170"/>
                  </a:cubicBezTo>
                  <a:close/>
                  <a:moveTo>
                    <a:pt x="457" y="458"/>
                  </a:moveTo>
                  <a:lnTo>
                    <a:pt x="375" y="458"/>
                  </a:lnTo>
                  <a:lnTo>
                    <a:pt x="375" y="314"/>
                  </a:lnTo>
                  <a:cubicBezTo>
                    <a:pt x="375" y="293"/>
                    <a:pt x="355" y="278"/>
                    <a:pt x="334" y="278"/>
                  </a:cubicBezTo>
                  <a:cubicBezTo>
                    <a:pt x="314" y="278"/>
                    <a:pt x="293" y="293"/>
                    <a:pt x="293" y="314"/>
                  </a:cubicBezTo>
                  <a:lnTo>
                    <a:pt x="293" y="458"/>
                  </a:lnTo>
                  <a:lnTo>
                    <a:pt x="216" y="458"/>
                  </a:lnTo>
                  <a:lnTo>
                    <a:pt x="216" y="216"/>
                  </a:lnTo>
                  <a:lnTo>
                    <a:pt x="293" y="216"/>
                  </a:lnTo>
                  <a:lnTo>
                    <a:pt x="293" y="247"/>
                  </a:lnTo>
                  <a:cubicBezTo>
                    <a:pt x="308" y="227"/>
                    <a:pt x="339" y="211"/>
                    <a:pt x="360" y="211"/>
                  </a:cubicBezTo>
                  <a:cubicBezTo>
                    <a:pt x="411" y="211"/>
                    <a:pt x="457" y="252"/>
                    <a:pt x="457" y="304"/>
                  </a:cubicBezTo>
                  <a:lnTo>
                    <a:pt x="457" y="458"/>
                  </a:lnTo>
                  <a:close/>
                </a:path>
              </a:pathLst>
            </a:custGeom>
            <a:grpFill/>
            <a:ln>
              <a:noFill/>
            </a:ln>
            <a:effectLst/>
          </p:spPr>
          <p:txBody>
            <a:bodyPr wrap="none" anchor="ctr"/>
            <a:lstStyle/>
            <a:p>
              <a:endParaRPr lang="en-US"/>
            </a:p>
          </p:txBody>
        </p:sp>
        <p:sp>
          <p:nvSpPr>
            <p:cNvPr id="50" name="Freeform 33"/>
            <p:cNvSpPr>
              <a:spLocks noChangeAspect="1" noChangeArrowheads="1"/>
            </p:cNvSpPr>
            <p:nvPr/>
          </p:nvSpPr>
          <p:spPr bwMode="auto">
            <a:xfrm>
              <a:off x="1602680" y="5939047"/>
              <a:ext cx="362785" cy="365760"/>
            </a:xfrm>
            <a:custGeom>
              <a:avLst/>
              <a:gdLst>
                <a:gd name="T0" fmla="*/ 483 w 540"/>
                <a:gd name="T1" fmla="*/ 0 h 541"/>
                <a:gd name="T2" fmla="*/ 56 w 540"/>
                <a:gd name="T3" fmla="*/ 0 h 541"/>
                <a:gd name="T4" fmla="*/ 0 w 540"/>
                <a:gd name="T5" fmla="*/ 57 h 541"/>
                <a:gd name="T6" fmla="*/ 0 w 540"/>
                <a:gd name="T7" fmla="*/ 484 h 541"/>
                <a:gd name="T8" fmla="*/ 56 w 540"/>
                <a:gd name="T9" fmla="*/ 540 h 541"/>
                <a:gd name="T10" fmla="*/ 483 w 540"/>
                <a:gd name="T11" fmla="*/ 540 h 541"/>
                <a:gd name="T12" fmla="*/ 539 w 540"/>
                <a:gd name="T13" fmla="*/ 484 h 541"/>
                <a:gd name="T14" fmla="*/ 539 w 540"/>
                <a:gd name="T15" fmla="*/ 57 h 541"/>
                <a:gd name="T16" fmla="*/ 483 w 540"/>
                <a:gd name="T17" fmla="*/ 0 h 541"/>
                <a:gd name="T18" fmla="*/ 375 w 540"/>
                <a:gd name="T19" fmla="*/ 242 h 541"/>
                <a:gd name="T20" fmla="*/ 298 w 540"/>
                <a:gd name="T21" fmla="*/ 242 h 541"/>
                <a:gd name="T22" fmla="*/ 298 w 540"/>
                <a:gd name="T23" fmla="*/ 350 h 541"/>
                <a:gd name="T24" fmla="*/ 323 w 540"/>
                <a:gd name="T25" fmla="*/ 381 h 541"/>
                <a:gd name="T26" fmla="*/ 375 w 540"/>
                <a:gd name="T27" fmla="*/ 381 h 541"/>
                <a:gd name="T28" fmla="*/ 375 w 540"/>
                <a:gd name="T29" fmla="*/ 458 h 541"/>
                <a:gd name="T30" fmla="*/ 318 w 540"/>
                <a:gd name="T31" fmla="*/ 463 h 541"/>
                <a:gd name="T32" fmla="*/ 215 w 540"/>
                <a:gd name="T33" fmla="*/ 370 h 541"/>
                <a:gd name="T34" fmla="*/ 215 w 540"/>
                <a:gd name="T35" fmla="*/ 242 h 541"/>
                <a:gd name="T36" fmla="*/ 159 w 540"/>
                <a:gd name="T37" fmla="*/ 242 h 541"/>
                <a:gd name="T38" fmla="*/ 159 w 540"/>
                <a:gd name="T39" fmla="*/ 170 h 541"/>
                <a:gd name="T40" fmla="*/ 236 w 540"/>
                <a:gd name="T41" fmla="*/ 83 h 541"/>
                <a:gd name="T42" fmla="*/ 298 w 540"/>
                <a:gd name="T43" fmla="*/ 83 h 541"/>
                <a:gd name="T44" fmla="*/ 298 w 540"/>
                <a:gd name="T45" fmla="*/ 165 h 541"/>
                <a:gd name="T46" fmla="*/ 375 w 540"/>
                <a:gd name="T47" fmla="*/ 165 h 541"/>
                <a:gd name="T48" fmla="*/ 375 w 540"/>
                <a:gd name="T49" fmla="*/ 242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540" h="541">
                  <a:moveTo>
                    <a:pt x="483" y="0"/>
                  </a:moveTo>
                  <a:lnTo>
                    <a:pt x="56" y="0"/>
                  </a:lnTo>
                  <a:cubicBezTo>
                    <a:pt x="25" y="0"/>
                    <a:pt x="0" y="26"/>
                    <a:pt x="0" y="57"/>
                  </a:cubicBezTo>
                  <a:lnTo>
                    <a:pt x="0" y="484"/>
                  </a:lnTo>
                  <a:cubicBezTo>
                    <a:pt x="0" y="514"/>
                    <a:pt x="25" y="540"/>
                    <a:pt x="56" y="540"/>
                  </a:cubicBezTo>
                  <a:lnTo>
                    <a:pt x="483" y="540"/>
                  </a:lnTo>
                  <a:cubicBezTo>
                    <a:pt x="513" y="540"/>
                    <a:pt x="539" y="514"/>
                    <a:pt x="539" y="484"/>
                  </a:cubicBezTo>
                  <a:lnTo>
                    <a:pt x="539" y="57"/>
                  </a:lnTo>
                  <a:cubicBezTo>
                    <a:pt x="539" y="26"/>
                    <a:pt x="513" y="0"/>
                    <a:pt x="483" y="0"/>
                  </a:cubicBezTo>
                  <a:close/>
                  <a:moveTo>
                    <a:pt x="375" y="242"/>
                  </a:moveTo>
                  <a:lnTo>
                    <a:pt x="298" y="242"/>
                  </a:lnTo>
                  <a:lnTo>
                    <a:pt x="298" y="350"/>
                  </a:lnTo>
                  <a:cubicBezTo>
                    <a:pt x="298" y="365"/>
                    <a:pt x="298" y="381"/>
                    <a:pt x="323" y="381"/>
                  </a:cubicBezTo>
                  <a:lnTo>
                    <a:pt x="375" y="381"/>
                  </a:lnTo>
                  <a:lnTo>
                    <a:pt x="375" y="458"/>
                  </a:lnTo>
                  <a:cubicBezTo>
                    <a:pt x="375" y="458"/>
                    <a:pt x="349" y="463"/>
                    <a:pt x="318" y="463"/>
                  </a:cubicBezTo>
                  <a:cubicBezTo>
                    <a:pt x="251" y="463"/>
                    <a:pt x="215" y="417"/>
                    <a:pt x="215" y="370"/>
                  </a:cubicBezTo>
                  <a:lnTo>
                    <a:pt x="215" y="242"/>
                  </a:lnTo>
                  <a:lnTo>
                    <a:pt x="159" y="242"/>
                  </a:lnTo>
                  <a:lnTo>
                    <a:pt x="159" y="170"/>
                  </a:lnTo>
                  <a:cubicBezTo>
                    <a:pt x="226" y="165"/>
                    <a:pt x="231" y="114"/>
                    <a:pt x="236" y="83"/>
                  </a:cubicBezTo>
                  <a:lnTo>
                    <a:pt x="298" y="83"/>
                  </a:lnTo>
                  <a:lnTo>
                    <a:pt x="298" y="165"/>
                  </a:lnTo>
                  <a:lnTo>
                    <a:pt x="375" y="165"/>
                  </a:lnTo>
                  <a:lnTo>
                    <a:pt x="375" y="242"/>
                  </a:lnTo>
                  <a:close/>
                </a:path>
              </a:pathLst>
            </a:custGeom>
            <a:grpFill/>
            <a:ln>
              <a:noFill/>
            </a:ln>
            <a:effectLst/>
          </p:spPr>
          <p:txBody>
            <a:bodyPr wrap="none" anchor="ctr"/>
            <a:lstStyle/>
            <a:p>
              <a:endParaRPr lang="en-US"/>
            </a:p>
          </p:txBody>
        </p:sp>
      </p:grpSp>
      <p:sp>
        <p:nvSpPr>
          <p:cNvPr id="51" name="Text Placeholder 3"/>
          <p:cNvSpPr txBox="1">
            <a:spLocks/>
          </p:cNvSpPr>
          <p:nvPr/>
        </p:nvSpPr>
        <p:spPr>
          <a:xfrm>
            <a:off x="3782267" y="4516970"/>
            <a:ext cx="2133600" cy="257040"/>
          </a:xfrm>
          <a:prstGeom prst="rect">
            <a:avLst/>
          </a:prstGeom>
        </p:spPr>
        <p:txBody>
          <a:bodyPr vert="horz" wrap="square" lIns="0" tIns="0" rIns="0" bIns="0" rtlCol="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867" b="1" kern="1200" baseline="0">
                <a:solidFill>
                  <a:schemeClr val="tx1">
                    <a:lumMod val="65000"/>
                    <a:lumOff val="35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dirty="0">
                <a:solidFill>
                  <a:srgbClr val="5C9AD3"/>
                </a:solidFill>
              </a:rPr>
              <a:t>Jimmy Sager</a:t>
            </a:r>
          </a:p>
        </p:txBody>
      </p:sp>
      <p:sp>
        <p:nvSpPr>
          <p:cNvPr id="52" name="Text Placeholder 3"/>
          <p:cNvSpPr txBox="1">
            <a:spLocks/>
          </p:cNvSpPr>
          <p:nvPr/>
        </p:nvSpPr>
        <p:spPr>
          <a:xfrm flipH="1">
            <a:off x="3782267" y="4866974"/>
            <a:ext cx="2133600" cy="257040"/>
          </a:xfrm>
          <a:prstGeom prst="rect">
            <a:avLst/>
          </a:prstGeom>
        </p:spPr>
        <p:txBody>
          <a:bodyPr vert="horz" wrap="square" lIns="0" tIns="0" rIns="0" bIns="0" rtlCol="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600" b="1"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dirty="0">
                <a:solidFill>
                  <a:srgbClr val="5C9AD3"/>
                </a:solidFill>
              </a:rPr>
              <a:t>CEO</a:t>
            </a:r>
          </a:p>
        </p:txBody>
      </p:sp>
      <p:cxnSp>
        <p:nvCxnSpPr>
          <p:cNvPr id="53" name="Straight Connector 52"/>
          <p:cNvCxnSpPr/>
          <p:nvPr/>
        </p:nvCxnSpPr>
        <p:spPr>
          <a:xfrm>
            <a:off x="3629867" y="4831805"/>
            <a:ext cx="2438400" cy="2117"/>
          </a:xfrm>
          <a:prstGeom prst="line">
            <a:avLst/>
          </a:prstGeom>
          <a:ln w="19050">
            <a:solidFill>
              <a:schemeClr val="bg1"/>
            </a:solidFill>
            <a:prstDash val="sysDot"/>
          </a:ln>
        </p:spPr>
        <p:style>
          <a:lnRef idx="1">
            <a:schemeClr val="accent1"/>
          </a:lnRef>
          <a:fillRef idx="0">
            <a:schemeClr val="accent1"/>
          </a:fillRef>
          <a:effectRef idx="0">
            <a:schemeClr val="accent1"/>
          </a:effectRef>
          <a:fontRef idx="minor">
            <a:schemeClr val="tx1"/>
          </a:fontRef>
        </p:style>
      </p:cxnSp>
      <p:sp>
        <p:nvSpPr>
          <p:cNvPr id="54" name="Text Placeholder 3"/>
          <p:cNvSpPr txBox="1">
            <a:spLocks/>
          </p:cNvSpPr>
          <p:nvPr/>
        </p:nvSpPr>
        <p:spPr>
          <a:xfrm>
            <a:off x="3629867" y="5199128"/>
            <a:ext cx="2438400" cy="689707"/>
          </a:xfrm>
          <a:prstGeom prst="rect">
            <a:avLst/>
          </a:prstGeom>
        </p:spPr>
        <p:txBody>
          <a:bodyPr vert="horz" wrap="square" lIns="0" tIns="0" rIns="0" bIns="0" rtlCol="0" anchor="t">
            <a:noAutofit/>
          </a:bodyPr>
          <a:lstStyle>
            <a:lvl1pPr marL="0" indent="0" algn="ctr" defTabSz="914400" rtl="0" eaLnBrk="1" latinLnBrk="0" hangingPunct="1">
              <a:lnSpc>
                <a:spcPct val="90000"/>
              </a:lnSpc>
              <a:spcBef>
                <a:spcPts val="1000"/>
              </a:spcBef>
              <a:buFont typeface="Arial" panose="020B0604020202020204" pitchFamily="34" charset="0"/>
              <a:buNone/>
              <a:defRPr sz="1333" b="0"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sz="1200" dirty="0">
                <a:solidFill>
                  <a:schemeClr val="bg1"/>
                </a:solidFill>
              </a:rPr>
              <a:t>Lorem ipsum dolor sit amet, consectetur adipiscing elit, sed do eiusmod tempor incididunt ut labore et dolore.</a:t>
            </a:r>
          </a:p>
        </p:txBody>
      </p:sp>
      <p:grpSp>
        <p:nvGrpSpPr>
          <p:cNvPr id="55" name="Group 54"/>
          <p:cNvGrpSpPr/>
          <p:nvPr/>
        </p:nvGrpSpPr>
        <p:grpSpPr>
          <a:xfrm>
            <a:off x="6458257" y="5957120"/>
            <a:ext cx="2114814" cy="372724"/>
            <a:chOff x="721269" y="5939047"/>
            <a:chExt cx="2114814" cy="372724"/>
          </a:xfrm>
          <a:solidFill>
            <a:srgbClr val="7A7A7A"/>
          </a:solidFill>
        </p:grpSpPr>
        <p:sp>
          <p:nvSpPr>
            <p:cNvPr id="56" name="Freeform 32"/>
            <p:cNvSpPr>
              <a:spLocks noChangeAspect="1" noChangeArrowheads="1"/>
            </p:cNvSpPr>
            <p:nvPr/>
          </p:nvSpPr>
          <p:spPr bwMode="auto">
            <a:xfrm>
              <a:off x="1162819" y="5939047"/>
              <a:ext cx="365760" cy="365760"/>
            </a:xfrm>
            <a:custGeom>
              <a:avLst/>
              <a:gdLst>
                <a:gd name="T0" fmla="*/ 489 w 541"/>
                <a:gd name="T1" fmla="*/ 0 h 541"/>
                <a:gd name="T2" fmla="*/ 57 w 541"/>
                <a:gd name="T3" fmla="*/ 0 h 541"/>
                <a:gd name="T4" fmla="*/ 0 w 541"/>
                <a:gd name="T5" fmla="*/ 57 h 541"/>
                <a:gd name="T6" fmla="*/ 0 w 541"/>
                <a:gd name="T7" fmla="*/ 484 h 541"/>
                <a:gd name="T8" fmla="*/ 57 w 541"/>
                <a:gd name="T9" fmla="*/ 540 h 541"/>
                <a:gd name="T10" fmla="*/ 489 w 541"/>
                <a:gd name="T11" fmla="*/ 540 h 541"/>
                <a:gd name="T12" fmla="*/ 540 w 541"/>
                <a:gd name="T13" fmla="*/ 484 h 541"/>
                <a:gd name="T14" fmla="*/ 540 w 541"/>
                <a:gd name="T15" fmla="*/ 57 h 541"/>
                <a:gd name="T16" fmla="*/ 489 w 541"/>
                <a:gd name="T17" fmla="*/ 0 h 541"/>
                <a:gd name="T18" fmla="*/ 298 w 541"/>
                <a:gd name="T19" fmla="*/ 386 h 541"/>
                <a:gd name="T20" fmla="*/ 242 w 541"/>
                <a:gd name="T21" fmla="*/ 360 h 541"/>
                <a:gd name="T22" fmla="*/ 216 w 541"/>
                <a:gd name="T23" fmla="*/ 448 h 541"/>
                <a:gd name="T24" fmla="*/ 211 w 541"/>
                <a:gd name="T25" fmla="*/ 453 h 541"/>
                <a:gd name="T26" fmla="*/ 185 w 541"/>
                <a:gd name="T27" fmla="*/ 463 h 541"/>
                <a:gd name="T28" fmla="*/ 160 w 541"/>
                <a:gd name="T29" fmla="*/ 432 h 541"/>
                <a:gd name="T30" fmla="*/ 160 w 541"/>
                <a:gd name="T31" fmla="*/ 432 h 541"/>
                <a:gd name="T32" fmla="*/ 160 w 541"/>
                <a:gd name="T33" fmla="*/ 432 h 541"/>
                <a:gd name="T34" fmla="*/ 160 w 541"/>
                <a:gd name="T35" fmla="*/ 427 h 541"/>
                <a:gd name="T36" fmla="*/ 211 w 541"/>
                <a:gd name="T37" fmla="*/ 278 h 541"/>
                <a:gd name="T38" fmla="*/ 206 w 541"/>
                <a:gd name="T39" fmla="*/ 237 h 541"/>
                <a:gd name="T40" fmla="*/ 252 w 541"/>
                <a:gd name="T41" fmla="*/ 175 h 541"/>
                <a:gd name="T42" fmla="*/ 288 w 541"/>
                <a:gd name="T43" fmla="*/ 211 h 541"/>
                <a:gd name="T44" fmla="*/ 262 w 541"/>
                <a:gd name="T45" fmla="*/ 293 h 541"/>
                <a:gd name="T46" fmla="*/ 298 w 541"/>
                <a:gd name="T47" fmla="*/ 329 h 541"/>
                <a:gd name="T48" fmla="*/ 386 w 541"/>
                <a:gd name="T49" fmla="*/ 237 h 541"/>
                <a:gd name="T50" fmla="*/ 273 w 541"/>
                <a:gd name="T51" fmla="*/ 129 h 541"/>
                <a:gd name="T52" fmla="*/ 160 w 541"/>
                <a:gd name="T53" fmla="*/ 237 h 541"/>
                <a:gd name="T54" fmla="*/ 170 w 541"/>
                <a:gd name="T55" fmla="*/ 288 h 541"/>
                <a:gd name="T56" fmla="*/ 175 w 541"/>
                <a:gd name="T57" fmla="*/ 299 h 541"/>
                <a:gd name="T58" fmla="*/ 149 w 541"/>
                <a:gd name="T59" fmla="*/ 329 h 541"/>
                <a:gd name="T60" fmla="*/ 124 w 541"/>
                <a:gd name="T61" fmla="*/ 314 h 541"/>
                <a:gd name="T62" fmla="*/ 103 w 541"/>
                <a:gd name="T63" fmla="*/ 232 h 541"/>
                <a:gd name="T64" fmla="*/ 268 w 541"/>
                <a:gd name="T65" fmla="*/ 72 h 541"/>
                <a:gd name="T66" fmla="*/ 437 w 541"/>
                <a:gd name="T67" fmla="*/ 232 h 541"/>
                <a:gd name="T68" fmla="*/ 298 w 541"/>
                <a:gd name="T69" fmla="*/ 386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541" h="541">
                  <a:moveTo>
                    <a:pt x="489" y="0"/>
                  </a:moveTo>
                  <a:lnTo>
                    <a:pt x="57" y="0"/>
                  </a:lnTo>
                  <a:cubicBezTo>
                    <a:pt x="26" y="0"/>
                    <a:pt x="0" y="26"/>
                    <a:pt x="0" y="57"/>
                  </a:cubicBezTo>
                  <a:lnTo>
                    <a:pt x="0" y="484"/>
                  </a:lnTo>
                  <a:cubicBezTo>
                    <a:pt x="0" y="514"/>
                    <a:pt x="26" y="540"/>
                    <a:pt x="57" y="540"/>
                  </a:cubicBezTo>
                  <a:lnTo>
                    <a:pt x="489" y="540"/>
                  </a:lnTo>
                  <a:cubicBezTo>
                    <a:pt x="514" y="540"/>
                    <a:pt x="540" y="514"/>
                    <a:pt x="540" y="484"/>
                  </a:cubicBezTo>
                  <a:lnTo>
                    <a:pt x="540" y="57"/>
                  </a:lnTo>
                  <a:cubicBezTo>
                    <a:pt x="540" y="26"/>
                    <a:pt x="514" y="0"/>
                    <a:pt x="489" y="0"/>
                  </a:cubicBezTo>
                  <a:close/>
                  <a:moveTo>
                    <a:pt x="298" y="386"/>
                  </a:moveTo>
                  <a:cubicBezTo>
                    <a:pt x="278" y="386"/>
                    <a:pt x="257" y="376"/>
                    <a:pt x="242" y="360"/>
                  </a:cubicBezTo>
                  <a:lnTo>
                    <a:pt x="216" y="448"/>
                  </a:lnTo>
                  <a:lnTo>
                    <a:pt x="211" y="453"/>
                  </a:lnTo>
                  <a:cubicBezTo>
                    <a:pt x="206" y="458"/>
                    <a:pt x="201" y="463"/>
                    <a:pt x="185" y="463"/>
                  </a:cubicBezTo>
                  <a:cubicBezTo>
                    <a:pt x="170" y="463"/>
                    <a:pt x="160" y="453"/>
                    <a:pt x="160" y="432"/>
                  </a:cubicBezTo>
                  <a:lnTo>
                    <a:pt x="160" y="432"/>
                  </a:lnTo>
                  <a:lnTo>
                    <a:pt x="160" y="432"/>
                  </a:lnTo>
                  <a:lnTo>
                    <a:pt x="160" y="427"/>
                  </a:lnTo>
                  <a:lnTo>
                    <a:pt x="211" y="278"/>
                  </a:lnTo>
                  <a:cubicBezTo>
                    <a:pt x="211" y="278"/>
                    <a:pt x="206" y="263"/>
                    <a:pt x="206" y="237"/>
                  </a:cubicBezTo>
                  <a:cubicBezTo>
                    <a:pt x="206" y="191"/>
                    <a:pt x="227" y="175"/>
                    <a:pt x="252" y="175"/>
                  </a:cubicBezTo>
                  <a:cubicBezTo>
                    <a:pt x="268" y="175"/>
                    <a:pt x="288" y="185"/>
                    <a:pt x="288" y="211"/>
                  </a:cubicBezTo>
                  <a:cubicBezTo>
                    <a:pt x="288" y="247"/>
                    <a:pt x="262" y="268"/>
                    <a:pt x="262" y="293"/>
                  </a:cubicBezTo>
                  <a:cubicBezTo>
                    <a:pt x="262" y="309"/>
                    <a:pt x="278" y="329"/>
                    <a:pt x="298" y="329"/>
                  </a:cubicBezTo>
                  <a:cubicBezTo>
                    <a:pt x="360" y="329"/>
                    <a:pt x="386" y="278"/>
                    <a:pt x="386" y="237"/>
                  </a:cubicBezTo>
                  <a:cubicBezTo>
                    <a:pt x="386" y="175"/>
                    <a:pt x="334" y="129"/>
                    <a:pt x="273" y="129"/>
                  </a:cubicBezTo>
                  <a:cubicBezTo>
                    <a:pt x="211" y="129"/>
                    <a:pt x="160" y="175"/>
                    <a:pt x="160" y="237"/>
                  </a:cubicBezTo>
                  <a:cubicBezTo>
                    <a:pt x="160" y="252"/>
                    <a:pt x="165" y="273"/>
                    <a:pt x="170" y="288"/>
                  </a:cubicBezTo>
                  <a:cubicBezTo>
                    <a:pt x="175" y="293"/>
                    <a:pt x="175" y="293"/>
                    <a:pt x="175" y="299"/>
                  </a:cubicBezTo>
                  <a:cubicBezTo>
                    <a:pt x="175" y="314"/>
                    <a:pt x="165" y="329"/>
                    <a:pt x="149" y="329"/>
                  </a:cubicBezTo>
                  <a:cubicBezTo>
                    <a:pt x="139" y="329"/>
                    <a:pt x="129" y="324"/>
                    <a:pt x="124" y="314"/>
                  </a:cubicBezTo>
                  <a:cubicBezTo>
                    <a:pt x="108" y="288"/>
                    <a:pt x="103" y="263"/>
                    <a:pt x="103" y="232"/>
                  </a:cubicBezTo>
                  <a:cubicBezTo>
                    <a:pt x="103" y="144"/>
                    <a:pt x="175" y="72"/>
                    <a:pt x="268" y="72"/>
                  </a:cubicBezTo>
                  <a:cubicBezTo>
                    <a:pt x="360" y="72"/>
                    <a:pt x="437" y="144"/>
                    <a:pt x="437" y="232"/>
                  </a:cubicBezTo>
                  <a:cubicBezTo>
                    <a:pt x="437" y="309"/>
                    <a:pt x="396" y="386"/>
                    <a:pt x="298" y="386"/>
                  </a:cubicBezTo>
                  <a:close/>
                </a:path>
              </a:pathLst>
            </a:custGeom>
            <a:grpFill/>
            <a:ln>
              <a:noFill/>
            </a:ln>
            <a:effectLst/>
          </p:spPr>
          <p:txBody>
            <a:bodyPr wrap="none" anchor="ctr"/>
            <a:lstStyle/>
            <a:p>
              <a:endParaRPr lang="en-US"/>
            </a:p>
          </p:txBody>
        </p:sp>
        <p:sp>
          <p:nvSpPr>
            <p:cNvPr id="57" name="Freeform 28"/>
            <p:cNvSpPr>
              <a:spLocks noChangeAspect="1" noChangeArrowheads="1"/>
            </p:cNvSpPr>
            <p:nvPr/>
          </p:nvSpPr>
          <p:spPr bwMode="auto">
            <a:xfrm>
              <a:off x="721269" y="5939047"/>
              <a:ext cx="362787" cy="365760"/>
            </a:xfrm>
            <a:custGeom>
              <a:avLst/>
              <a:gdLst>
                <a:gd name="T0" fmla="*/ 483 w 540"/>
                <a:gd name="T1" fmla="*/ 0 h 541"/>
                <a:gd name="T2" fmla="*/ 56 w 540"/>
                <a:gd name="T3" fmla="*/ 0 h 541"/>
                <a:gd name="T4" fmla="*/ 0 w 540"/>
                <a:gd name="T5" fmla="*/ 57 h 541"/>
                <a:gd name="T6" fmla="*/ 0 w 540"/>
                <a:gd name="T7" fmla="*/ 483 h 541"/>
                <a:gd name="T8" fmla="*/ 56 w 540"/>
                <a:gd name="T9" fmla="*/ 540 h 541"/>
                <a:gd name="T10" fmla="*/ 483 w 540"/>
                <a:gd name="T11" fmla="*/ 540 h 541"/>
                <a:gd name="T12" fmla="*/ 539 w 540"/>
                <a:gd name="T13" fmla="*/ 483 h 541"/>
                <a:gd name="T14" fmla="*/ 539 w 540"/>
                <a:gd name="T15" fmla="*/ 57 h 541"/>
                <a:gd name="T16" fmla="*/ 483 w 540"/>
                <a:gd name="T17" fmla="*/ 0 h 541"/>
                <a:gd name="T18" fmla="*/ 457 w 540"/>
                <a:gd name="T19" fmla="*/ 57 h 541"/>
                <a:gd name="T20" fmla="*/ 457 w 540"/>
                <a:gd name="T21" fmla="*/ 139 h 541"/>
                <a:gd name="T22" fmla="*/ 405 w 540"/>
                <a:gd name="T23" fmla="*/ 139 h 541"/>
                <a:gd name="T24" fmla="*/ 375 w 540"/>
                <a:gd name="T25" fmla="*/ 165 h 541"/>
                <a:gd name="T26" fmla="*/ 375 w 540"/>
                <a:gd name="T27" fmla="*/ 216 h 541"/>
                <a:gd name="T28" fmla="*/ 457 w 540"/>
                <a:gd name="T29" fmla="*/ 216 h 541"/>
                <a:gd name="T30" fmla="*/ 457 w 540"/>
                <a:gd name="T31" fmla="*/ 298 h 541"/>
                <a:gd name="T32" fmla="*/ 375 w 540"/>
                <a:gd name="T33" fmla="*/ 298 h 541"/>
                <a:gd name="T34" fmla="*/ 375 w 540"/>
                <a:gd name="T35" fmla="*/ 483 h 541"/>
                <a:gd name="T36" fmla="*/ 298 w 540"/>
                <a:gd name="T37" fmla="*/ 483 h 541"/>
                <a:gd name="T38" fmla="*/ 298 w 540"/>
                <a:gd name="T39" fmla="*/ 298 h 541"/>
                <a:gd name="T40" fmla="*/ 241 w 540"/>
                <a:gd name="T41" fmla="*/ 298 h 541"/>
                <a:gd name="T42" fmla="*/ 241 w 540"/>
                <a:gd name="T43" fmla="*/ 216 h 541"/>
                <a:gd name="T44" fmla="*/ 298 w 540"/>
                <a:gd name="T45" fmla="*/ 216 h 541"/>
                <a:gd name="T46" fmla="*/ 298 w 540"/>
                <a:gd name="T47" fmla="*/ 149 h 541"/>
                <a:gd name="T48" fmla="*/ 390 w 540"/>
                <a:gd name="T49" fmla="*/ 57 h 541"/>
                <a:gd name="T50" fmla="*/ 457 w 540"/>
                <a:gd name="T51" fmla="*/ 57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540" h="541">
                  <a:moveTo>
                    <a:pt x="483" y="0"/>
                  </a:moveTo>
                  <a:lnTo>
                    <a:pt x="56" y="0"/>
                  </a:lnTo>
                  <a:cubicBezTo>
                    <a:pt x="25" y="0"/>
                    <a:pt x="0" y="26"/>
                    <a:pt x="0" y="57"/>
                  </a:cubicBezTo>
                  <a:lnTo>
                    <a:pt x="0" y="483"/>
                  </a:lnTo>
                  <a:cubicBezTo>
                    <a:pt x="0" y="514"/>
                    <a:pt x="25" y="540"/>
                    <a:pt x="56" y="540"/>
                  </a:cubicBezTo>
                  <a:lnTo>
                    <a:pt x="483" y="540"/>
                  </a:lnTo>
                  <a:cubicBezTo>
                    <a:pt x="513" y="540"/>
                    <a:pt x="539" y="514"/>
                    <a:pt x="539" y="483"/>
                  </a:cubicBezTo>
                  <a:lnTo>
                    <a:pt x="539" y="57"/>
                  </a:lnTo>
                  <a:cubicBezTo>
                    <a:pt x="539" y="26"/>
                    <a:pt x="513" y="0"/>
                    <a:pt x="483" y="0"/>
                  </a:cubicBezTo>
                  <a:close/>
                  <a:moveTo>
                    <a:pt x="457" y="57"/>
                  </a:moveTo>
                  <a:lnTo>
                    <a:pt x="457" y="139"/>
                  </a:lnTo>
                  <a:lnTo>
                    <a:pt x="405" y="139"/>
                  </a:lnTo>
                  <a:cubicBezTo>
                    <a:pt x="385" y="139"/>
                    <a:pt x="375" y="149"/>
                    <a:pt x="375" y="165"/>
                  </a:cubicBezTo>
                  <a:lnTo>
                    <a:pt x="375" y="216"/>
                  </a:lnTo>
                  <a:lnTo>
                    <a:pt x="457" y="216"/>
                  </a:lnTo>
                  <a:lnTo>
                    <a:pt x="457" y="298"/>
                  </a:lnTo>
                  <a:lnTo>
                    <a:pt x="375" y="298"/>
                  </a:lnTo>
                  <a:lnTo>
                    <a:pt x="375" y="483"/>
                  </a:lnTo>
                  <a:lnTo>
                    <a:pt x="298" y="483"/>
                  </a:lnTo>
                  <a:lnTo>
                    <a:pt x="298" y="298"/>
                  </a:lnTo>
                  <a:lnTo>
                    <a:pt x="241" y="298"/>
                  </a:lnTo>
                  <a:lnTo>
                    <a:pt x="241" y="216"/>
                  </a:lnTo>
                  <a:lnTo>
                    <a:pt x="298" y="216"/>
                  </a:lnTo>
                  <a:lnTo>
                    <a:pt x="298" y="149"/>
                  </a:lnTo>
                  <a:cubicBezTo>
                    <a:pt x="298" y="98"/>
                    <a:pt x="339" y="57"/>
                    <a:pt x="390" y="57"/>
                  </a:cubicBezTo>
                  <a:lnTo>
                    <a:pt x="457" y="57"/>
                  </a:lnTo>
                  <a:close/>
                </a:path>
              </a:pathLst>
            </a:custGeom>
            <a:grpFill/>
            <a:ln>
              <a:noFill/>
            </a:ln>
            <a:effectLst/>
          </p:spPr>
          <p:txBody>
            <a:bodyPr wrap="none" anchor="ctr"/>
            <a:lstStyle/>
            <a:p>
              <a:endParaRPr lang="en-US"/>
            </a:p>
          </p:txBody>
        </p:sp>
        <p:sp>
          <p:nvSpPr>
            <p:cNvPr id="58" name="Freeform 29"/>
            <p:cNvSpPr>
              <a:spLocks noChangeAspect="1" noChangeArrowheads="1"/>
            </p:cNvSpPr>
            <p:nvPr/>
          </p:nvSpPr>
          <p:spPr bwMode="auto">
            <a:xfrm>
              <a:off x="2039566" y="5942529"/>
              <a:ext cx="362785" cy="365760"/>
            </a:xfrm>
            <a:custGeom>
              <a:avLst/>
              <a:gdLst>
                <a:gd name="T0" fmla="*/ 252 w 540"/>
                <a:gd name="T1" fmla="*/ 185 h 541"/>
                <a:gd name="T2" fmla="*/ 195 w 540"/>
                <a:gd name="T3" fmla="*/ 108 h 541"/>
                <a:gd name="T4" fmla="*/ 159 w 540"/>
                <a:gd name="T5" fmla="*/ 155 h 541"/>
                <a:gd name="T6" fmla="*/ 211 w 540"/>
                <a:gd name="T7" fmla="*/ 232 h 541"/>
                <a:gd name="T8" fmla="*/ 252 w 540"/>
                <a:gd name="T9" fmla="*/ 185 h 541"/>
                <a:gd name="T10" fmla="*/ 231 w 540"/>
                <a:gd name="T11" fmla="*/ 319 h 541"/>
                <a:gd name="T12" fmla="*/ 226 w 540"/>
                <a:gd name="T13" fmla="*/ 319 h 541"/>
                <a:gd name="T14" fmla="*/ 226 w 540"/>
                <a:gd name="T15" fmla="*/ 319 h 541"/>
                <a:gd name="T16" fmla="*/ 175 w 540"/>
                <a:gd name="T17" fmla="*/ 329 h 541"/>
                <a:gd name="T18" fmla="*/ 139 w 540"/>
                <a:gd name="T19" fmla="*/ 370 h 541"/>
                <a:gd name="T20" fmla="*/ 216 w 540"/>
                <a:gd name="T21" fmla="*/ 432 h 541"/>
                <a:gd name="T22" fmla="*/ 282 w 540"/>
                <a:gd name="T23" fmla="*/ 381 h 541"/>
                <a:gd name="T24" fmla="*/ 231 w 540"/>
                <a:gd name="T25" fmla="*/ 319 h 541"/>
                <a:gd name="T26" fmla="*/ 488 w 540"/>
                <a:gd name="T27" fmla="*/ 0 h 541"/>
                <a:gd name="T28" fmla="*/ 56 w 540"/>
                <a:gd name="T29" fmla="*/ 0 h 541"/>
                <a:gd name="T30" fmla="*/ 0 w 540"/>
                <a:gd name="T31" fmla="*/ 57 h 541"/>
                <a:gd name="T32" fmla="*/ 0 w 540"/>
                <a:gd name="T33" fmla="*/ 484 h 541"/>
                <a:gd name="T34" fmla="*/ 56 w 540"/>
                <a:gd name="T35" fmla="*/ 540 h 541"/>
                <a:gd name="T36" fmla="*/ 488 w 540"/>
                <a:gd name="T37" fmla="*/ 540 h 541"/>
                <a:gd name="T38" fmla="*/ 539 w 540"/>
                <a:gd name="T39" fmla="*/ 484 h 541"/>
                <a:gd name="T40" fmla="*/ 539 w 540"/>
                <a:gd name="T41" fmla="*/ 57 h 541"/>
                <a:gd name="T42" fmla="*/ 488 w 540"/>
                <a:gd name="T43" fmla="*/ 0 h 541"/>
                <a:gd name="T44" fmla="*/ 195 w 540"/>
                <a:gd name="T45" fmla="*/ 463 h 541"/>
                <a:gd name="T46" fmla="*/ 82 w 540"/>
                <a:gd name="T47" fmla="*/ 386 h 541"/>
                <a:gd name="T48" fmla="*/ 123 w 540"/>
                <a:gd name="T49" fmla="*/ 319 h 541"/>
                <a:gd name="T50" fmla="*/ 205 w 540"/>
                <a:gd name="T51" fmla="*/ 293 h 541"/>
                <a:gd name="T52" fmla="*/ 200 w 540"/>
                <a:gd name="T53" fmla="*/ 268 h 541"/>
                <a:gd name="T54" fmla="*/ 200 w 540"/>
                <a:gd name="T55" fmla="*/ 252 h 541"/>
                <a:gd name="T56" fmla="*/ 190 w 540"/>
                <a:gd name="T57" fmla="*/ 252 h 541"/>
                <a:gd name="T58" fmla="*/ 103 w 540"/>
                <a:gd name="T59" fmla="*/ 175 h 541"/>
                <a:gd name="T60" fmla="*/ 216 w 540"/>
                <a:gd name="T61" fmla="*/ 78 h 541"/>
                <a:gd name="T62" fmla="*/ 329 w 540"/>
                <a:gd name="T63" fmla="*/ 78 h 541"/>
                <a:gd name="T64" fmla="*/ 318 w 540"/>
                <a:gd name="T65" fmla="*/ 88 h 541"/>
                <a:gd name="T66" fmla="*/ 303 w 540"/>
                <a:gd name="T67" fmla="*/ 103 h 541"/>
                <a:gd name="T68" fmla="*/ 298 w 540"/>
                <a:gd name="T69" fmla="*/ 108 h 541"/>
                <a:gd name="T70" fmla="*/ 277 w 540"/>
                <a:gd name="T71" fmla="*/ 108 h 541"/>
                <a:gd name="T72" fmla="*/ 303 w 540"/>
                <a:gd name="T73" fmla="*/ 165 h 541"/>
                <a:gd name="T74" fmla="*/ 262 w 540"/>
                <a:gd name="T75" fmla="*/ 237 h 541"/>
                <a:gd name="T76" fmla="*/ 252 w 540"/>
                <a:gd name="T77" fmla="*/ 257 h 541"/>
                <a:gd name="T78" fmla="*/ 262 w 540"/>
                <a:gd name="T79" fmla="*/ 273 h 541"/>
                <a:gd name="T80" fmla="*/ 272 w 540"/>
                <a:gd name="T81" fmla="*/ 283 h 541"/>
                <a:gd name="T82" fmla="*/ 324 w 540"/>
                <a:gd name="T83" fmla="*/ 360 h 541"/>
                <a:gd name="T84" fmla="*/ 195 w 540"/>
                <a:gd name="T85" fmla="*/ 463 h 541"/>
                <a:gd name="T86" fmla="*/ 457 w 540"/>
                <a:gd name="T87" fmla="*/ 273 h 541"/>
                <a:gd name="T88" fmla="*/ 406 w 540"/>
                <a:gd name="T89" fmla="*/ 273 h 541"/>
                <a:gd name="T90" fmla="*/ 406 w 540"/>
                <a:gd name="T91" fmla="*/ 324 h 541"/>
                <a:gd name="T92" fmla="*/ 380 w 540"/>
                <a:gd name="T93" fmla="*/ 324 h 541"/>
                <a:gd name="T94" fmla="*/ 380 w 540"/>
                <a:gd name="T95" fmla="*/ 273 h 541"/>
                <a:gd name="T96" fmla="*/ 324 w 540"/>
                <a:gd name="T97" fmla="*/ 273 h 541"/>
                <a:gd name="T98" fmla="*/ 324 w 540"/>
                <a:gd name="T99" fmla="*/ 242 h 541"/>
                <a:gd name="T100" fmla="*/ 380 w 540"/>
                <a:gd name="T101" fmla="*/ 242 h 541"/>
                <a:gd name="T102" fmla="*/ 380 w 540"/>
                <a:gd name="T103" fmla="*/ 191 h 541"/>
                <a:gd name="T104" fmla="*/ 406 w 540"/>
                <a:gd name="T105" fmla="*/ 191 h 541"/>
                <a:gd name="T106" fmla="*/ 406 w 540"/>
                <a:gd name="T107" fmla="*/ 242 h 541"/>
                <a:gd name="T108" fmla="*/ 457 w 540"/>
                <a:gd name="T109" fmla="*/ 242 h 541"/>
                <a:gd name="T110" fmla="*/ 457 w 540"/>
                <a:gd name="T111" fmla="*/ 273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540" h="541">
                  <a:moveTo>
                    <a:pt x="252" y="185"/>
                  </a:moveTo>
                  <a:cubicBezTo>
                    <a:pt x="252" y="160"/>
                    <a:pt x="231" y="108"/>
                    <a:pt x="195" y="108"/>
                  </a:cubicBezTo>
                  <a:cubicBezTo>
                    <a:pt x="175" y="108"/>
                    <a:pt x="159" y="119"/>
                    <a:pt x="159" y="155"/>
                  </a:cubicBezTo>
                  <a:cubicBezTo>
                    <a:pt x="159" y="185"/>
                    <a:pt x="175" y="232"/>
                    <a:pt x="211" y="232"/>
                  </a:cubicBezTo>
                  <a:cubicBezTo>
                    <a:pt x="211" y="232"/>
                    <a:pt x="252" y="227"/>
                    <a:pt x="252" y="185"/>
                  </a:cubicBezTo>
                  <a:close/>
                  <a:moveTo>
                    <a:pt x="231" y="319"/>
                  </a:moveTo>
                  <a:lnTo>
                    <a:pt x="226" y="319"/>
                  </a:lnTo>
                  <a:lnTo>
                    <a:pt x="226" y="319"/>
                  </a:lnTo>
                  <a:cubicBezTo>
                    <a:pt x="216" y="319"/>
                    <a:pt x="195" y="324"/>
                    <a:pt x="175" y="329"/>
                  </a:cubicBezTo>
                  <a:cubicBezTo>
                    <a:pt x="159" y="335"/>
                    <a:pt x="139" y="345"/>
                    <a:pt x="139" y="370"/>
                  </a:cubicBezTo>
                  <a:cubicBezTo>
                    <a:pt x="139" y="401"/>
                    <a:pt x="164" y="432"/>
                    <a:pt x="216" y="432"/>
                  </a:cubicBezTo>
                  <a:cubicBezTo>
                    <a:pt x="257" y="432"/>
                    <a:pt x="282" y="406"/>
                    <a:pt x="282" y="381"/>
                  </a:cubicBezTo>
                  <a:cubicBezTo>
                    <a:pt x="282" y="360"/>
                    <a:pt x="267" y="345"/>
                    <a:pt x="231" y="319"/>
                  </a:cubicBezTo>
                  <a:close/>
                  <a:moveTo>
                    <a:pt x="488" y="0"/>
                  </a:moveTo>
                  <a:lnTo>
                    <a:pt x="56" y="0"/>
                  </a:lnTo>
                  <a:cubicBezTo>
                    <a:pt x="26" y="0"/>
                    <a:pt x="0" y="26"/>
                    <a:pt x="0" y="57"/>
                  </a:cubicBezTo>
                  <a:lnTo>
                    <a:pt x="0" y="484"/>
                  </a:lnTo>
                  <a:cubicBezTo>
                    <a:pt x="0" y="514"/>
                    <a:pt x="26" y="540"/>
                    <a:pt x="56" y="540"/>
                  </a:cubicBezTo>
                  <a:lnTo>
                    <a:pt x="488" y="540"/>
                  </a:lnTo>
                  <a:cubicBezTo>
                    <a:pt x="514" y="540"/>
                    <a:pt x="539" y="514"/>
                    <a:pt x="539" y="484"/>
                  </a:cubicBezTo>
                  <a:lnTo>
                    <a:pt x="539" y="57"/>
                  </a:lnTo>
                  <a:cubicBezTo>
                    <a:pt x="539" y="26"/>
                    <a:pt x="514" y="0"/>
                    <a:pt x="488" y="0"/>
                  </a:cubicBezTo>
                  <a:close/>
                  <a:moveTo>
                    <a:pt x="195" y="463"/>
                  </a:moveTo>
                  <a:cubicBezTo>
                    <a:pt x="118" y="463"/>
                    <a:pt x="82" y="422"/>
                    <a:pt x="82" y="386"/>
                  </a:cubicBezTo>
                  <a:cubicBezTo>
                    <a:pt x="82" y="370"/>
                    <a:pt x="87" y="340"/>
                    <a:pt x="123" y="319"/>
                  </a:cubicBezTo>
                  <a:cubicBezTo>
                    <a:pt x="144" y="304"/>
                    <a:pt x="169" y="299"/>
                    <a:pt x="205" y="293"/>
                  </a:cubicBezTo>
                  <a:cubicBezTo>
                    <a:pt x="200" y="288"/>
                    <a:pt x="200" y="283"/>
                    <a:pt x="200" y="268"/>
                  </a:cubicBezTo>
                  <a:cubicBezTo>
                    <a:pt x="200" y="263"/>
                    <a:pt x="200" y="263"/>
                    <a:pt x="200" y="252"/>
                  </a:cubicBezTo>
                  <a:lnTo>
                    <a:pt x="190" y="252"/>
                  </a:lnTo>
                  <a:cubicBezTo>
                    <a:pt x="139" y="252"/>
                    <a:pt x="103" y="216"/>
                    <a:pt x="103" y="175"/>
                  </a:cubicBezTo>
                  <a:cubicBezTo>
                    <a:pt x="103" y="129"/>
                    <a:pt x="139" y="78"/>
                    <a:pt x="216" y="78"/>
                  </a:cubicBezTo>
                  <a:lnTo>
                    <a:pt x="329" y="78"/>
                  </a:lnTo>
                  <a:lnTo>
                    <a:pt x="318" y="88"/>
                  </a:lnTo>
                  <a:lnTo>
                    <a:pt x="303" y="103"/>
                  </a:lnTo>
                  <a:lnTo>
                    <a:pt x="298" y="108"/>
                  </a:lnTo>
                  <a:lnTo>
                    <a:pt x="277" y="108"/>
                  </a:lnTo>
                  <a:cubicBezTo>
                    <a:pt x="288" y="119"/>
                    <a:pt x="303" y="134"/>
                    <a:pt x="303" y="165"/>
                  </a:cubicBezTo>
                  <a:cubicBezTo>
                    <a:pt x="303" y="206"/>
                    <a:pt x="282" y="221"/>
                    <a:pt x="262" y="237"/>
                  </a:cubicBezTo>
                  <a:cubicBezTo>
                    <a:pt x="257" y="242"/>
                    <a:pt x="252" y="247"/>
                    <a:pt x="252" y="257"/>
                  </a:cubicBezTo>
                  <a:cubicBezTo>
                    <a:pt x="252" y="268"/>
                    <a:pt x="257" y="273"/>
                    <a:pt x="262" y="273"/>
                  </a:cubicBezTo>
                  <a:cubicBezTo>
                    <a:pt x="262" y="278"/>
                    <a:pt x="267" y="278"/>
                    <a:pt x="272" y="283"/>
                  </a:cubicBezTo>
                  <a:cubicBezTo>
                    <a:pt x="293" y="299"/>
                    <a:pt x="324" y="314"/>
                    <a:pt x="324" y="360"/>
                  </a:cubicBezTo>
                  <a:cubicBezTo>
                    <a:pt x="324" y="406"/>
                    <a:pt x="288" y="463"/>
                    <a:pt x="195" y="463"/>
                  </a:cubicBezTo>
                  <a:close/>
                  <a:moveTo>
                    <a:pt x="457" y="273"/>
                  </a:moveTo>
                  <a:lnTo>
                    <a:pt x="406" y="273"/>
                  </a:lnTo>
                  <a:lnTo>
                    <a:pt x="406" y="324"/>
                  </a:lnTo>
                  <a:lnTo>
                    <a:pt x="380" y="324"/>
                  </a:lnTo>
                  <a:lnTo>
                    <a:pt x="380" y="273"/>
                  </a:lnTo>
                  <a:lnTo>
                    <a:pt x="324" y="273"/>
                  </a:lnTo>
                  <a:lnTo>
                    <a:pt x="324" y="242"/>
                  </a:lnTo>
                  <a:lnTo>
                    <a:pt x="380" y="242"/>
                  </a:lnTo>
                  <a:lnTo>
                    <a:pt x="380" y="191"/>
                  </a:lnTo>
                  <a:lnTo>
                    <a:pt x="406" y="191"/>
                  </a:lnTo>
                  <a:lnTo>
                    <a:pt x="406" y="242"/>
                  </a:lnTo>
                  <a:lnTo>
                    <a:pt x="457" y="242"/>
                  </a:lnTo>
                  <a:lnTo>
                    <a:pt x="457" y="273"/>
                  </a:lnTo>
                  <a:close/>
                </a:path>
              </a:pathLst>
            </a:custGeom>
            <a:grpFill/>
            <a:ln>
              <a:noFill/>
            </a:ln>
            <a:effectLst/>
          </p:spPr>
          <p:txBody>
            <a:bodyPr wrap="none" anchor="ctr"/>
            <a:lstStyle/>
            <a:p>
              <a:endParaRPr lang="en-US"/>
            </a:p>
          </p:txBody>
        </p:sp>
        <p:sp>
          <p:nvSpPr>
            <p:cNvPr id="59" name="Freeform 31"/>
            <p:cNvSpPr>
              <a:spLocks noChangeAspect="1" noChangeArrowheads="1"/>
            </p:cNvSpPr>
            <p:nvPr/>
          </p:nvSpPr>
          <p:spPr bwMode="auto">
            <a:xfrm>
              <a:off x="2473298" y="5946011"/>
              <a:ext cx="362785" cy="365760"/>
            </a:xfrm>
            <a:custGeom>
              <a:avLst/>
              <a:gdLst>
                <a:gd name="T0" fmla="*/ 483 w 536"/>
                <a:gd name="T1" fmla="*/ 0 h 541"/>
                <a:gd name="T2" fmla="*/ 51 w 536"/>
                <a:gd name="T3" fmla="*/ 0 h 541"/>
                <a:gd name="T4" fmla="*/ 0 w 536"/>
                <a:gd name="T5" fmla="*/ 57 h 541"/>
                <a:gd name="T6" fmla="*/ 0 w 536"/>
                <a:gd name="T7" fmla="*/ 484 h 541"/>
                <a:gd name="T8" fmla="*/ 51 w 536"/>
                <a:gd name="T9" fmla="*/ 540 h 541"/>
                <a:gd name="T10" fmla="*/ 483 w 536"/>
                <a:gd name="T11" fmla="*/ 540 h 541"/>
                <a:gd name="T12" fmla="*/ 535 w 536"/>
                <a:gd name="T13" fmla="*/ 484 h 541"/>
                <a:gd name="T14" fmla="*/ 535 w 536"/>
                <a:gd name="T15" fmla="*/ 57 h 541"/>
                <a:gd name="T16" fmla="*/ 483 w 536"/>
                <a:gd name="T17" fmla="*/ 0 h 541"/>
                <a:gd name="T18" fmla="*/ 159 w 536"/>
                <a:gd name="T19" fmla="*/ 458 h 541"/>
                <a:gd name="T20" fmla="*/ 82 w 536"/>
                <a:gd name="T21" fmla="*/ 458 h 541"/>
                <a:gd name="T22" fmla="*/ 82 w 536"/>
                <a:gd name="T23" fmla="*/ 216 h 541"/>
                <a:gd name="T24" fmla="*/ 159 w 536"/>
                <a:gd name="T25" fmla="*/ 216 h 541"/>
                <a:gd name="T26" fmla="*/ 159 w 536"/>
                <a:gd name="T27" fmla="*/ 458 h 541"/>
                <a:gd name="T28" fmla="*/ 118 w 536"/>
                <a:gd name="T29" fmla="*/ 170 h 541"/>
                <a:gd name="T30" fmla="*/ 72 w 536"/>
                <a:gd name="T31" fmla="*/ 124 h 541"/>
                <a:gd name="T32" fmla="*/ 118 w 536"/>
                <a:gd name="T33" fmla="*/ 72 h 541"/>
                <a:gd name="T34" fmla="*/ 170 w 536"/>
                <a:gd name="T35" fmla="*/ 124 h 541"/>
                <a:gd name="T36" fmla="*/ 118 w 536"/>
                <a:gd name="T37" fmla="*/ 170 h 541"/>
                <a:gd name="T38" fmla="*/ 457 w 536"/>
                <a:gd name="T39" fmla="*/ 458 h 541"/>
                <a:gd name="T40" fmla="*/ 375 w 536"/>
                <a:gd name="T41" fmla="*/ 458 h 541"/>
                <a:gd name="T42" fmla="*/ 375 w 536"/>
                <a:gd name="T43" fmla="*/ 314 h 541"/>
                <a:gd name="T44" fmla="*/ 334 w 536"/>
                <a:gd name="T45" fmla="*/ 278 h 541"/>
                <a:gd name="T46" fmla="*/ 293 w 536"/>
                <a:gd name="T47" fmla="*/ 314 h 541"/>
                <a:gd name="T48" fmla="*/ 293 w 536"/>
                <a:gd name="T49" fmla="*/ 458 h 541"/>
                <a:gd name="T50" fmla="*/ 216 w 536"/>
                <a:gd name="T51" fmla="*/ 458 h 541"/>
                <a:gd name="T52" fmla="*/ 216 w 536"/>
                <a:gd name="T53" fmla="*/ 216 h 541"/>
                <a:gd name="T54" fmla="*/ 293 w 536"/>
                <a:gd name="T55" fmla="*/ 216 h 541"/>
                <a:gd name="T56" fmla="*/ 293 w 536"/>
                <a:gd name="T57" fmla="*/ 247 h 541"/>
                <a:gd name="T58" fmla="*/ 360 w 536"/>
                <a:gd name="T59" fmla="*/ 211 h 541"/>
                <a:gd name="T60" fmla="*/ 457 w 536"/>
                <a:gd name="T61" fmla="*/ 304 h 541"/>
                <a:gd name="T62" fmla="*/ 457 w 536"/>
                <a:gd name="T63" fmla="*/ 458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536" h="541">
                  <a:moveTo>
                    <a:pt x="483" y="0"/>
                  </a:moveTo>
                  <a:lnTo>
                    <a:pt x="51" y="0"/>
                  </a:lnTo>
                  <a:cubicBezTo>
                    <a:pt x="26" y="0"/>
                    <a:pt x="0" y="26"/>
                    <a:pt x="0" y="57"/>
                  </a:cubicBezTo>
                  <a:lnTo>
                    <a:pt x="0" y="484"/>
                  </a:lnTo>
                  <a:cubicBezTo>
                    <a:pt x="0" y="514"/>
                    <a:pt x="26" y="540"/>
                    <a:pt x="51" y="540"/>
                  </a:cubicBezTo>
                  <a:lnTo>
                    <a:pt x="483" y="540"/>
                  </a:lnTo>
                  <a:cubicBezTo>
                    <a:pt x="514" y="540"/>
                    <a:pt x="535" y="514"/>
                    <a:pt x="535" y="484"/>
                  </a:cubicBezTo>
                  <a:lnTo>
                    <a:pt x="535" y="57"/>
                  </a:lnTo>
                  <a:cubicBezTo>
                    <a:pt x="535" y="26"/>
                    <a:pt x="514" y="0"/>
                    <a:pt x="483" y="0"/>
                  </a:cubicBezTo>
                  <a:close/>
                  <a:moveTo>
                    <a:pt x="159" y="458"/>
                  </a:moveTo>
                  <a:lnTo>
                    <a:pt x="82" y="458"/>
                  </a:lnTo>
                  <a:lnTo>
                    <a:pt x="82" y="216"/>
                  </a:lnTo>
                  <a:lnTo>
                    <a:pt x="159" y="216"/>
                  </a:lnTo>
                  <a:lnTo>
                    <a:pt x="159" y="458"/>
                  </a:lnTo>
                  <a:close/>
                  <a:moveTo>
                    <a:pt x="118" y="170"/>
                  </a:moveTo>
                  <a:cubicBezTo>
                    <a:pt x="93" y="170"/>
                    <a:pt x="72" y="150"/>
                    <a:pt x="72" y="124"/>
                  </a:cubicBezTo>
                  <a:cubicBezTo>
                    <a:pt x="72" y="98"/>
                    <a:pt x="90" y="72"/>
                    <a:pt x="118" y="72"/>
                  </a:cubicBezTo>
                  <a:cubicBezTo>
                    <a:pt x="147" y="72"/>
                    <a:pt x="170" y="98"/>
                    <a:pt x="170" y="124"/>
                  </a:cubicBezTo>
                  <a:cubicBezTo>
                    <a:pt x="170" y="150"/>
                    <a:pt x="149" y="170"/>
                    <a:pt x="118" y="170"/>
                  </a:cubicBezTo>
                  <a:close/>
                  <a:moveTo>
                    <a:pt x="457" y="458"/>
                  </a:moveTo>
                  <a:lnTo>
                    <a:pt x="375" y="458"/>
                  </a:lnTo>
                  <a:lnTo>
                    <a:pt x="375" y="314"/>
                  </a:lnTo>
                  <a:cubicBezTo>
                    <a:pt x="375" y="293"/>
                    <a:pt x="355" y="278"/>
                    <a:pt x="334" y="278"/>
                  </a:cubicBezTo>
                  <a:cubicBezTo>
                    <a:pt x="314" y="278"/>
                    <a:pt x="293" y="293"/>
                    <a:pt x="293" y="314"/>
                  </a:cubicBezTo>
                  <a:lnTo>
                    <a:pt x="293" y="458"/>
                  </a:lnTo>
                  <a:lnTo>
                    <a:pt x="216" y="458"/>
                  </a:lnTo>
                  <a:lnTo>
                    <a:pt x="216" y="216"/>
                  </a:lnTo>
                  <a:lnTo>
                    <a:pt x="293" y="216"/>
                  </a:lnTo>
                  <a:lnTo>
                    <a:pt x="293" y="247"/>
                  </a:lnTo>
                  <a:cubicBezTo>
                    <a:pt x="308" y="227"/>
                    <a:pt x="339" y="211"/>
                    <a:pt x="360" y="211"/>
                  </a:cubicBezTo>
                  <a:cubicBezTo>
                    <a:pt x="411" y="211"/>
                    <a:pt x="457" y="252"/>
                    <a:pt x="457" y="304"/>
                  </a:cubicBezTo>
                  <a:lnTo>
                    <a:pt x="457" y="458"/>
                  </a:lnTo>
                  <a:close/>
                </a:path>
              </a:pathLst>
            </a:custGeom>
            <a:grpFill/>
            <a:ln>
              <a:noFill/>
            </a:ln>
            <a:effectLst/>
          </p:spPr>
          <p:txBody>
            <a:bodyPr wrap="none" anchor="ctr"/>
            <a:lstStyle/>
            <a:p>
              <a:endParaRPr lang="en-US"/>
            </a:p>
          </p:txBody>
        </p:sp>
        <p:sp>
          <p:nvSpPr>
            <p:cNvPr id="60" name="Freeform 33"/>
            <p:cNvSpPr>
              <a:spLocks noChangeAspect="1" noChangeArrowheads="1"/>
            </p:cNvSpPr>
            <p:nvPr/>
          </p:nvSpPr>
          <p:spPr bwMode="auto">
            <a:xfrm>
              <a:off x="1602680" y="5939047"/>
              <a:ext cx="362785" cy="365760"/>
            </a:xfrm>
            <a:custGeom>
              <a:avLst/>
              <a:gdLst>
                <a:gd name="T0" fmla="*/ 483 w 540"/>
                <a:gd name="T1" fmla="*/ 0 h 541"/>
                <a:gd name="T2" fmla="*/ 56 w 540"/>
                <a:gd name="T3" fmla="*/ 0 h 541"/>
                <a:gd name="T4" fmla="*/ 0 w 540"/>
                <a:gd name="T5" fmla="*/ 57 h 541"/>
                <a:gd name="T6" fmla="*/ 0 w 540"/>
                <a:gd name="T7" fmla="*/ 484 h 541"/>
                <a:gd name="T8" fmla="*/ 56 w 540"/>
                <a:gd name="T9" fmla="*/ 540 h 541"/>
                <a:gd name="T10" fmla="*/ 483 w 540"/>
                <a:gd name="T11" fmla="*/ 540 h 541"/>
                <a:gd name="T12" fmla="*/ 539 w 540"/>
                <a:gd name="T13" fmla="*/ 484 h 541"/>
                <a:gd name="T14" fmla="*/ 539 w 540"/>
                <a:gd name="T15" fmla="*/ 57 h 541"/>
                <a:gd name="T16" fmla="*/ 483 w 540"/>
                <a:gd name="T17" fmla="*/ 0 h 541"/>
                <a:gd name="T18" fmla="*/ 375 w 540"/>
                <a:gd name="T19" fmla="*/ 242 h 541"/>
                <a:gd name="T20" fmla="*/ 298 w 540"/>
                <a:gd name="T21" fmla="*/ 242 h 541"/>
                <a:gd name="T22" fmla="*/ 298 w 540"/>
                <a:gd name="T23" fmla="*/ 350 h 541"/>
                <a:gd name="T24" fmla="*/ 323 w 540"/>
                <a:gd name="T25" fmla="*/ 381 h 541"/>
                <a:gd name="T26" fmla="*/ 375 w 540"/>
                <a:gd name="T27" fmla="*/ 381 h 541"/>
                <a:gd name="T28" fmla="*/ 375 w 540"/>
                <a:gd name="T29" fmla="*/ 458 h 541"/>
                <a:gd name="T30" fmla="*/ 318 w 540"/>
                <a:gd name="T31" fmla="*/ 463 h 541"/>
                <a:gd name="T32" fmla="*/ 215 w 540"/>
                <a:gd name="T33" fmla="*/ 370 h 541"/>
                <a:gd name="T34" fmla="*/ 215 w 540"/>
                <a:gd name="T35" fmla="*/ 242 h 541"/>
                <a:gd name="T36" fmla="*/ 159 w 540"/>
                <a:gd name="T37" fmla="*/ 242 h 541"/>
                <a:gd name="T38" fmla="*/ 159 w 540"/>
                <a:gd name="T39" fmla="*/ 170 h 541"/>
                <a:gd name="T40" fmla="*/ 236 w 540"/>
                <a:gd name="T41" fmla="*/ 83 h 541"/>
                <a:gd name="T42" fmla="*/ 298 w 540"/>
                <a:gd name="T43" fmla="*/ 83 h 541"/>
                <a:gd name="T44" fmla="*/ 298 w 540"/>
                <a:gd name="T45" fmla="*/ 165 h 541"/>
                <a:gd name="T46" fmla="*/ 375 w 540"/>
                <a:gd name="T47" fmla="*/ 165 h 541"/>
                <a:gd name="T48" fmla="*/ 375 w 540"/>
                <a:gd name="T49" fmla="*/ 242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540" h="541">
                  <a:moveTo>
                    <a:pt x="483" y="0"/>
                  </a:moveTo>
                  <a:lnTo>
                    <a:pt x="56" y="0"/>
                  </a:lnTo>
                  <a:cubicBezTo>
                    <a:pt x="25" y="0"/>
                    <a:pt x="0" y="26"/>
                    <a:pt x="0" y="57"/>
                  </a:cubicBezTo>
                  <a:lnTo>
                    <a:pt x="0" y="484"/>
                  </a:lnTo>
                  <a:cubicBezTo>
                    <a:pt x="0" y="514"/>
                    <a:pt x="25" y="540"/>
                    <a:pt x="56" y="540"/>
                  </a:cubicBezTo>
                  <a:lnTo>
                    <a:pt x="483" y="540"/>
                  </a:lnTo>
                  <a:cubicBezTo>
                    <a:pt x="513" y="540"/>
                    <a:pt x="539" y="514"/>
                    <a:pt x="539" y="484"/>
                  </a:cubicBezTo>
                  <a:lnTo>
                    <a:pt x="539" y="57"/>
                  </a:lnTo>
                  <a:cubicBezTo>
                    <a:pt x="539" y="26"/>
                    <a:pt x="513" y="0"/>
                    <a:pt x="483" y="0"/>
                  </a:cubicBezTo>
                  <a:close/>
                  <a:moveTo>
                    <a:pt x="375" y="242"/>
                  </a:moveTo>
                  <a:lnTo>
                    <a:pt x="298" y="242"/>
                  </a:lnTo>
                  <a:lnTo>
                    <a:pt x="298" y="350"/>
                  </a:lnTo>
                  <a:cubicBezTo>
                    <a:pt x="298" y="365"/>
                    <a:pt x="298" y="381"/>
                    <a:pt x="323" y="381"/>
                  </a:cubicBezTo>
                  <a:lnTo>
                    <a:pt x="375" y="381"/>
                  </a:lnTo>
                  <a:lnTo>
                    <a:pt x="375" y="458"/>
                  </a:lnTo>
                  <a:cubicBezTo>
                    <a:pt x="375" y="458"/>
                    <a:pt x="349" y="463"/>
                    <a:pt x="318" y="463"/>
                  </a:cubicBezTo>
                  <a:cubicBezTo>
                    <a:pt x="251" y="463"/>
                    <a:pt x="215" y="417"/>
                    <a:pt x="215" y="370"/>
                  </a:cubicBezTo>
                  <a:lnTo>
                    <a:pt x="215" y="242"/>
                  </a:lnTo>
                  <a:lnTo>
                    <a:pt x="159" y="242"/>
                  </a:lnTo>
                  <a:lnTo>
                    <a:pt x="159" y="170"/>
                  </a:lnTo>
                  <a:cubicBezTo>
                    <a:pt x="226" y="165"/>
                    <a:pt x="231" y="114"/>
                    <a:pt x="236" y="83"/>
                  </a:cubicBezTo>
                  <a:lnTo>
                    <a:pt x="298" y="83"/>
                  </a:lnTo>
                  <a:lnTo>
                    <a:pt x="298" y="165"/>
                  </a:lnTo>
                  <a:lnTo>
                    <a:pt x="375" y="165"/>
                  </a:lnTo>
                  <a:lnTo>
                    <a:pt x="375" y="242"/>
                  </a:lnTo>
                  <a:close/>
                </a:path>
              </a:pathLst>
            </a:custGeom>
            <a:grpFill/>
            <a:ln>
              <a:noFill/>
            </a:ln>
            <a:effectLst/>
          </p:spPr>
          <p:txBody>
            <a:bodyPr wrap="none" anchor="ctr"/>
            <a:lstStyle/>
            <a:p>
              <a:endParaRPr lang="en-US"/>
            </a:p>
          </p:txBody>
        </p:sp>
      </p:grpSp>
      <p:sp>
        <p:nvSpPr>
          <p:cNvPr id="61" name="Text Placeholder 3"/>
          <p:cNvSpPr txBox="1">
            <a:spLocks/>
          </p:cNvSpPr>
          <p:nvPr/>
        </p:nvSpPr>
        <p:spPr>
          <a:xfrm>
            <a:off x="6515430" y="4510006"/>
            <a:ext cx="2133600" cy="257040"/>
          </a:xfrm>
          <a:prstGeom prst="rect">
            <a:avLst/>
          </a:prstGeom>
        </p:spPr>
        <p:txBody>
          <a:bodyPr vert="horz" wrap="square" lIns="0" tIns="0" rIns="0" bIns="0" rtlCol="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867" b="1" kern="1200" baseline="0">
                <a:solidFill>
                  <a:schemeClr val="tx1">
                    <a:lumMod val="65000"/>
                    <a:lumOff val="35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dirty="0">
                <a:solidFill>
                  <a:srgbClr val="7A7A7A"/>
                </a:solidFill>
              </a:rPr>
              <a:t>Morgan Sager</a:t>
            </a:r>
          </a:p>
        </p:txBody>
      </p:sp>
      <p:sp>
        <p:nvSpPr>
          <p:cNvPr id="62" name="Text Placeholder 3"/>
          <p:cNvSpPr txBox="1">
            <a:spLocks/>
          </p:cNvSpPr>
          <p:nvPr/>
        </p:nvSpPr>
        <p:spPr>
          <a:xfrm flipH="1">
            <a:off x="6515430" y="4860010"/>
            <a:ext cx="2133600" cy="257040"/>
          </a:xfrm>
          <a:prstGeom prst="rect">
            <a:avLst/>
          </a:prstGeom>
        </p:spPr>
        <p:txBody>
          <a:bodyPr vert="horz" wrap="square" lIns="0" tIns="0" rIns="0" bIns="0" rtlCol="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600" b="1"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dirty="0">
                <a:solidFill>
                  <a:srgbClr val="7A7A7A"/>
                </a:solidFill>
              </a:rPr>
              <a:t>CFO</a:t>
            </a:r>
          </a:p>
        </p:txBody>
      </p:sp>
      <p:cxnSp>
        <p:nvCxnSpPr>
          <p:cNvPr id="63" name="Straight Connector 62"/>
          <p:cNvCxnSpPr/>
          <p:nvPr/>
        </p:nvCxnSpPr>
        <p:spPr>
          <a:xfrm>
            <a:off x="6363030" y="4824841"/>
            <a:ext cx="2438400" cy="2117"/>
          </a:xfrm>
          <a:prstGeom prst="line">
            <a:avLst/>
          </a:prstGeom>
          <a:ln w="19050">
            <a:solidFill>
              <a:schemeClr val="bg1"/>
            </a:solidFill>
            <a:prstDash val="sysDot"/>
          </a:ln>
        </p:spPr>
        <p:style>
          <a:lnRef idx="1">
            <a:schemeClr val="accent1"/>
          </a:lnRef>
          <a:fillRef idx="0">
            <a:schemeClr val="accent1"/>
          </a:fillRef>
          <a:effectRef idx="0">
            <a:schemeClr val="accent1"/>
          </a:effectRef>
          <a:fontRef idx="minor">
            <a:schemeClr val="tx1"/>
          </a:fontRef>
        </p:style>
      </p:cxnSp>
      <p:sp>
        <p:nvSpPr>
          <p:cNvPr id="64" name="Text Placeholder 3"/>
          <p:cNvSpPr txBox="1">
            <a:spLocks/>
          </p:cNvSpPr>
          <p:nvPr/>
        </p:nvSpPr>
        <p:spPr>
          <a:xfrm>
            <a:off x="6363030" y="5192164"/>
            <a:ext cx="2438400" cy="689707"/>
          </a:xfrm>
          <a:prstGeom prst="rect">
            <a:avLst/>
          </a:prstGeom>
        </p:spPr>
        <p:txBody>
          <a:bodyPr vert="horz" wrap="square" lIns="0" tIns="0" rIns="0" bIns="0" rtlCol="0" anchor="t">
            <a:noAutofit/>
          </a:bodyPr>
          <a:lstStyle>
            <a:lvl1pPr marL="0" indent="0" algn="ctr" defTabSz="914400" rtl="0" eaLnBrk="1" latinLnBrk="0" hangingPunct="1">
              <a:lnSpc>
                <a:spcPct val="90000"/>
              </a:lnSpc>
              <a:spcBef>
                <a:spcPts val="1000"/>
              </a:spcBef>
              <a:buFont typeface="Arial" panose="020B0604020202020204" pitchFamily="34" charset="0"/>
              <a:buNone/>
              <a:defRPr sz="1333" b="0"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sz="1200" dirty="0">
                <a:solidFill>
                  <a:schemeClr val="bg1"/>
                </a:solidFill>
              </a:rPr>
              <a:t>Lorem ipsum dolor sit amet, consectetur adipiscing elit, sed do eiusmod tempor incididunt ut labore et dolore.</a:t>
            </a:r>
          </a:p>
        </p:txBody>
      </p:sp>
      <p:grpSp>
        <p:nvGrpSpPr>
          <p:cNvPr id="65" name="Group 64"/>
          <p:cNvGrpSpPr/>
          <p:nvPr/>
        </p:nvGrpSpPr>
        <p:grpSpPr>
          <a:xfrm>
            <a:off x="9213328" y="5950156"/>
            <a:ext cx="2114814" cy="372724"/>
            <a:chOff x="721269" y="5939047"/>
            <a:chExt cx="2114814" cy="372724"/>
          </a:xfrm>
          <a:solidFill>
            <a:srgbClr val="939393"/>
          </a:solidFill>
        </p:grpSpPr>
        <p:sp>
          <p:nvSpPr>
            <p:cNvPr id="66" name="Freeform 32"/>
            <p:cNvSpPr>
              <a:spLocks noChangeAspect="1" noChangeArrowheads="1"/>
            </p:cNvSpPr>
            <p:nvPr/>
          </p:nvSpPr>
          <p:spPr bwMode="auto">
            <a:xfrm>
              <a:off x="1162819" y="5939047"/>
              <a:ext cx="365760" cy="365760"/>
            </a:xfrm>
            <a:custGeom>
              <a:avLst/>
              <a:gdLst>
                <a:gd name="T0" fmla="*/ 489 w 541"/>
                <a:gd name="T1" fmla="*/ 0 h 541"/>
                <a:gd name="T2" fmla="*/ 57 w 541"/>
                <a:gd name="T3" fmla="*/ 0 h 541"/>
                <a:gd name="T4" fmla="*/ 0 w 541"/>
                <a:gd name="T5" fmla="*/ 57 h 541"/>
                <a:gd name="T6" fmla="*/ 0 w 541"/>
                <a:gd name="T7" fmla="*/ 484 h 541"/>
                <a:gd name="T8" fmla="*/ 57 w 541"/>
                <a:gd name="T9" fmla="*/ 540 h 541"/>
                <a:gd name="T10" fmla="*/ 489 w 541"/>
                <a:gd name="T11" fmla="*/ 540 h 541"/>
                <a:gd name="T12" fmla="*/ 540 w 541"/>
                <a:gd name="T13" fmla="*/ 484 h 541"/>
                <a:gd name="T14" fmla="*/ 540 w 541"/>
                <a:gd name="T15" fmla="*/ 57 h 541"/>
                <a:gd name="T16" fmla="*/ 489 w 541"/>
                <a:gd name="T17" fmla="*/ 0 h 541"/>
                <a:gd name="T18" fmla="*/ 298 w 541"/>
                <a:gd name="T19" fmla="*/ 386 h 541"/>
                <a:gd name="T20" fmla="*/ 242 w 541"/>
                <a:gd name="T21" fmla="*/ 360 h 541"/>
                <a:gd name="T22" fmla="*/ 216 w 541"/>
                <a:gd name="T23" fmla="*/ 448 h 541"/>
                <a:gd name="T24" fmla="*/ 211 w 541"/>
                <a:gd name="T25" fmla="*/ 453 h 541"/>
                <a:gd name="T26" fmla="*/ 185 w 541"/>
                <a:gd name="T27" fmla="*/ 463 h 541"/>
                <a:gd name="T28" fmla="*/ 160 w 541"/>
                <a:gd name="T29" fmla="*/ 432 h 541"/>
                <a:gd name="T30" fmla="*/ 160 w 541"/>
                <a:gd name="T31" fmla="*/ 432 h 541"/>
                <a:gd name="T32" fmla="*/ 160 w 541"/>
                <a:gd name="T33" fmla="*/ 432 h 541"/>
                <a:gd name="T34" fmla="*/ 160 w 541"/>
                <a:gd name="T35" fmla="*/ 427 h 541"/>
                <a:gd name="T36" fmla="*/ 211 w 541"/>
                <a:gd name="T37" fmla="*/ 278 h 541"/>
                <a:gd name="T38" fmla="*/ 206 w 541"/>
                <a:gd name="T39" fmla="*/ 237 h 541"/>
                <a:gd name="T40" fmla="*/ 252 w 541"/>
                <a:gd name="T41" fmla="*/ 175 h 541"/>
                <a:gd name="T42" fmla="*/ 288 w 541"/>
                <a:gd name="T43" fmla="*/ 211 h 541"/>
                <a:gd name="T44" fmla="*/ 262 w 541"/>
                <a:gd name="T45" fmla="*/ 293 h 541"/>
                <a:gd name="T46" fmla="*/ 298 w 541"/>
                <a:gd name="T47" fmla="*/ 329 h 541"/>
                <a:gd name="T48" fmla="*/ 386 w 541"/>
                <a:gd name="T49" fmla="*/ 237 h 541"/>
                <a:gd name="T50" fmla="*/ 273 w 541"/>
                <a:gd name="T51" fmla="*/ 129 h 541"/>
                <a:gd name="T52" fmla="*/ 160 w 541"/>
                <a:gd name="T53" fmla="*/ 237 h 541"/>
                <a:gd name="T54" fmla="*/ 170 w 541"/>
                <a:gd name="T55" fmla="*/ 288 h 541"/>
                <a:gd name="T56" fmla="*/ 175 w 541"/>
                <a:gd name="T57" fmla="*/ 299 h 541"/>
                <a:gd name="T58" fmla="*/ 149 w 541"/>
                <a:gd name="T59" fmla="*/ 329 h 541"/>
                <a:gd name="T60" fmla="*/ 124 w 541"/>
                <a:gd name="T61" fmla="*/ 314 h 541"/>
                <a:gd name="T62" fmla="*/ 103 w 541"/>
                <a:gd name="T63" fmla="*/ 232 h 541"/>
                <a:gd name="T64" fmla="*/ 268 w 541"/>
                <a:gd name="T65" fmla="*/ 72 h 541"/>
                <a:gd name="T66" fmla="*/ 437 w 541"/>
                <a:gd name="T67" fmla="*/ 232 h 541"/>
                <a:gd name="T68" fmla="*/ 298 w 541"/>
                <a:gd name="T69" fmla="*/ 386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541" h="541">
                  <a:moveTo>
                    <a:pt x="489" y="0"/>
                  </a:moveTo>
                  <a:lnTo>
                    <a:pt x="57" y="0"/>
                  </a:lnTo>
                  <a:cubicBezTo>
                    <a:pt x="26" y="0"/>
                    <a:pt x="0" y="26"/>
                    <a:pt x="0" y="57"/>
                  </a:cubicBezTo>
                  <a:lnTo>
                    <a:pt x="0" y="484"/>
                  </a:lnTo>
                  <a:cubicBezTo>
                    <a:pt x="0" y="514"/>
                    <a:pt x="26" y="540"/>
                    <a:pt x="57" y="540"/>
                  </a:cubicBezTo>
                  <a:lnTo>
                    <a:pt x="489" y="540"/>
                  </a:lnTo>
                  <a:cubicBezTo>
                    <a:pt x="514" y="540"/>
                    <a:pt x="540" y="514"/>
                    <a:pt x="540" y="484"/>
                  </a:cubicBezTo>
                  <a:lnTo>
                    <a:pt x="540" y="57"/>
                  </a:lnTo>
                  <a:cubicBezTo>
                    <a:pt x="540" y="26"/>
                    <a:pt x="514" y="0"/>
                    <a:pt x="489" y="0"/>
                  </a:cubicBezTo>
                  <a:close/>
                  <a:moveTo>
                    <a:pt x="298" y="386"/>
                  </a:moveTo>
                  <a:cubicBezTo>
                    <a:pt x="278" y="386"/>
                    <a:pt x="257" y="376"/>
                    <a:pt x="242" y="360"/>
                  </a:cubicBezTo>
                  <a:lnTo>
                    <a:pt x="216" y="448"/>
                  </a:lnTo>
                  <a:lnTo>
                    <a:pt x="211" y="453"/>
                  </a:lnTo>
                  <a:cubicBezTo>
                    <a:pt x="206" y="458"/>
                    <a:pt x="201" y="463"/>
                    <a:pt x="185" y="463"/>
                  </a:cubicBezTo>
                  <a:cubicBezTo>
                    <a:pt x="170" y="463"/>
                    <a:pt x="160" y="453"/>
                    <a:pt x="160" y="432"/>
                  </a:cubicBezTo>
                  <a:lnTo>
                    <a:pt x="160" y="432"/>
                  </a:lnTo>
                  <a:lnTo>
                    <a:pt x="160" y="432"/>
                  </a:lnTo>
                  <a:lnTo>
                    <a:pt x="160" y="427"/>
                  </a:lnTo>
                  <a:lnTo>
                    <a:pt x="211" y="278"/>
                  </a:lnTo>
                  <a:cubicBezTo>
                    <a:pt x="211" y="278"/>
                    <a:pt x="206" y="263"/>
                    <a:pt x="206" y="237"/>
                  </a:cubicBezTo>
                  <a:cubicBezTo>
                    <a:pt x="206" y="191"/>
                    <a:pt x="227" y="175"/>
                    <a:pt x="252" y="175"/>
                  </a:cubicBezTo>
                  <a:cubicBezTo>
                    <a:pt x="268" y="175"/>
                    <a:pt x="288" y="185"/>
                    <a:pt x="288" y="211"/>
                  </a:cubicBezTo>
                  <a:cubicBezTo>
                    <a:pt x="288" y="247"/>
                    <a:pt x="262" y="268"/>
                    <a:pt x="262" y="293"/>
                  </a:cubicBezTo>
                  <a:cubicBezTo>
                    <a:pt x="262" y="309"/>
                    <a:pt x="278" y="329"/>
                    <a:pt x="298" y="329"/>
                  </a:cubicBezTo>
                  <a:cubicBezTo>
                    <a:pt x="360" y="329"/>
                    <a:pt x="386" y="278"/>
                    <a:pt x="386" y="237"/>
                  </a:cubicBezTo>
                  <a:cubicBezTo>
                    <a:pt x="386" y="175"/>
                    <a:pt x="334" y="129"/>
                    <a:pt x="273" y="129"/>
                  </a:cubicBezTo>
                  <a:cubicBezTo>
                    <a:pt x="211" y="129"/>
                    <a:pt x="160" y="175"/>
                    <a:pt x="160" y="237"/>
                  </a:cubicBezTo>
                  <a:cubicBezTo>
                    <a:pt x="160" y="252"/>
                    <a:pt x="165" y="273"/>
                    <a:pt x="170" y="288"/>
                  </a:cubicBezTo>
                  <a:cubicBezTo>
                    <a:pt x="175" y="293"/>
                    <a:pt x="175" y="293"/>
                    <a:pt x="175" y="299"/>
                  </a:cubicBezTo>
                  <a:cubicBezTo>
                    <a:pt x="175" y="314"/>
                    <a:pt x="165" y="329"/>
                    <a:pt x="149" y="329"/>
                  </a:cubicBezTo>
                  <a:cubicBezTo>
                    <a:pt x="139" y="329"/>
                    <a:pt x="129" y="324"/>
                    <a:pt x="124" y="314"/>
                  </a:cubicBezTo>
                  <a:cubicBezTo>
                    <a:pt x="108" y="288"/>
                    <a:pt x="103" y="263"/>
                    <a:pt x="103" y="232"/>
                  </a:cubicBezTo>
                  <a:cubicBezTo>
                    <a:pt x="103" y="144"/>
                    <a:pt x="175" y="72"/>
                    <a:pt x="268" y="72"/>
                  </a:cubicBezTo>
                  <a:cubicBezTo>
                    <a:pt x="360" y="72"/>
                    <a:pt x="437" y="144"/>
                    <a:pt x="437" y="232"/>
                  </a:cubicBezTo>
                  <a:cubicBezTo>
                    <a:pt x="437" y="309"/>
                    <a:pt x="396" y="386"/>
                    <a:pt x="298" y="386"/>
                  </a:cubicBezTo>
                  <a:close/>
                </a:path>
              </a:pathLst>
            </a:custGeom>
            <a:grpFill/>
            <a:ln>
              <a:noFill/>
            </a:ln>
            <a:effectLst/>
          </p:spPr>
          <p:txBody>
            <a:bodyPr wrap="none" anchor="ctr"/>
            <a:lstStyle/>
            <a:p>
              <a:endParaRPr lang="en-US"/>
            </a:p>
          </p:txBody>
        </p:sp>
        <p:sp>
          <p:nvSpPr>
            <p:cNvPr id="67" name="Freeform 28"/>
            <p:cNvSpPr>
              <a:spLocks noChangeAspect="1" noChangeArrowheads="1"/>
            </p:cNvSpPr>
            <p:nvPr/>
          </p:nvSpPr>
          <p:spPr bwMode="auto">
            <a:xfrm>
              <a:off x="721269" y="5939047"/>
              <a:ext cx="362787" cy="365760"/>
            </a:xfrm>
            <a:custGeom>
              <a:avLst/>
              <a:gdLst>
                <a:gd name="T0" fmla="*/ 483 w 540"/>
                <a:gd name="T1" fmla="*/ 0 h 541"/>
                <a:gd name="T2" fmla="*/ 56 w 540"/>
                <a:gd name="T3" fmla="*/ 0 h 541"/>
                <a:gd name="T4" fmla="*/ 0 w 540"/>
                <a:gd name="T5" fmla="*/ 57 h 541"/>
                <a:gd name="T6" fmla="*/ 0 w 540"/>
                <a:gd name="T7" fmla="*/ 483 h 541"/>
                <a:gd name="T8" fmla="*/ 56 w 540"/>
                <a:gd name="T9" fmla="*/ 540 h 541"/>
                <a:gd name="T10" fmla="*/ 483 w 540"/>
                <a:gd name="T11" fmla="*/ 540 h 541"/>
                <a:gd name="T12" fmla="*/ 539 w 540"/>
                <a:gd name="T13" fmla="*/ 483 h 541"/>
                <a:gd name="T14" fmla="*/ 539 w 540"/>
                <a:gd name="T15" fmla="*/ 57 h 541"/>
                <a:gd name="T16" fmla="*/ 483 w 540"/>
                <a:gd name="T17" fmla="*/ 0 h 541"/>
                <a:gd name="T18" fmla="*/ 457 w 540"/>
                <a:gd name="T19" fmla="*/ 57 h 541"/>
                <a:gd name="T20" fmla="*/ 457 w 540"/>
                <a:gd name="T21" fmla="*/ 139 h 541"/>
                <a:gd name="T22" fmla="*/ 405 w 540"/>
                <a:gd name="T23" fmla="*/ 139 h 541"/>
                <a:gd name="T24" fmla="*/ 375 w 540"/>
                <a:gd name="T25" fmla="*/ 165 h 541"/>
                <a:gd name="T26" fmla="*/ 375 w 540"/>
                <a:gd name="T27" fmla="*/ 216 h 541"/>
                <a:gd name="T28" fmla="*/ 457 w 540"/>
                <a:gd name="T29" fmla="*/ 216 h 541"/>
                <a:gd name="T30" fmla="*/ 457 w 540"/>
                <a:gd name="T31" fmla="*/ 298 h 541"/>
                <a:gd name="T32" fmla="*/ 375 w 540"/>
                <a:gd name="T33" fmla="*/ 298 h 541"/>
                <a:gd name="T34" fmla="*/ 375 w 540"/>
                <a:gd name="T35" fmla="*/ 483 h 541"/>
                <a:gd name="T36" fmla="*/ 298 w 540"/>
                <a:gd name="T37" fmla="*/ 483 h 541"/>
                <a:gd name="T38" fmla="*/ 298 w 540"/>
                <a:gd name="T39" fmla="*/ 298 h 541"/>
                <a:gd name="T40" fmla="*/ 241 w 540"/>
                <a:gd name="T41" fmla="*/ 298 h 541"/>
                <a:gd name="T42" fmla="*/ 241 w 540"/>
                <a:gd name="T43" fmla="*/ 216 h 541"/>
                <a:gd name="T44" fmla="*/ 298 w 540"/>
                <a:gd name="T45" fmla="*/ 216 h 541"/>
                <a:gd name="T46" fmla="*/ 298 w 540"/>
                <a:gd name="T47" fmla="*/ 149 h 541"/>
                <a:gd name="T48" fmla="*/ 390 w 540"/>
                <a:gd name="T49" fmla="*/ 57 h 541"/>
                <a:gd name="T50" fmla="*/ 457 w 540"/>
                <a:gd name="T51" fmla="*/ 57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540" h="541">
                  <a:moveTo>
                    <a:pt x="483" y="0"/>
                  </a:moveTo>
                  <a:lnTo>
                    <a:pt x="56" y="0"/>
                  </a:lnTo>
                  <a:cubicBezTo>
                    <a:pt x="25" y="0"/>
                    <a:pt x="0" y="26"/>
                    <a:pt x="0" y="57"/>
                  </a:cubicBezTo>
                  <a:lnTo>
                    <a:pt x="0" y="483"/>
                  </a:lnTo>
                  <a:cubicBezTo>
                    <a:pt x="0" y="514"/>
                    <a:pt x="25" y="540"/>
                    <a:pt x="56" y="540"/>
                  </a:cubicBezTo>
                  <a:lnTo>
                    <a:pt x="483" y="540"/>
                  </a:lnTo>
                  <a:cubicBezTo>
                    <a:pt x="513" y="540"/>
                    <a:pt x="539" y="514"/>
                    <a:pt x="539" y="483"/>
                  </a:cubicBezTo>
                  <a:lnTo>
                    <a:pt x="539" y="57"/>
                  </a:lnTo>
                  <a:cubicBezTo>
                    <a:pt x="539" y="26"/>
                    <a:pt x="513" y="0"/>
                    <a:pt x="483" y="0"/>
                  </a:cubicBezTo>
                  <a:close/>
                  <a:moveTo>
                    <a:pt x="457" y="57"/>
                  </a:moveTo>
                  <a:lnTo>
                    <a:pt x="457" y="139"/>
                  </a:lnTo>
                  <a:lnTo>
                    <a:pt x="405" y="139"/>
                  </a:lnTo>
                  <a:cubicBezTo>
                    <a:pt x="385" y="139"/>
                    <a:pt x="375" y="149"/>
                    <a:pt x="375" y="165"/>
                  </a:cubicBezTo>
                  <a:lnTo>
                    <a:pt x="375" y="216"/>
                  </a:lnTo>
                  <a:lnTo>
                    <a:pt x="457" y="216"/>
                  </a:lnTo>
                  <a:lnTo>
                    <a:pt x="457" y="298"/>
                  </a:lnTo>
                  <a:lnTo>
                    <a:pt x="375" y="298"/>
                  </a:lnTo>
                  <a:lnTo>
                    <a:pt x="375" y="483"/>
                  </a:lnTo>
                  <a:lnTo>
                    <a:pt x="298" y="483"/>
                  </a:lnTo>
                  <a:lnTo>
                    <a:pt x="298" y="298"/>
                  </a:lnTo>
                  <a:lnTo>
                    <a:pt x="241" y="298"/>
                  </a:lnTo>
                  <a:lnTo>
                    <a:pt x="241" y="216"/>
                  </a:lnTo>
                  <a:lnTo>
                    <a:pt x="298" y="216"/>
                  </a:lnTo>
                  <a:lnTo>
                    <a:pt x="298" y="149"/>
                  </a:lnTo>
                  <a:cubicBezTo>
                    <a:pt x="298" y="98"/>
                    <a:pt x="339" y="57"/>
                    <a:pt x="390" y="57"/>
                  </a:cubicBezTo>
                  <a:lnTo>
                    <a:pt x="457" y="57"/>
                  </a:lnTo>
                  <a:close/>
                </a:path>
              </a:pathLst>
            </a:custGeom>
            <a:grpFill/>
            <a:ln>
              <a:noFill/>
            </a:ln>
            <a:effectLst/>
          </p:spPr>
          <p:txBody>
            <a:bodyPr wrap="none" anchor="ctr"/>
            <a:lstStyle/>
            <a:p>
              <a:endParaRPr lang="en-US"/>
            </a:p>
          </p:txBody>
        </p:sp>
        <p:sp>
          <p:nvSpPr>
            <p:cNvPr id="68" name="Freeform 29"/>
            <p:cNvSpPr>
              <a:spLocks noChangeAspect="1" noChangeArrowheads="1"/>
            </p:cNvSpPr>
            <p:nvPr/>
          </p:nvSpPr>
          <p:spPr bwMode="auto">
            <a:xfrm>
              <a:off x="2039566" y="5942529"/>
              <a:ext cx="362785" cy="365760"/>
            </a:xfrm>
            <a:custGeom>
              <a:avLst/>
              <a:gdLst>
                <a:gd name="T0" fmla="*/ 252 w 540"/>
                <a:gd name="T1" fmla="*/ 185 h 541"/>
                <a:gd name="T2" fmla="*/ 195 w 540"/>
                <a:gd name="T3" fmla="*/ 108 h 541"/>
                <a:gd name="T4" fmla="*/ 159 w 540"/>
                <a:gd name="T5" fmla="*/ 155 h 541"/>
                <a:gd name="T6" fmla="*/ 211 w 540"/>
                <a:gd name="T7" fmla="*/ 232 h 541"/>
                <a:gd name="T8" fmla="*/ 252 w 540"/>
                <a:gd name="T9" fmla="*/ 185 h 541"/>
                <a:gd name="T10" fmla="*/ 231 w 540"/>
                <a:gd name="T11" fmla="*/ 319 h 541"/>
                <a:gd name="T12" fmla="*/ 226 w 540"/>
                <a:gd name="T13" fmla="*/ 319 h 541"/>
                <a:gd name="T14" fmla="*/ 226 w 540"/>
                <a:gd name="T15" fmla="*/ 319 h 541"/>
                <a:gd name="T16" fmla="*/ 175 w 540"/>
                <a:gd name="T17" fmla="*/ 329 h 541"/>
                <a:gd name="T18" fmla="*/ 139 w 540"/>
                <a:gd name="T19" fmla="*/ 370 h 541"/>
                <a:gd name="T20" fmla="*/ 216 w 540"/>
                <a:gd name="T21" fmla="*/ 432 h 541"/>
                <a:gd name="T22" fmla="*/ 282 w 540"/>
                <a:gd name="T23" fmla="*/ 381 h 541"/>
                <a:gd name="T24" fmla="*/ 231 w 540"/>
                <a:gd name="T25" fmla="*/ 319 h 541"/>
                <a:gd name="T26" fmla="*/ 488 w 540"/>
                <a:gd name="T27" fmla="*/ 0 h 541"/>
                <a:gd name="T28" fmla="*/ 56 w 540"/>
                <a:gd name="T29" fmla="*/ 0 h 541"/>
                <a:gd name="T30" fmla="*/ 0 w 540"/>
                <a:gd name="T31" fmla="*/ 57 h 541"/>
                <a:gd name="T32" fmla="*/ 0 w 540"/>
                <a:gd name="T33" fmla="*/ 484 h 541"/>
                <a:gd name="T34" fmla="*/ 56 w 540"/>
                <a:gd name="T35" fmla="*/ 540 h 541"/>
                <a:gd name="T36" fmla="*/ 488 w 540"/>
                <a:gd name="T37" fmla="*/ 540 h 541"/>
                <a:gd name="T38" fmla="*/ 539 w 540"/>
                <a:gd name="T39" fmla="*/ 484 h 541"/>
                <a:gd name="T40" fmla="*/ 539 w 540"/>
                <a:gd name="T41" fmla="*/ 57 h 541"/>
                <a:gd name="T42" fmla="*/ 488 w 540"/>
                <a:gd name="T43" fmla="*/ 0 h 541"/>
                <a:gd name="T44" fmla="*/ 195 w 540"/>
                <a:gd name="T45" fmla="*/ 463 h 541"/>
                <a:gd name="T46" fmla="*/ 82 w 540"/>
                <a:gd name="T47" fmla="*/ 386 h 541"/>
                <a:gd name="T48" fmla="*/ 123 w 540"/>
                <a:gd name="T49" fmla="*/ 319 h 541"/>
                <a:gd name="T50" fmla="*/ 205 w 540"/>
                <a:gd name="T51" fmla="*/ 293 h 541"/>
                <a:gd name="T52" fmla="*/ 200 w 540"/>
                <a:gd name="T53" fmla="*/ 268 h 541"/>
                <a:gd name="T54" fmla="*/ 200 w 540"/>
                <a:gd name="T55" fmla="*/ 252 h 541"/>
                <a:gd name="T56" fmla="*/ 190 w 540"/>
                <a:gd name="T57" fmla="*/ 252 h 541"/>
                <a:gd name="T58" fmla="*/ 103 w 540"/>
                <a:gd name="T59" fmla="*/ 175 h 541"/>
                <a:gd name="T60" fmla="*/ 216 w 540"/>
                <a:gd name="T61" fmla="*/ 78 h 541"/>
                <a:gd name="T62" fmla="*/ 329 w 540"/>
                <a:gd name="T63" fmla="*/ 78 h 541"/>
                <a:gd name="T64" fmla="*/ 318 w 540"/>
                <a:gd name="T65" fmla="*/ 88 h 541"/>
                <a:gd name="T66" fmla="*/ 303 w 540"/>
                <a:gd name="T67" fmla="*/ 103 h 541"/>
                <a:gd name="T68" fmla="*/ 298 w 540"/>
                <a:gd name="T69" fmla="*/ 108 h 541"/>
                <a:gd name="T70" fmla="*/ 277 w 540"/>
                <a:gd name="T71" fmla="*/ 108 h 541"/>
                <a:gd name="T72" fmla="*/ 303 w 540"/>
                <a:gd name="T73" fmla="*/ 165 h 541"/>
                <a:gd name="T74" fmla="*/ 262 w 540"/>
                <a:gd name="T75" fmla="*/ 237 h 541"/>
                <a:gd name="T76" fmla="*/ 252 w 540"/>
                <a:gd name="T77" fmla="*/ 257 h 541"/>
                <a:gd name="T78" fmla="*/ 262 w 540"/>
                <a:gd name="T79" fmla="*/ 273 h 541"/>
                <a:gd name="T80" fmla="*/ 272 w 540"/>
                <a:gd name="T81" fmla="*/ 283 h 541"/>
                <a:gd name="T82" fmla="*/ 324 w 540"/>
                <a:gd name="T83" fmla="*/ 360 h 541"/>
                <a:gd name="T84" fmla="*/ 195 w 540"/>
                <a:gd name="T85" fmla="*/ 463 h 541"/>
                <a:gd name="T86" fmla="*/ 457 w 540"/>
                <a:gd name="T87" fmla="*/ 273 h 541"/>
                <a:gd name="T88" fmla="*/ 406 w 540"/>
                <a:gd name="T89" fmla="*/ 273 h 541"/>
                <a:gd name="T90" fmla="*/ 406 w 540"/>
                <a:gd name="T91" fmla="*/ 324 h 541"/>
                <a:gd name="T92" fmla="*/ 380 w 540"/>
                <a:gd name="T93" fmla="*/ 324 h 541"/>
                <a:gd name="T94" fmla="*/ 380 w 540"/>
                <a:gd name="T95" fmla="*/ 273 h 541"/>
                <a:gd name="T96" fmla="*/ 324 w 540"/>
                <a:gd name="T97" fmla="*/ 273 h 541"/>
                <a:gd name="T98" fmla="*/ 324 w 540"/>
                <a:gd name="T99" fmla="*/ 242 h 541"/>
                <a:gd name="T100" fmla="*/ 380 w 540"/>
                <a:gd name="T101" fmla="*/ 242 h 541"/>
                <a:gd name="T102" fmla="*/ 380 w 540"/>
                <a:gd name="T103" fmla="*/ 191 h 541"/>
                <a:gd name="T104" fmla="*/ 406 w 540"/>
                <a:gd name="T105" fmla="*/ 191 h 541"/>
                <a:gd name="T106" fmla="*/ 406 w 540"/>
                <a:gd name="T107" fmla="*/ 242 h 541"/>
                <a:gd name="T108" fmla="*/ 457 w 540"/>
                <a:gd name="T109" fmla="*/ 242 h 541"/>
                <a:gd name="T110" fmla="*/ 457 w 540"/>
                <a:gd name="T111" fmla="*/ 273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540" h="541">
                  <a:moveTo>
                    <a:pt x="252" y="185"/>
                  </a:moveTo>
                  <a:cubicBezTo>
                    <a:pt x="252" y="160"/>
                    <a:pt x="231" y="108"/>
                    <a:pt x="195" y="108"/>
                  </a:cubicBezTo>
                  <a:cubicBezTo>
                    <a:pt x="175" y="108"/>
                    <a:pt x="159" y="119"/>
                    <a:pt x="159" y="155"/>
                  </a:cubicBezTo>
                  <a:cubicBezTo>
                    <a:pt x="159" y="185"/>
                    <a:pt x="175" y="232"/>
                    <a:pt x="211" y="232"/>
                  </a:cubicBezTo>
                  <a:cubicBezTo>
                    <a:pt x="211" y="232"/>
                    <a:pt x="252" y="227"/>
                    <a:pt x="252" y="185"/>
                  </a:cubicBezTo>
                  <a:close/>
                  <a:moveTo>
                    <a:pt x="231" y="319"/>
                  </a:moveTo>
                  <a:lnTo>
                    <a:pt x="226" y="319"/>
                  </a:lnTo>
                  <a:lnTo>
                    <a:pt x="226" y="319"/>
                  </a:lnTo>
                  <a:cubicBezTo>
                    <a:pt x="216" y="319"/>
                    <a:pt x="195" y="324"/>
                    <a:pt x="175" y="329"/>
                  </a:cubicBezTo>
                  <a:cubicBezTo>
                    <a:pt x="159" y="335"/>
                    <a:pt x="139" y="345"/>
                    <a:pt x="139" y="370"/>
                  </a:cubicBezTo>
                  <a:cubicBezTo>
                    <a:pt x="139" y="401"/>
                    <a:pt x="164" y="432"/>
                    <a:pt x="216" y="432"/>
                  </a:cubicBezTo>
                  <a:cubicBezTo>
                    <a:pt x="257" y="432"/>
                    <a:pt x="282" y="406"/>
                    <a:pt x="282" y="381"/>
                  </a:cubicBezTo>
                  <a:cubicBezTo>
                    <a:pt x="282" y="360"/>
                    <a:pt x="267" y="345"/>
                    <a:pt x="231" y="319"/>
                  </a:cubicBezTo>
                  <a:close/>
                  <a:moveTo>
                    <a:pt x="488" y="0"/>
                  </a:moveTo>
                  <a:lnTo>
                    <a:pt x="56" y="0"/>
                  </a:lnTo>
                  <a:cubicBezTo>
                    <a:pt x="26" y="0"/>
                    <a:pt x="0" y="26"/>
                    <a:pt x="0" y="57"/>
                  </a:cubicBezTo>
                  <a:lnTo>
                    <a:pt x="0" y="484"/>
                  </a:lnTo>
                  <a:cubicBezTo>
                    <a:pt x="0" y="514"/>
                    <a:pt x="26" y="540"/>
                    <a:pt x="56" y="540"/>
                  </a:cubicBezTo>
                  <a:lnTo>
                    <a:pt x="488" y="540"/>
                  </a:lnTo>
                  <a:cubicBezTo>
                    <a:pt x="514" y="540"/>
                    <a:pt x="539" y="514"/>
                    <a:pt x="539" y="484"/>
                  </a:cubicBezTo>
                  <a:lnTo>
                    <a:pt x="539" y="57"/>
                  </a:lnTo>
                  <a:cubicBezTo>
                    <a:pt x="539" y="26"/>
                    <a:pt x="514" y="0"/>
                    <a:pt x="488" y="0"/>
                  </a:cubicBezTo>
                  <a:close/>
                  <a:moveTo>
                    <a:pt x="195" y="463"/>
                  </a:moveTo>
                  <a:cubicBezTo>
                    <a:pt x="118" y="463"/>
                    <a:pt x="82" y="422"/>
                    <a:pt x="82" y="386"/>
                  </a:cubicBezTo>
                  <a:cubicBezTo>
                    <a:pt x="82" y="370"/>
                    <a:pt x="87" y="340"/>
                    <a:pt x="123" y="319"/>
                  </a:cubicBezTo>
                  <a:cubicBezTo>
                    <a:pt x="144" y="304"/>
                    <a:pt x="169" y="299"/>
                    <a:pt x="205" y="293"/>
                  </a:cubicBezTo>
                  <a:cubicBezTo>
                    <a:pt x="200" y="288"/>
                    <a:pt x="200" y="283"/>
                    <a:pt x="200" y="268"/>
                  </a:cubicBezTo>
                  <a:cubicBezTo>
                    <a:pt x="200" y="263"/>
                    <a:pt x="200" y="263"/>
                    <a:pt x="200" y="252"/>
                  </a:cubicBezTo>
                  <a:lnTo>
                    <a:pt x="190" y="252"/>
                  </a:lnTo>
                  <a:cubicBezTo>
                    <a:pt x="139" y="252"/>
                    <a:pt x="103" y="216"/>
                    <a:pt x="103" y="175"/>
                  </a:cubicBezTo>
                  <a:cubicBezTo>
                    <a:pt x="103" y="129"/>
                    <a:pt x="139" y="78"/>
                    <a:pt x="216" y="78"/>
                  </a:cubicBezTo>
                  <a:lnTo>
                    <a:pt x="329" y="78"/>
                  </a:lnTo>
                  <a:lnTo>
                    <a:pt x="318" y="88"/>
                  </a:lnTo>
                  <a:lnTo>
                    <a:pt x="303" y="103"/>
                  </a:lnTo>
                  <a:lnTo>
                    <a:pt x="298" y="108"/>
                  </a:lnTo>
                  <a:lnTo>
                    <a:pt x="277" y="108"/>
                  </a:lnTo>
                  <a:cubicBezTo>
                    <a:pt x="288" y="119"/>
                    <a:pt x="303" y="134"/>
                    <a:pt x="303" y="165"/>
                  </a:cubicBezTo>
                  <a:cubicBezTo>
                    <a:pt x="303" y="206"/>
                    <a:pt x="282" y="221"/>
                    <a:pt x="262" y="237"/>
                  </a:cubicBezTo>
                  <a:cubicBezTo>
                    <a:pt x="257" y="242"/>
                    <a:pt x="252" y="247"/>
                    <a:pt x="252" y="257"/>
                  </a:cubicBezTo>
                  <a:cubicBezTo>
                    <a:pt x="252" y="268"/>
                    <a:pt x="257" y="273"/>
                    <a:pt x="262" y="273"/>
                  </a:cubicBezTo>
                  <a:cubicBezTo>
                    <a:pt x="262" y="278"/>
                    <a:pt x="267" y="278"/>
                    <a:pt x="272" y="283"/>
                  </a:cubicBezTo>
                  <a:cubicBezTo>
                    <a:pt x="293" y="299"/>
                    <a:pt x="324" y="314"/>
                    <a:pt x="324" y="360"/>
                  </a:cubicBezTo>
                  <a:cubicBezTo>
                    <a:pt x="324" y="406"/>
                    <a:pt x="288" y="463"/>
                    <a:pt x="195" y="463"/>
                  </a:cubicBezTo>
                  <a:close/>
                  <a:moveTo>
                    <a:pt x="457" y="273"/>
                  </a:moveTo>
                  <a:lnTo>
                    <a:pt x="406" y="273"/>
                  </a:lnTo>
                  <a:lnTo>
                    <a:pt x="406" y="324"/>
                  </a:lnTo>
                  <a:lnTo>
                    <a:pt x="380" y="324"/>
                  </a:lnTo>
                  <a:lnTo>
                    <a:pt x="380" y="273"/>
                  </a:lnTo>
                  <a:lnTo>
                    <a:pt x="324" y="273"/>
                  </a:lnTo>
                  <a:lnTo>
                    <a:pt x="324" y="242"/>
                  </a:lnTo>
                  <a:lnTo>
                    <a:pt x="380" y="242"/>
                  </a:lnTo>
                  <a:lnTo>
                    <a:pt x="380" y="191"/>
                  </a:lnTo>
                  <a:lnTo>
                    <a:pt x="406" y="191"/>
                  </a:lnTo>
                  <a:lnTo>
                    <a:pt x="406" y="242"/>
                  </a:lnTo>
                  <a:lnTo>
                    <a:pt x="457" y="242"/>
                  </a:lnTo>
                  <a:lnTo>
                    <a:pt x="457" y="273"/>
                  </a:lnTo>
                  <a:close/>
                </a:path>
              </a:pathLst>
            </a:custGeom>
            <a:grpFill/>
            <a:ln>
              <a:noFill/>
            </a:ln>
            <a:effectLst/>
          </p:spPr>
          <p:txBody>
            <a:bodyPr wrap="none" anchor="ctr"/>
            <a:lstStyle/>
            <a:p>
              <a:endParaRPr lang="en-US"/>
            </a:p>
          </p:txBody>
        </p:sp>
        <p:sp>
          <p:nvSpPr>
            <p:cNvPr id="69" name="Freeform 31"/>
            <p:cNvSpPr>
              <a:spLocks noChangeAspect="1" noChangeArrowheads="1"/>
            </p:cNvSpPr>
            <p:nvPr/>
          </p:nvSpPr>
          <p:spPr bwMode="auto">
            <a:xfrm>
              <a:off x="2473298" y="5946011"/>
              <a:ext cx="362785" cy="365760"/>
            </a:xfrm>
            <a:custGeom>
              <a:avLst/>
              <a:gdLst>
                <a:gd name="T0" fmla="*/ 483 w 536"/>
                <a:gd name="T1" fmla="*/ 0 h 541"/>
                <a:gd name="T2" fmla="*/ 51 w 536"/>
                <a:gd name="T3" fmla="*/ 0 h 541"/>
                <a:gd name="T4" fmla="*/ 0 w 536"/>
                <a:gd name="T5" fmla="*/ 57 h 541"/>
                <a:gd name="T6" fmla="*/ 0 w 536"/>
                <a:gd name="T7" fmla="*/ 484 h 541"/>
                <a:gd name="T8" fmla="*/ 51 w 536"/>
                <a:gd name="T9" fmla="*/ 540 h 541"/>
                <a:gd name="T10" fmla="*/ 483 w 536"/>
                <a:gd name="T11" fmla="*/ 540 h 541"/>
                <a:gd name="T12" fmla="*/ 535 w 536"/>
                <a:gd name="T13" fmla="*/ 484 h 541"/>
                <a:gd name="T14" fmla="*/ 535 w 536"/>
                <a:gd name="T15" fmla="*/ 57 h 541"/>
                <a:gd name="T16" fmla="*/ 483 w 536"/>
                <a:gd name="T17" fmla="*/ 0 h 541"/>
                <a:gd name="T18" fmla="*/ 159 w 536"/>
                <a:gd name="T19" fmla="*/ 458 h 541"/>
                <a:gd name="T20" fmla="*/ 82 w 536"/>
                <a:gd name="T21" fmla="*/ 458 h 541"/>
                <a:gd name="T22" fmla="*/ 82 w 536"/>
                <a:gd name="T23" fmla="*/ 216 h 541"/>
                <a:gd name="T24" fmla="*/ 159 w 536"/>
                <a:gd name="T25" fmla="*/ 216 h 541"/>
                <a:gd name="T26" fmla="*/ 159 w 536"/>
                <a:gd name="T27" fmla="*/ 458 h 541"/>
                <a:gd name="T28" fmla="*/ 118 w 536"/>
                <a:gd name="T29" fmla="*/ 170 h 541"/>
                <a:gd name="T30" fmla="*/ 72 w 536"/>
                <a:gd name="T31" fmla="*/ 124 h 541"/>
                <a:gd name="T32" fmla="*/ 118 w 536"/>
                <a:gd name="T33" fmla="*/ 72 h 541"/>
                <a:gd name="T34" fmla="*/ 170 w 536"/>
                <a:gd name="T35" fmla="*/ 124 h 541"/>
                <a:gd name="T36" fmla="*/ 118 w 536"/>
                <a:gd name="T37" fmla="*/ 170 h 541"/>
                <a:gd name="T38" fmla="*/ 457 w 536"/>
                <a:gd name="T39" fmla="*/ 458 h 541"/>
                <a:gd name="T40" fmla="*/ 375 w 536"/>
                <a:gd name="T41" fmla="*/ 458 h 541"/>
                <a:gd name="T42" fmla="*/ 375 w 536"/>
                <a:gd name="T43" fmla="*/ 314 h 541"/>
                <a:gd name="T44" fmla="*/ 334 w 536"/>
                <a:gd name="T45" fmla="*/ 278 h 541"/>
                <a:gd name="T46" fmla="*/ 293 w 536"/>
                <a:gd name="T47" fmla="*/ 314 h 541"/>
                <a:gd name="T48" fmla="*/ 293 w 536"/>
                <a:gd name="T49" fmla="*/ 458 h 541"/>
                <a:gd name="T50" fmla="*/ 216 w 536"/>
                <a:gd name="T51" fmla="*/ 458 h 541"/>
                <a:gd name="T52" fmla="*/ 216 w 536"/>
                <a:gd name="T53" fmla="*/ 216 h 541"/>
                <a:gd name="T54" fmla="*/ 293 w 536"/>
                <a:gd name="T55" fmla="*/ 216 h 541"/>
                <a:gd name="T56" fmla="*/ 293 w 536"/>
                <a:gd name="T57" fmla="*/ 247 h 541"/>
                <a:gd name="T58" fmla="*/ 360 w 536"/>
                <a:gd name="T59" fmla="*/ 211 h 541"/>
                <a:gd name="T60" fmla="*/ 457 w 536"/>
                <a:gd name="T61" fmla="*/ 304 h 541"/>
                <a:gd name="T62" fmla="*/ 457 w 536"/>
                <a:gd name="T63" fmla="*/ 458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536" h="541">
                  <a:moveTo>
                    <a:pt x="483" y="0"/>
                  </a:moveTo>
                  <a:lnTo>
                    <a:pt x="51" y="0"/>
                  </a:lnTo>
                  <a:cubicBezTo>
                    <a:pt x="26" y="0"/>
                    <a:pt x="0" y="26"/>
                    <a:pt x="0" y="57"/>
                  </a:cubicBezTo>
                  <a:lnTo>
                    <a:pt x="0" y="484"/>
                  </a:lnTo>
                  <a:cubicBezTo>
                    <a:pt x="0" y="514"/>
                    <a:pt x="26" y="540"/>
                    <a:pt x="51" y="540"/>
                  </a:cubicBezTo>
                  <a:lnTo>
                    <a:pt x="483" y="540"/>
                  </a:lnTo>
                  <a:cubicBezTo>
                    <a:pt x="514" y="540"/>
                    <a:pt x="535" y="514"/>
                    <a:pt x="535" y="484"/>
                  </a:cubicBezTo>
                  <a:lnTo>
                    <a:pt x="535" y="57"/>
                  </a:lnTo>
                  <a:cubicBezTo>
                    <a:pt x="535" y="26"/>
                    <a:pt x="514" y="0"/>
                    <a:pt x="483" y="0"/>
                  </a:cubicBezTo>
                  <a:close/>
                  <a:moveTo>
                    <a:pt x="159" y="458"/>
                  </a:moveTo>
                  <a:lnTo>
                    <a:pt x="82" y="458"/>
                  </a:lnTo>
                  <a:lnTo>
                    <a:pt x="82" y="216"/>
                  </a:lnTo>
                  <a:lnTo>
                    <a:pt x="159" y="216"/>
                  </a:lnTo>
                  <a:lnTo>
                    <a:pt x="159" y="458"/>
                  </a:lnTo>
                  <a:close/>
                  <a:moveTo>
                    <a:pt x="118" y="170"/>
                  </a:moveTo>
                  <a:cubicBezTo>
                    <a:pt x="93" y="170"/>
                    <a:pt x="72" y="150"/>
                    <a:pt x="72" y="124"/>
                  </a:cubicBezTo>
                  <a:cubicBezTo>
                    <a:pt x="72" y="98"/>
                    <a:pt x="90" y="72"/>
                    <a:pt x="118" y="72"/>
                  </a:cubicBezTo>
                  <a:cubicBezTo>
                    <a:pt x="147" y="72"/>
                    <a:pt x="170" y="98"/>
                    <a:pt x="170" y="124"/>
                  </a:cubicBezTo>
                  <a:cubicBezTo>
                    <a:pt x="170" y="150"/>
                    <a:pt x="149" y="170"/>
                    <a:pt x="118" y="170"/>
                  </a:cubicBezTo>
                  <a:close/>
                  <a:moveTo>
                    <a:pt x="457" y="458"/>
                  </a:moveTo>
                  <a:lnTo>
                    <a:pt x="375" y="458"/>
                  </a:lnTo>
                  <a:lnTo>
                    <a:pt x="375" y="314"/>
                  </a:lnTo>
                  <a:cubicBezTo>
                    <a:pt x="375" y="293"/>
                    <a:pt x="355" y="278"/>
                    <a:pt x="334" y="278"/>
                  </a:cubicBezTo>
                  <a:cubicBezTo>
                    <a:pt x="314" y="278"/>
                    <a:pt x="293" y="293"/>
                    <a:pt x="293" y="314"/>
                  </a:cubicBezTo>
                  <a:lnTo>
                    <a:pt x="293" y="458"/>
                  </a:lnTo>
                  <a:lnTo>
                    <a:pt x="216" y="458"/>
                  </a:lnTo>
                  <a:lnTo>
                    <a:pt x="216" y="216"/>
                  </a:lnTo>
                  <a:lnTo>
                    <a:pt x="293" y="216"/>
                  </a:lnTo>
                  <a:lnTo>
                    <a:pt x="293" y="247"/>
                  </a:lnTo>
                  <a:cubicBezTo>
                    <a:pt x="308" y="227"/>
                    <a:pt x="339" y="211"/>
                    <a:pt x="360" y="211"/>
                  </a:cubicBezTo>
                  <a:cubicBezTo>
                    <a:pt x="411" y="211"/>
                    <a:pt x="457" y="252"/>
                    <a:pt x="457" y="304"/>
                  </a:cubicBezTo>
                  <a:lnTo>
                    <a:pt x="457" y="458"/>
                  </a:lnTo>
                  <a:close/>
                </a:path>
              </a:pathLst>
            </a:custGeom>
            <a:grpFill/>
            <a:ln>
              <a:noFill/>
            </a:ln>
            <a:effectLst/>
          </p:spPr>
          <p:txBody>
            <a:bodyPr wrap="none" anchor="ctr"/>
            <a:lstStyle/>
            <a:p>
              <a:endParaRPr lang="en-US"/>
            </a:p>
          </p:txBody>
        </p:sp>
        <p:sp>
          <p:nvSpPr>
            <p:cNvPr id="70" name="Freeform 33"/>
            <p:cNvSpPr>
              <a:spLocks noChangeAspect="1" noChangeArrowheads="1"/>
            </p:cNvSpPr>
            <p:nvPr/>
          </p:nvSpPr>
          <p:spPr bwMode="auto">
            <a:xfrm>
              <a:off x="1602680" y="5939047"/>
              <a:ext cx="362785" cy="365760"/>
            </a:xfrm>
            <a:custGeom>
              <a:avLst/>
              <a:gdLst>
                <a:gd name="T0" fmla="*/ 483 w 540"/>
                <a:gd name="T1" fmla="*/ 0 h 541"/>
                <a:gd name="T2" fmla="*/ 56 w 540"/>
                <a:gd name="T3" fmla="*/ 0 h 541"/>
                <a:gd name="T4" fmla="*/ 0 w 540"/>
                <a:gd name="T5" fmla="*/ 57 h 541"/>
                <a:gd name="T6" fmla="*/ 0 w 540"/>
                <a:gd name="T7" fmla="*/ 484 h 541"/>
                <a:gd name="T8" fmla="*/ 56 w 540"/>
                <a:gd name="T9" fmla="*/ 540 h 541"/>
                <a:gd name="T10" fmla="*/ 483 w 540"/>
                <a:gd name="T11" fmla="*/ 540 h 541"/>
                <a:gd name="T12" fmla="*/ 539 w 540"/>
                <a:gd name="T13" fmla="*/ 484 h 541"/>
                <a:gd name="T14" fmla="*/ 539 w 540"/>
                <a:gd name="T15" fmla="*/ 57 h 541"/>
                <a:gd name="T16" fmla="*/ 483 w 540"/>
                <a:gd name="T17" fmla="*/ 0 h 541"/>
                <a:gd name="T18" fmla="*/ 375 w 540"/>
                <a:gd name="T19" fmla="*/ 242 h 541"/>
                <a:gd name="T20" fmla="*/ 298 w 540"/>
                <a:gd name="T21" fmla="*/ 242 h 541"/>
                <a:gd name="T22" fmla="*/ 298 w 540"/>
                <a:gd name="T23" fmla="*/ 350 h 541"/>
                <a:gd name="T24" fmla="*/ 323 w 540"/>
                <a:gd name="T25" fmla="*/ 381 h 541"/>
                <a:gd name="T26" fmla="*/ 375 w 540"/>
                <a:gd name="T27" fmla="*/ 381 h 541"/>
                <a:gd name="T28" fmla="*/ 375 w 540"/>
                <a:gd name="T29" fmla="*/ 458 h 541"/>
                <a:gd name="T30" fmla="*/ 318 w 540"/>
                <a:gd name="T31" fmla="*/ 463 h 541"/>
                <a:gd name="T32" fmla="*/ 215 w 540"/>
                <a:gd name="T33" fmla="*/ 370 h 541"/>
                <a:gd name="T34" fmla="*/ 215 w 540"/>
                <a:gd name="T35" fmla="*/ 242 h 541"/>
                <a:gd name="T36" fmla="*/ 159 w 540"/>
                <a:gd name="T37" fmla="*/ 242 h 541"/>
                <a:gd name="T38" fmla="*/ 159 w 540"/>
                <a:gd name="T39" fmla="*/ 170 h 541"/>
                <a:gd name="T40" fmla="*/ 236 w 540"/>
                <a:gd name="T41" fmla="*/ 83 h 541"/>
                <a:gd name="T42" fmla="*/ 298 w 540"/>
                <a:gd name="T43" fmla="*/ 83 h 541"/>
                <a:gd name="T44" fmla="*/ 298 w 540"/>
                <a:gd name="T45" fmla="*/ 165 h 541"/>
                <a:gd name="T46" fmla="*/ 375 w 540"/>
                <a:gd name="T47" fmla="*/ 165 h 541"/>
                <a:gd name="T48" fmla="*/ 375 w 540"/>
                <a:gd name="T49" fmla="*/ 242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540" h="541">
                  <a:moveTo>
                    <a:pt x="483" y="0"/>
                  </a:moveTo>
                  <a:lnTo>
                    <a:pt x="56" y="0"/>
                  </a:lnTo>
                  <a:cubicBezTo>
                    <a:pt x="25" y="0"/>
                    <a:pt x="0" y="26"/>
                    <a:pt x="0" y="57"/>
                  </a:cubicBezTo>
                  <a:lnTo>
                    <a:pt x="0" y="484"/>
                  </a:lnTo>
                  <a:cubicBezTo>
                    <a:pt x="0" y="514"/>
                    <a:pt x="25" y="540"/>
                    <a:pt x="56" y="540"/>
                  </a:cubicBezTo>
                  <a:lnTo>
                    <a:pt x="483" y="540"/>
                  </a:lnTo>
                  <a:cubicBezTo>
                    <a:pt x="513" y="540"/>
                    <a:pt x="539" y="514"/>
                    <a:pt x="539" y="484"/>
                  </a:cubicBezTo>
                  <a:lnTo>
                    <a:pt x="539" y="57"/>
                  </a:lnTo>
                  <a:cubicBezTo>
                    <a:pt x="539" y="26"/>
                    <a:pt x="513" y="0"/>
                    <a:pt x="483" y="0"/>
                  </a:cubicBezTo>
                  <a:close/>
                  <a:moveTo>
                    <a:pt x="375" y="242"/>
                  </a:moveTo>
                  <a:lnTo>
                    <a:pt x="298" y="242"/>
                  </a:lnTo>
                  <a:lnTo>
                    <a:pt x="298" y="350"/>
                  </a:lnTo>
                  <a:cubicBezTo>
                    <a:pt x="298" y="365"/>
                    <a:pt x="298" y="381"/>
                    <a:pt x="323" y="381"/>
                  </a:cubicBezTo>
                  <a:lnTo>
                    <a:pt x="375" y="381"/>
                  </a:lnTo>
                  <a:lnTo>
                    <a:pt x="375" y="458"/>
                  </a:lnTo>
                  <a:cubicBezTo>
                    <a:pt x="375" y="458"/>
                    <a:pt x="349" y="463"/>
                    <a:pt x="318" y="463"/>
                  </a:cubicBezTo>
                  <a:cubicBezTo>
                    <a:pt x="251" y="463"/>
                    <a:pt x="215" y="417"/>
                    <a:pt x="215" y="370"/>
                  </a:cubicBezTo>
                  <a:lnTo>
                    <a:pt x="215" y="242"/>
                  </a:lnTo>
                  <a:lnTo>
                    <a:pt x="159" y="242"/>
                  </a:lnTo>
                  <a:lnTo>
                    <a:pt x="159" y="170"/>
                  </a:lnTo>
                  <a:cubicBezTo>
                    <a:pt x="226" y="165"/>
                    <a:pt x="231" y="114"/>
                    <a:pt x="236" y="83"/>
                  </a:cubicBezTo>
                  <a:lnTo>
                    <a:pt x="298" y="83"/>
                  </a:lnTo>
                  <a:lnTo>
                    <a:pt x="298" y="165"/>
                  </a:lnTo>
                  <a:lnTo>
                    <a:pt x="375" y="165"/>
                  </a:lnTo>
                  <a:lnTo>
                    <a:pt x="375" y="242"/>
                  </a:lnTo>
                  <a:close/>
                </a:path>
              </a:pathLst>
            </a:custGeom>
            <a:grpFill/>
            <a:ln>
              <a:noFill/>
            </a:ln>
            <a:effectLst/>
          </p:spPr>
          <p:txBody>
            <a:bodyPr wrap="none" anchor="ctr"/>
            <a:lstStyle/>
            <a:p>
              <a:endParaRPr lang="en-US"/>
            </a:p>
          </p:txBody>
        </p:sp>
      </p:grpSp>
      <p:sp>
        <p:nvSpPr>
          <p:cNvPr id="71" name="Text Placeholder 3"/>
          <p:cNvSpPr txBox="1">
            <a:spLocks/>
          </p:cNvSpPr>
          <p:nvPr/>
        </p:nvSpPr>
        <p:spPr>
          <a:xfrm>
            <a:off x="9270501" y="4503042"/>
            <a:ext cx="2133600" cy="257040"/>
          </a:xfrm>
          <a:prstGeom prst="rect">
            <a:avLst/>
          </a:prstGeom>
        </p:spPr>
        <p:txBody>
          <a:bodyPr vert="horz" wrap="square" lIns="0" tIns="0" rIns="0" bIns="0" rtlCol="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867" b="1" kern="1200" baseline="0">
                <a:solidFill>
                  <a:schemeClr val="tx1">
                    <a:lumMod val="65000"/>
                    <a:lumOff val="35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dirty="0">
                <a:solidFill>
                  <a:srgbClr val="939393"/>
                </a:solidFill>
              </a:rPr>
              <a:t>Lori Sager</a:t>
            </a:r>
          </a:p>
        </p:txBody>
      </p:sp>
      <p:sp>
        <p:nvSpPr>
          <p:cNvPr id="72" name="Text Placeholder 3"/>
          <p:cNvSpPr txBox="1">
            <a:spLocks/>
          </p:cNvSpPr>
          <p:nvPr/>
        </p:nvSpPr>
        <p:spPr>
          <a:xfrm flipH="1">
            <a:off x="9270501" y="4853046"/>
            <a:ext cx="2133600" cy="257040"/>
          </a:xfrm>
          <a:prstGeom prst="rect">
            <a:avLst/>
          </a:prstGeom>
        </p:spPr>
        <p:txBody>
          <a:bodyPr vert="horz" wrap="square" lIns="0" tIns="0" rIns="0" bIns="0" rtlCol="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600" b="1"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dirty="0">
                <a:solidFill>
                  <a:srgbClr val="939393"/>
                </a:solidFill>
              </a:rPr>
              <a:t>Customer Service</a:t>
            </a:r>
          </a:p>
        </p:txBody>
      </p:sp>
      <p:cxnSp>
        <p:nvCxnSpPr>
          <p:cNvPr id="73" name="Straight Connector 72"/>
          <p:cNvCxnSpPr/>
          <p:nvPr/>
        </p:nvCxnSpPr>
        <p:spPr>
          <a:xfrm>
            <a:off x="9118101" y="4817877"/>
            <a:ext cx="2438400" cy="2117"/>
          </a:xfrm>
          <a:prstGeom prst="line">
            <a:avLst/>
          </a:prstGeom>
          <a:ln w="19050">
            <a:solidFill>
              <a:schemeClr val="bg1"/>
            </a:solidFill>
            <a:prstDash val="sysDot"/>
          </a:ln>
        </p:spPr>
        <p:style>
          <a:lnRef idx="1">
            <a:schemeClr val="accent1"/>
          </a:lnRef>
          <a:fillRef idx="0">
            <a:schemeClr val="accent1"/>
          </a:fillRef>
          <a:effectRef idx="0">
            <a:schemeClr val="accent1"/>
          </a:effectRef>
          <a:fontRef idx="minor">
            <a:schemeClr val="tx1"/>
          </a:fontRef>
        </p:style>
      </p:cxnSp>
      <p:sp>
        <p:nvSpPr>
          <p:cNvPr id="74" name="Text Placeholder 3"/>
          <p:cNvSpPr txBox="1">
            <a:spLocks/>
          </p:cNvSpPr>
          <p:nvPr/>
        </p:nvSpPr>
        <p:spPr>
          <a:xfrm>
            <a:off x="9118101" y="5185200"/>
            <a:ext cx="2438400" cy="689707"/>
          </a:xfrm>
          <a:prstGeom prst="rect">
            <a:avLst/>
          </a:prstGeom>
        </p:spPr>
        <p:txBody>
          <a:bodyPr vert="horz" wrap="square" lIns="0" tIns="0" rIns="0" bIns="0" rtlCol="0" anchor="t">
            <a:noAutofit/>
          </a:bodyPr>
          <a:lstStyle>
            <a:lvl1pPr marL="0" indent="0" algn="ctr" defTabSz="914400" rtl="0" eaLnBrk="1" latinLnBrk="0" hangingPunct="1">
              <a:lnSpc>
                <a:spcPct val="90000"/>
              </a:lnSpc>
              <a:spcBef>
                <a:spcPts val="1000"/>
              </a:spcBef>
              <a:buFont typeface="Arial" panose="020B0604020202020204" pitchFamily="34" charset="0"/>
              <a:buNone/>
              <a:defRPr sz="1333" b="0"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sz="1200" dirty="0">
                <a:solidFill>
                  <a:schemeClr val="bg1"/>
                </a:solidFill>
              </a:rPr>
              <a:t>Lorem ipsum dolor sit amet, consectetur adipiscing elit, sed do eiusmod tempor incididunt ut labore et dolore.</a:t>
            </a:r>
          </a:p>
        </p:txBody>
      </p:sp>
      <p:grpSp>
        <p:nvGrpSpPr>
          <p:cNvPr id="75" name="Group 74"/>
          <p:cNvGrpSpPr/>
          <p:nvPr/>
        </p:nvGrpSpPr>
        <p:grpSpPr>
          <a:xfrm>
            <a:off x="3341511" y="258228"/>
            <a:ext cx="5508978" cy="954108"/>
            <a:chOff x="3341511" y="258228"/>
            <a:chExt cx="5508978" cy="954108"/>
          </a:xfrm>
        </p:grpSpPr>
        <p:sp>
          <p:nvSpPr>
            <p:cNvPr id="76" name="TextBox 75"/>
            <p:cNvSpPr txBox="1"/>
            <p:nvPr/>
          </p:nvSpPr>
          <p:spPr>
            <a:xfrm>
              <a:off x="3341511" y="258228"/>
              <a:ext cx="5508978" cy="769441"/>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p:txBody>
        </p:sp>
        <p:sp>
          <p:nvSpPr>
            <p:cNvPr id="77" name="TextBox 76"/>
            <p:cNvSpPr txBox="1"/>
            <p:nvPr/>
          </p:nvSpPr>
          <p:spPr>
            <a:xfrm>
              <a:off x="4030132" y="843004"/>
              <a:ext cx="4143023" cy="369332"/>
            </a:xfrm>
            <a:prstGeom prst="rect">
              <a:avLst/>
            </a:prstGeom>
            <a:noFill/>
          </p:spPr>
          <p:txBody>
            <a:bodyPr wrap="square" rtlCol="0">
              <a:spAutoFit/>
            </a:bodyPr>
            <a:lstStyle/>
            <a:p>
              <a:pPr algn="ctr"/>
              <a:r>
                <a:rPr lang="en-US" dirty="0">
                  <a:solidFill>
                    <a:schemeClr val="bg1"/>
                  </a:solidFill>
                  <a:latin typeface="Candara" panose="020E0502030303020204" pitchFamily="34" charset="0"/>
                </a:rPr>
                <a:t>Your Subtitle</a:t>
              </a:r>
            </a:p>
          </p:txBody>
        </p:sp>
      </p:grpSp>
    </p:spTree>
    <p:extLst>
      <p:ext uri="{BB962C8B-B14F-4D97-AF65-F5344CB8AC3E}">
        <p14:creationId xmlns:p14="http://schemas.microsoft.com/office/powerpoint/2010/main" val="2137625565"/>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75"/>
                                        </p:tgtEl>
                                        <p:attrNameLst>
                                          <p:attrName>style.visibility</p:attrName>
                                        </p:attrNameLst>
                                      </p:cBhvr>
                                      <p:to>
                                        <p:strVal val="visible"/>
                                      </p:to>
                                    </p:set>
                                    <p:animEffect transition="in" filter="wipe(left)">
                                      <p:cBhvr>
                                        <p:cTn id="7" dur="750"/>
                                        <p:tgtEl>
                                          <p:spTgt spid="75"/>
                                        </p:tgtEl>
                                      </p:cBhvr>
                                    </p:animEffect>
                                  </p:childTnLst>
                                </p:cTn>
                              </p:par>
                            </p:childTnLst>
                          </p:cTn>
                        </p:par>
                        <p:par>
                          <p:cTn id="8" fill="hold">
                            <p:stCondLst>
                              <p:cond delay="750"/>
                            </p:stCondLst>
                            <p:childTnLst>
                              <p:par>
                                <p:cTn id="9" presetID="25" presetClass="entr" presetSubtype="0"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p:cTn id="11" dur="125" decel="50000" fill="hold">
                                          <p:stCondLst>
                                            <p:cond delay="0"/>
                                          </p:stCondLst>
                                        </p:cTn>
                                        <p:tgtEl>
                                          <p:spTgt spid="2"/>
                                        </p:tgtEl>
                                        <p:attrNameLst>
                                          <p:attrName>style.rotation</p:attrName>
                                        </p:attrNameLst>
                                      </p:cBhvr>
                                      <p:tavLst>
                                        <p:tav tm="0">
                                          <p:val>
                                            <p:fltVal val="-90"/>
                                          </p:val>
                                        </p:tav>
                                        <p:tav tm="100000">
                                          <p:val>
                                            <p:fltVal val="0"/>
                                          </p:val>
                                        </p:tav>
                                      </p:tavLst>
                                    </p:anim>
                                    <p:anim calcmode="lin" valueType="num">
                                      <p:cBhvr>
                                        <p:cTn id="12" dur="125" decel="50000" fill="hold">
                                          <p:stCondLst>
                                            <p:cond delay="0"/>
                                          </p:stCondLst>
                                        </p:cTn>
                                        <p:tgtEl>
                                          <p:spTgt spid="2"/>
                                        </p:tgtEl>
                                        <p:attrNameLst>
                                          <p:attrName>ppt_w</p:attrName>
                                        </p:attrNameLst>
                                      </p:cBhvr>
                                      <p:tavLst>
                                        <p:tav tm="0">
                                          <p:val>
                                            <p:strVal val="#ppt_w"/>
                                          </p:val>
                                        </p:tav>
                                        <p:tav tm="100000">
                                          <p:val>
                                            <p:strVal val="#ppt_w*.05"/>
                                          </p:val>
                                        </p:tav>
                                      </p:tavLst>
                                    </p:anim>
                                    <p:anim calcmode="lin" valueType="num">
                                      <p:cBhvr>
                                        <p:cTn id="13" dur="125" accel="50000" fill="hold">
                                          <p:stCondLst>
                                            <p:cond delay="125"/>
                                          </p:stCondLst>
                                        </p:cTn>
                                        <p:tgtEl>
                                          <p:spTgt spid="2"/>
                                        </p:tgtEl>
                                        <p:attrNameLst>
                                          <p:attrName>ppt_w</p:attrName>
                                        </p:attrNameLst>
                                      </p:cBhvr>
                                      <p:tavLst>
                                        <p:tav tm="0">
                                          <p:val>
                                            <p:strVal val="#ppt_w*.05"/>
                                          </p:val>
                                        </p:tav>
                                        <p:tav tm="100000">
                                          <p:val>
                                            <p:strVal val="#ppt_w"/>
                                          </p:val>
                                        </p:tav>
                                      </p:tavLst>
                                    </p:anim>
                                    <p:anim calcmode="lin" valueType="num">
                                      <p:cBhvr>
                                        <p:cTn id="14" dur="250" fill="hold"/>
                                        <p:tgtEl>
                                          <p:spTgt spid="2"/>
                                        </p:tgtEl>
                                        <p:attrNameLst>
                                          <p:attrName>ppt_h</p:attrName>
                                        </p:attrNameLst>
                                      </p:cBhvr>
                                      <p:tavLst>
                                        <p:tav tm="0">
                                          <p:val>
                                            <p:strVal val="#ppt_h"/>
                                          </p:val>
                                        </p:tav>
                                        <p:tav tm="100000">
                                          <p:val>
                                            <p:strVal val="#ppt_h"/>
                                          </p:val>
                                        </p:tav>
                                      </p:tavLst>
                                    </p:anim>
                                    <p:anim calcmode="lin" valueType="num">
                                      <p:cBhvr>
                                        <p:cTn id="15" dur="125" decel="50000" fill="hold">
                                          <p:stCondLst>
                                            <p:cond delay="0"/>
                                          </p:stCondLst>
                                        </p:cTn>
                                        <p:tgtEl>
                                          <p:spTgt spid="2"/>
                                        </p:tgtEl>
                                        <p:attrNameLst>
                                          <p:attrName>ppt_x</p:attrName>
                                        </p:attrNameLst>
                                      </p:cBhvr>
                                      <p:tavLst>
                                        <p:tav tm="0">
                                          <p:val>
                                            <p:strVal val="#ppt_x+.4"/>
                                          </p:val>
                                        </p:tav>
                                        <p:tav tm="100000">
                                          <p:val>
                                            <p:strVal val="#ppt_x"/>
                                          </p:val>
                                        </p:tav>
                                      </p:tavLst>
                                    </p:anim>
                                    <p:anim calcmode="lin" valueType="num">
                                      <p:cBhvr>
                                        <p:cTn id="16" dur="125" decel="50000" fill="hold">
                                          <p:stCondLst>
                                            <p:cond delay="0"/>
                                          </p:stCondLst>
                                        </p:cTn>
                                        <p:tgtEl>
                                          <p:spTgt spid="2"/>
                                        </p:tgtEl>
                                        <p:attrNameLst>
                                          <p:attrName>ppt_y</p:attrName>
                                        </p:attrNameLst>
                                      </p:cBhvr>
                                      <p:tavLst>
                                        <p:tav tm="0">
                                          <p:val>
                                            <p:strVal val="#ppt_y-.2"/>
                                          </p:val>
                                        </p:tav>
                                        <p:tav tm="100000">
                                          <p:val>
                                            <p:strVal val="#ppt_y+.1"/>
                                          </p:val>
                                        </p:tav>
                                      </p:tavLst>
                                    </p:anim>
                                    <p:anim calcmode="lin" valueType="num">
                                      <p:cBhvr>
                                        <p:cTn id="17" dur="125" accel="50000" fill="hold">
                                          <p:stCondLst>
                                            <p:cond delay="125"/>
                                          </p:stCondLst>
                                        </p:cTn>
                                        <p:tgtEl>
                                          <p:spTgt spid="2"/>
                                        </p:tgtEl>
                                        <p:attrNameLst>
                                          <p:attrName>ppt_y</p:attrName>
                                        </p:attrNameLst>
                                      </p:cBhvr>
                                      <p:tavLst>
                                        <p:tav tm="0">
                                          <p:val>
                                            <p:strVal val="#ppt_y+.1"/>
                                          </p:val>
                                        </p:tav>
                                        <p:tav tm="100000">
                                          <p:val>
                                            <p:strVal val="#ppt_y"/>
                                          </p:val>
                                        </p:tav>
                                      </p:tavLst>
                                    </p:anim>
                                    <p:animEffect transition="in" filter="fade">
                                      <p:cBhvr>
                                        <p:cTn id="18" dur="250" decel="50000">
                                          <p:stCondLst>
                                            <p:cond delay="0"/>
                                          </p:stCondLst>
                                        </p:cTn>
                                        <p:tgtEl>
                                          <p:spTgt spid="2"/>
                                        </p:tgtEl>
                                      </p:cBhvr>
                                    </p:animEffect>
                                  </p:childTnLst>
                                </p:cTn>
                              </p:par>
                            </p:childTnLst>
                          </p:cTn>
                        </p:par>
                        <p:par>
                          <p:cTn id="19" fill="hold">
                            <p:stCondLst>
                              <p:cond delay="1000"/>
                            </p:stCondLst>
                            <p:childTnLst>
                              <p:par>
                                <p:cTn id="20" presetID="25" presetClass="entr" presetSubtype="0" fill="hold" grpId="0" nodeType="afterEffect">
                                  <p:stCondLst>
                                    <p:cond delay="0"/>
                                  </p:stCondLst>
                                  <p:childTnLst>
                                    <p:set>
                                      <p:cBhvr>
                                        <p:cTn id="21" dur="1" fill="hold">
                                          <p:stCondLst>
                                            <p:cond delay="0"/>
                                          </p:stCondLst>
                                        </p:cTn>
                                        <p:tgtEl>
                                          <p:spTgt spid="3"/>
                                        </p:tgtEl>
                                        <p:attrNameLst>
                                          <p:attrName>style.visibility</p:attrName>
                                        </p:attrNameLst>
                                      </p:cBhvr>
                                      <p:to>
                                        <p:strVal val="visible"/>
                                      </p:to>
                                    </p:set>
                                    <p:anim calcmode="lin" valueType="num">
                                      <p:cBhvr>
                                        <p:cTn id="22" dur="125" decel="50000" fill="hold">
                                          <p:stCondLst>
                                            <p:cond delay="0"/>
                                          </p:stCondLst>
                                        </p:cTn>
                                        <p:tgtEl>
                                          <p:spTgt spid="3"/>
                                        </p:tgtEl>
                                        <p:attrNameLst>
                                          <p:attrName>style.rotation</p:attrName>
                                        </p:attrNameLst>
                                      </p:cBhvr>
                                      <p:tavLst>
                                        <p:tav tm="0">
                                          <p:val>
                                            <p:fltVal val="-90"/>
                                          </p:val>
                                        </p:tav>
                                        <p:tav tm="100000">
                                          <p:val>
                                            <p:fltVal val="0"/>
                                          </p:val>
                                        </p:tav>
                                      </p:tavLst>
                                    </p:anim>
                                    <p:anim calcmode="lin" valueType="num">
                                      <p:cBhvr>
                                        <p:cTn id="23" dur="125" decel="50000" fill="hold">
                                          <p:stCondLst>
                                            <p:cond delay="0"/>
                                          </p:stCondLst>
                                        </p:cTn>
                                        <p:tgtEl>
                                          <p:spTgt spid="3"/>
                                        </p:tgtEl>
                                        <p:attrNameLst>
                                          <p:attrName>ppt_w</p:attrName>
                                        </p:attrNameLst>
                                      </p:cBhvr>
                                      <p:tavLst>
                                        <p:tav tm="0">
                                          <p:val>
                                            <p:strVal val="#ppt_w"/>
                                          </p:val>
                                        </p:tav>
                                        <p:tav tm="100000">
                                          <p:val>
                                            <p:strVal val="#ppt_w*.05"/>
                                          </p:val>
                                        </p:tav>
                                      </p:tavLst>
                                    </p:anim>
                                    <p:anim calcmode="lin" valueType="num">
                                      <p:cBhvr>
                                        <p:cTn id="24" dur="125" accel="50000" fill="hold">
                                          <p:stCondLst>
                                            <p:cond delay="125"/>
                                          </p:stCondLst>
                                        </p:cTn>
                                        <p:tgtEl>
                                          <p:spTgt spid="3"/>
                                        </p:tgtEl>
                                        <p:attrNameLst>
                                          <p:attrName>ppt_w</p:attrName>
                                        </p:attrNameLst>
                                      </p:cBhvr>
                                      <p:tavLst>
                                        <p:tav tm="0">
                                          <p:val>
                                            <p:strVal val="#ppt_w*.05"/>
                                          </p:val>
                                        </p:tav>
                                        <p:tav tm="100000">
                                          <p:val>
                                            <p:strVal val="#ppt_w"/>
                                          </p:val>
                                        </p:tav>
                                      </p:tavLst>
                                    </p:anim>
                                    <p:anim calcmode="lin" valueType="num">
                                      <p:cBhvr>
                                        <p:cTn id="25" dur="250" fill="hold"/>
                                        <p:tgtEl>
                                          <p:spTgt spid="3"/>
                                        </p:tgtEl>
                                        <p:attrNameLst>
                                          <p:attrName>ppt_h</p:attrName>
                                        </p:attrNameLst>
                                      </p:cBhvr>
                                      <p:tavLst>
                                        <p:tav tm="0">
                                          <p:val>
                                            <p:strVal val="#ppt_h"/>
                                          </p:val>
                                        </p:tav>
                                        <p:tav tm="100000">
                                          <p:val>
                                            <p:strVal val="#ppt_h"/>
                                          </p:val>
                                        </p:tav>
                                      </p:tavLst>
                                    </p:anim>
                                    <p:anim calcmode="lin" valueType="num">
                                      <p:cBhvr>
                                        <p:cTn id="26" dur="125" decel="50000" fill="hold">
                                          <p:stCondLst>
                                            <p:cond delay="0"/>
                                          </p:stCondLst>
                                        </p:cTn>
                                        <p:tgtEl>
                                          <p:spTgt spid="3"/>
                                        </p:tgtEl>
                                        <p:attrNameLst>
                                          <p:attrName>ppt_x</p:attrName>
                                        </p:attrNameLst>
                                      </p:cBhvr>
                                      <p:tavLst>
                                        <p:tav tm="0">
                                          <p:val>
                                            <p:strVal val="#ppt_x+.4"/>
                                          </p:val>
                                        </p:tav>
                                        <p:tav tm="100000">
                                          <p:val>
                                            <p:strVal val="#ppt_x"/>
                                          </p:val>
                                        </p:tav>
                                      </p:tavLst>
                                    </p:anim>
                                    <p:anim calcmode="lin" valueType="num">
                                      <p:cBhvr>
                                        <p:cTn id="27" dur="125" decel="50000" fill="hold">
                                          <p:stCondLst>
                                            <p:cond delay="0"/>
                                          </p:stCondLst>
                                        </p:cTn>
                                        <p:tgtEl>
                                          <p:spTgt spid="3"/>
                                        </p:tgtEl>
                                        <p:attrNameLst>
                                          <p:attrName>ppt_y</p:attrName>
                                        </p:attrNameLst>
                                      </p:cBhvr>
                                      <p:tavLst>
                                        <p:tav tm="0">
                                          <p:val>
                                            <p:strVal val="#ppt_y-.2"/>
                                          </p:val>
                                        </p:tav>
                                        <p:tav tm="100000">
                                          <p:val>
                                            <p:strVal val="#ppt_y+.1"/>
                                          </p:val>
                                        </p:tav>
                                      </p:tavLst>
                                    </p:anim>
                                    <p:anim calcmode="lin" valueType="num">
                                      <p:cBhvr>
                                        <p:cTn id="28" dur="125" accel="50000" fill="hold">
                                          <p:stCondLst>
                                            <p:cond delay="125"/>
                                          </p:stCondLst>
                                        </p:cTn>
                                        <p:tgtEl>
                                          <p:spTgt spid="3"/>
                                        </p:tgtEl>
                                        <p:attrNameLst>
                                          <p:attrName>ppt_y</p:attrName>
                                        </p:attrNameLst>
                                      </p:cBhvr>
                                      <p:tavLst>
                                        <p:tav tm="0">
                                          <p:val>
                                            <p:strVal val="#ppt_y+.1"/>
                                          </p:val>
                                        </p:tav>
                                        <p:tav tm="100000">
                                          <p:val>
                                            <p:strVal val="#ppt_y"/>
                                          </p:val>
                                        </p:tav>
                                      </p:tavLst>
                                    </p:anim>
                                    <p:animEffect transition="in" filter="fade">
                                      <p:cBhvr>
                                        <p:cTn id="29" dur="250" decel="50000">
                                          <p:stCondLst>
                                            <p:cond delay="0"/>
                                          </p:stCondLst>
                                        </p:cTn>
                                        <p:tgtEl>
                                          <p:spTgt spid="3"/>
                                        </p:tgtEl>
                                      </p:cBhvr>
                                    </p:animEffect>
                                  </p:childTnLst>
                                </p:cTn>
                              </p:par>
                            </p:childTnLst>
                          </p:cTn>
                        </p:par>
                        <p:par>
                          <p:cTn id="30" fill="hold">
                            <p:stCondLst>
                              <p:cond delay="1250"/>
                            </p:stCondLst>
                            <p:childTnLst>
                              <p:par>
                                <p:cTn id="31" presetID="25" presetClass="entr" presetSubtype="0" fill="hold" grpId="0" nodeType="afterEffect">
                                  <p:stCondLst>
                                    <p:cond delay="0"/>
                                  </p:stCondLst>
                                  <p:childTnLst>
                                    <p:set>
                                      <p:cBhvr>
                                        <p:cTn id="32" dur="1" fill="hold">
                                          <p:stCondLst>
                                            <p:cond delay="0"/>
                                          </p:stCondLst>
                                        </p:cTn>
                                        <p:tgtEl>
                                          <p:spTgt spid="4"/>
                                        </p:tgtEl>
                                        <p:attrNameLst>
                                          <p:attrName>style.visibility</p:attrName>
                                        </p:attrNameLst>
                                      </p:cBhvr>
                                      <p:to>
                                        <p:strVal val="visible"/>
                                      </p:to>
                                    </p:set>
                                    <p:anim calcmode="lin" valueType="num">
                                      <p:cBhvr>
                                        <p:cTn id="33" dur="125" decel="50000" fill="hold">
                                          <p:stCondLst>
                                            <p:cond delay="0"/>
                                          </p:stCondLst>
                                        </p:cTn>
                                        <p:tgtEl>
                                          <p:spTgt spid="4"/>
                                        </p:tgtEl>
                                        <p:attrNameLst>
                                          <p:attrName>style.rotation</p:attrName>
                                        </p:attrNameLst>
                                      </p:cBhvr>
                                      <p:tavLst>
                                        <p:tav tm="0">
                                          <p:val>
                                            <p:fltVal val="-90"/>
                                          </p:val>
                                        </p:tav>
                                        <p:tav tm="100000">
                                          <p:val>
                                            <p:fltVal val="0"/>
                                          </p:val>
                                        </p:tav>
                                      </p:tavLst>
                                    </p:anim>
                                    <p:anim calcmode="lin" valueType="num">
                                      <p:cBhvr>
                                        <p:cTn id="34" dur="125" decel="50000" fill="hold">
                                          <p:stCondLst>
                                            <p:cond delay="0"/>
                                          </p:stCondLst>
                                        </p:cTn>
                                        <p:tgtEl>
                                          <p:spTgt spid="4"/>
                                        </p:tgtEl>
                                        <p:attrNameLst>
                                          <p:attrName>ppt_w</p:attrName>
                                        </p:attrNameLst>
                                      </p:cBhvr>
                                      <p:tavLst>
                                        <p:tav tm="0">
                                          <p:val>
                                            <p:strVal val="#ppt_w"/>
                                          </p:val>
                                        </p:tav>
                                        <p:tav tm="100000">
                                          <p:val>
                                            <p:strVal val="#ppt_w*.05"/>
                                          </p:val>
                                        </p:tav>
                                      </p:tavLst>
                                    </p:anim>
                                    <p:anim calcmode="lin" valueType="num">
                                      <p:cBhvr>
                                        <p:cTn id="35" dur="125" accel="50000" fill="hold">
                                          <p:stCondLst>
                                            <p:cond delay="125"/>
                                          </p:stCondLst>
                                        </p:cTn>
                                        <p:tgtEl>
                                          <p:spTgt spid="4"/>
                                        </p:tgtEl>
                                        <p:attrNameLst>
                                          <p:attrName>ppt_w</p:attrName>
                                        </p:attrNameLst>
                                      </p:cBhvr>
                                      <p:tavLst>
                                        <p:tav tm="0">
                                          <p:val>
                                            <p:strVal val="#ppt_w*.05"/>
                                          </p:val>
                                        </p:tav>
                                        <p:tav tm="100000">
                                          <p:val>
                                            <p:strVal val="#ppt_w"/>
                                          </p:val>
                                        </p:tav>
                                      </p:tavLst>
                                    </p:anim>
                                    <p:anim calcmode="lin" valueType="num">
                                      <p:cBhvr>
                                        <p:cTn id="36" dur="250" fill="hold"/>
                                        <p:tgtEl>
                                          <p:spTgt spid="4"/>
                                        </p:tgtEl>
                                        <p:attrNameLst>
                                          <p:attrName>ppt_h</p:attrName>
                                        </p:attrNameLst>
                                      </p:cBhvr>
                                      <p:tavLst>
                                        <p:tav tm="0">
                                          <p:val>
                                            <p:strVal val="#ppt_h"/>
                                          </p:val>
                                        </p:tav>
                                        <p:tav tm="100000">
                                          <p:val>
                                            <p:strVal val="#ppt_h"/>
                                          </p:val>
                                        </p:tav>
                                      </p:tavLst>
                                    </p:anim>
                                    <p:anim calcmode="lin" valueType="num">
                                      <p:cBhvr>
                                        <p:cTn id="37" dur="125" decel="50000" fill="hold">
                                          <p:stCondLst>
                                            <p:cond delay="0"/>
                                          </p:stCondLst>
                                        </p:cTn>
                                        <p:tgtEl>
                                          <p:spTgt spid="4"/>
                                        </p:tgtEl>
                                        <p:attrNameLst>
                                          <p:attrName>ppt_x</p:attrName>
                                        </p:attrNameLst>
                                      </p:cBhvr>
                                      <p:tavLst>
                                        <p:tav tm="0">
                                          <p:val>
                                            <p:strVal val="#ppt_x+.4"/>
                                          </p:val>
                                        </p:tav>
                                        <p:tav tm="100000">
                                          <p:val>
                                            <p:strVal val="#ppt_x"/>
                                          </p:val>
                                        </p:tav>
                                      </p:tavLst>
                                    </p:anim>
                                    <p:anim calcmode="lin" valueType="num">
                                      <p:cBhvr>
                                        <p:cTn id="38" dur="125" decel="50000" fill="hold">
                                          <p:stCondLst>
                                            <p:cond delay="0"/>
                                          </p:stCondLst>
                                        </p:cTn>
                                        <p:tgtEl>
                                          <p:spTgt spid="4"/>
                                        </p:tgtEl>
                                        <p:attrNameLst>
                                          <p:attrName>ppt_y</p:attrName>
                                        </p:attrNameLst>
                                      </p:cBhvr>
                                      <p:tavLst>
                                        <p:tav tm="0">
                                          <p:val>
                                            <p:strVal val="#ppt_y-.2"/>
                                          </p:val>
                                        </p:tav>
                                        <p:tav tm="100000">
                                          <p:val>
                                            <p:strVal val="#ppt_y+.1"/>
                                          </p:val>
                                        </p:tav>
                                      </p:tavLst>
                                    </p:anim>
                                    <p:anim calcmode="lin" valueType="num">
                                      <p:cBhvr>
                                        <p:cTn id="39" dur="125" accel="50000" fill="hold">
                                          <p:stCondLst>
                                            <p:cond delay="125"/>
                                          </p:stCondLst>
                                        </p:cTn>
                                        <p:tgtEl>
                                          <p:spTgt spid="4"/>
                                        </p:tgtEl>
                                        <p:attrNameLst>
                                          <p:attrName>ppt_y</p:attrName>
                                        </p:attrNameLst>
                                      </p:cBhvr>
                                      <p:tavLst>
                                        <p:tav tm="0">
                                          <p:val>
                                            <p:strVal val="#ppt_y+.1"/>
                                          </p:val>
                                        </p:tav>
                                        <p:tav tm="100000">
                                          <p:val>
                                            <p:strVal val="#ppt_y"/>
                                          </p:val>
                                        </p:tav>
                                      </p:tavLst>
                                    </p:anim>
                                    <p:animEffect transition="in" filter="fade">
                                      <p:cBhvr>
                                        <p:cTn id="40" dur="250" decel="50000">
                                          <p:stCondLst>
                                            <p:cond delay="0"/>
                                          </p:stCondLst>
                                        </p:cTn>
                                        <p:tgtEl>
                                          <p:spTgt spid="4"/>
                                        </p:tgtEl>
                                      </p:cBhvr>
                                    </p:animEffect>
                                  </p:childTnLst>
                                </p:cTn>
                              </p:par>
                            </p:childTnLst>
                          </p:cTn>
                        </p:par>
                        <p:par>
                          <p:cTn id="41" fill="hold">
                            <p:stCondLst>
                              <p:cond delay="1500"/>
                            </p:stCondLst>
                            <p:childTnLst>
                              <p:par>
                                <p:cTn id="42" presetID="25" presetClass="entr" presetSubtype="0" fill="hold" grpId="0" nodeType="afterEffect">
                                  <p:stCondLst>
                                    <p:cond delay="0"/>
                                  </p:stCondLst>
                                  <p:childTnLst>
                                    <p:set>
                                      <p:cBhvr>
                                        <p:cTn id="43" dur="1" fill="hold">
                                          <p:stCondLst>
                                            <p:cond delay="0"/>
                                          </p:stCondLst>
                                        </p:cTn>
                                        <p:tgtEl>
                                          <p:spTgt spid="5"/>
                                        </p:tgtEl>
                                        <p:attrNameLst>
                                          <p:attrName>style.visibility</p:attrName>
                                        </p:attrNameLst>
                                      </p:cBhvr>
                                      <p:to>
                                        <p:strVal val="visible"/>
                                      </p:to>
                                    </p:set>
                                    <p:anim calcmode="lin" valueType="num">
                                      <p:cBhvr>
                                        <p:cTn id="44" dur="125" decel="50000" fill="hold">
                                          <p:stCondLst>
                                            <p:cond delay="0"/>
                                          </p:stCondLst>
                                        </p:cTn>
                                        <p:tgtEl>
                                          <p:spTgt spid="5"/>
                                        </p:tgtEl>
                                        <p:attrNameLst>
                                          <p:attrName>style.rotation</p:attrName>
                                        </p:attrNameLst>
                                      </p:cBhvr>
                                      <p:tavLst>
                                        <p:tav tm="0">
                                          <p:val>
                                            <p:fltVal val="-90"/>
                                          </p:val>
                                        </p:tav>
                                        <p:tav tm="100000">
                                          <p:val>
                                            <p:fltVal val="0"/>
                                          </p:val>
                                        </p:tav>
                                      </p:tavLst>
                                    </p:anim>
                                    <p:anim calcmode="lin" valueType="num">
                                      <p:cBhvr>
                                        <p:cTn id="45" dur="125" decel="50000" fill="hold">
                                          <p:stCondLst>
                                            <p:cond delay="0"/>
                                          </p:stCondLst>
                                        </p:cTn>
                                        <p:tgtEl>
                                          <p:spTgt spid="5"/>
                                        </p:tgtEl>
                                        <p:attrNameLst>
                                          <p:attrName>ppt_w</p:attrName>
                                        </p:attrNameLst>
                                      </p:cBhvr>
                                      <p:tavLst>
                                        <p:tav tm="0">
                                          <p:val>
                                            <p:strVal val="#ppt_w"/>
                                          </p:val>
                                        </p:tav>
                                        <p:tav tm="100000">
                                          <p:val>
                                            <p:strVal val="#ppt_w*.05"/>
                                          </p:val>
                                        </p:tav>
                                      </p:tavLst>
                                    </p:anim>
                                    <p:anim calcmode="lin" valueType="num">
                                      <p:cBhvr>
                                        <p:cTn id="46" dur="125" accel="50000" fill="hold">
                                          <p:stCondLst>
                                            <p:cond delay="125"/>
                                          </p:stCondLst>
                                        </p:cTn>
                                        <p:tgtEl>
                                          <p:spTgt spid="5"/>
                                        </p:tgtEl>
                                        <p:attrNameLst>
                                          <p:attrName>ppt_w</p:attrName>
                                        </p:attrNameLst>
                                      </p:cBhvr>
                                      <p:tavLst>
                                        <p:tav tm="0">
                                          <p:val>
                                            <p:strVal val="#ppt_w*.05"/>
                                          </p:val>
                                        </p:tav>
                                        <p:tav tm="100000">
                                          <p:val>
                                            <p:strVal val="#ppt_w"/>
                                          </p:val>
                                        </p:tav>
                                      </p:tavLst>
                                    </p:anim>
                                    <p:anim calcmode="lin" valueType="num">
                                      <p:cBhvr>
                                        <p:cTn id="47" dur="250" fill="hold"/>
                                        <p:tgtEl>
                                          <p:spTgt spid="5"/>
                                        </p:tgtEl>
                                        <p:attrNameLst>
                                          <p:attrName>ppt_h</p:attrName>
                                        </p:attrNameLst>
                                      </p:cBhvr>
                                      <p:tavLst>
                                        <p:tav tm="0">
                                          <p:val>
                                            <p:strVal val="#ppt_h"/>
                                          </p:val>
                                        </p:tav>
                                        <p:tav tm="100000">
                                          <p:val>
                                            <p:strVal val="#ppt_h"/>
                                          </p:val>
                                        </p:tav>
                                      </p:tavLst>
                                    </p:anim>
                                    <p:anim calcmode="lin" valueType="num">
                                      <p:cBhvr>
                                        <p:cTn id="48" dur="125" decel="50000" fill="hold">
                                          <p:stCondLst>
                                            <p:cond delay="0"/>
                                          </p:stCondLst>
                                        </p:cTn>
                                        <p:tgtEl>
                                          <p:spTgt spid="5"/>
                                        </p:tgtEl>
                                        <p:attrNameLst>
                                          <p:attrName>ppt_x</p:attrName>
                                        </p:attrNameLst>
                                      </p:cBhvr>
                                      <p:tavLst>
                                        <p:tav tm="0">
                                          <p:val>
                                            <p:strVal val="#ppt_x+.4"/>
                                          </p:val>
                                        </p:tav>
                                        <p:tav tm="100000">
                                          <p:val>
                                            <p:strVal val="#ppt_x"/>
                                          </p:val>
                                        </p:tav>
                                      </p:tavLst>
                                    </p:anim>
                                    <p:anim calcmode="lin" valueType="num">
                                      <p:cBhvr>
                                        <p:cTn id="49" dur="125" decel="50000" fill="hold">
                                          <p:stCondLst>
                                            <p:cond delay="0"/>
                                          </p:stCondLst>
                                        </p:cTn>
                                        <p:tgtEl>
                                          <p:spTgt spid="5"/>
                                        </p:tgtEl>
                                        <p:attrNameLst>
                                          <p:attrName>ppt_y</p:attrName>
                                        </p:attrNameLst>
                                      </p:cBhvr>
                                      <p:tavLst>
                                        <p:tav tm="0">
                                          <p:val>
                                            <p:strVal val="#ppt_y-.2"/>
                                          </p:val>
                                        </p:tav>
                                        <p:tav tm="100000">
                                          <p:val>
                                            <p:strVal val="#ppt_y+.1"/>
                                          </p:val>
                                        </p:tav>
                                      </p:tavLst>
                                    </p:anim>
                                    <p:anim calcmode="lin" valueType="num">
                                      <p:cBhvr>
                                        <p:cTn id="50" dur="125" accel="50000" fill="hold">
                                          <p:stCondLst>
                                            <p:cond delay="125"/>
                                          </p:stCondLst>
                                        </p:cTn>
                                        <p:tgtEl>
                                          <p:spTgt spid="5"/>
                                        </p:tgtEl>
                                        <p:attrNameLst>
                                          <p:attrName>ppt_y</p:attrName>
                                        </p:attrNameLst>
                                      </p:cBhvr>
                                      <p:tavLst>
                                        <p:tav tm="0">
                                          <p:val>
                                            <p:strVal val="#ppt_y+.1"/>
                                          </p:val>
                                        </p:tav>
                                        <p:tav tm="100000">
                                          <p:val>
                                            <p:strVal val="#ppt_y"/>
                                          </p:val>
                                        </p:tav>
                                      </p:tavLst>
                                    </p:anim>
                                    <p:animEffect transition="in" filter="fade">
                                      <p:cBhvr>
                                        <p:cTn id="51" dur="250" decel="50000">
                                          <p:stCondLst>
                                            <p:cond delay="0"/>
                                          </p:stCondLst>
                                        </p:cTn>
                                        <p:tgtEl>
                                          <p:spTgt spid="5"/>
                                        </p:tgtEl>
                                      </p:cBhvr>
                                    </p:animEffect>
                                  </p:childTnLst>
                                </p:cTn>
                              </p:par>
                            </p:childTnLst>
                          </p:cTn>
                        </p:par>
                        <p:par>
                          <p:cTn id="52" fill="hold">
                            <p:stCondLst>
                              <p:cond delay="1750"/>
                            </p:stCondLst>
                            <p:childTnLst>
                              <p:par>
                                <p:cTn id="53" presetID="42" presetClass="entr" presetSubtype="0" fill="hold" grpId="0" nodeType="afterEffect">
                                  <p:stCondLst>
                                    <p:cond delay="0"/>
                                  </p:stCondLst>
                                  <p:childTnLst>
                                    <p:set>
                                      <p:cBhvr>
                                        <p:cTn id="54" dur="1" fill="hold">
                                          <p:stCondLst>
                                            <p:cond delay="0"/>
                                          </p:stCondLst>
                                        </p:cTn>
                                        <p:tgtEl>
                                          <p:spTgt spid="41">
                                            <p:txEl>
                                              <p:pRg st="0" end="0"/>
                                            </p:txEl>
                                          </p:spTgt>
                                        </p:tgtEl>
                                        <p:attrNameLst>
                                          <p:attrName>style.visibility</p:attrName>
                                        </p:attrNameLst>
                                      </p:cBhvr>
                                      <p:to>
                                        <p:strVal val="visible"/>
                                      </p:to>
                                    </p:set>
                                    <p:animEffect transition="in" filter="fade">
                                      <p:cBhvr>
                                        <p:cTn id="55" dur="1000"/>
                                        <p:tgtEl>
                                          <p:spTgt spid="41">
                                            <p:txEl>
                                              <p:pRg st="0" end="0"/>
                                            </p:txEl>
                                          </p:spTgt>
                                        </p:tgtEl>
                                      </p:cBhvr>
                                    </p:animEffect>
                                    <p:anim calcmode="lin" valueType="num">
                                      <p:cBhvr>
                                        <p:cTn id="56" dur="1000" fill="hold"/>
                                        <p:tgtEl>
                                          <p:spTgt spid="41">
                                            <p:txEl>
                                              <p:pRg st="0" end="0"/>
                                            </p:txEl>
                                          </p:spTgt>
                                        </p:tgtEl>
                                        <p:attrNameLst>
                                          <p:attrName>ppt_x</p:attrName>
                                        </p:attrNameLst>
                                      </p:cBhvr>
                                      <p:tavLst>
                                        <p:tav tm="0">
                                          <p:val>
                                            <p:strVal val="#ppt_x"/>
                                          </p:val>
                                        </p:tav>
                                        <p:tav tm="100000">
                                          <p:val>
                                            <p:strVal val="#ppt_x"/>
                                          </p:val>
                                        </p:tav>
                                      </p:tavLst>
                                    </p:anim>
                                    <p:anim calcmode="lin" valueType="num">
                                      <p:cBhvr>
                                        <p:cTn id="57" dur="1000" fill="hold"/>
                                        <p:tgtEl>
                                          <p:spTgt spid="41">
                                            <p:txEl>
                                              <p:pRg st="0" end="0"/>
                                            </p:txEl>
                                          </p:spTgt>
                                        </p:tgtEl>
                                        <p:attrNameLst>
                                          <p:attrName>ppt_y</p:attrName>
                                        </p:attrNameLst>
                                      </p:cBhvr>
                                      <p:tavLst>
                                        <p:tav tm="0">
                                          <p:val>
                                            <p:strVal val="#ppt_y+.1"/>
                                          </p:val>
                                        </p:tav>
                                        <p:tav tm="100000">
                                          <p:val>
                                            <p:strVal val="#ppt_y"/>
                                          </p:val>
                                        </p:tav>
                                      </p:tavLst>
                                    </p:anim>
                                  </p:childTnLst>
                                </p:cTn>
                              </p:par>
                            </p:childTnLst>
                          </p:cTn>
                        </p:par>
                        <p:par>
                          <p:cTn id="58" fill="hold">
                            <p:stCondLst>
                              <p:cond delay="2750"/>
                            </p:stCondLst>
                            <p:childTnLst>
                              <p:par>
                                <p:cTn id="59" presetID="42" presetClass="entr" presetSubtype="0" fill="hold" nodeType="afterEffect">
                                  <p:stCondLst>
                                    <p:cond delay="0"/>
                                  </p:stCondLst>
                                  <p:childTnLst>
                                    <p:set>
                                      <p:cBhvr>
                                        <p:cTn id="60" dur="1" fill="hold">
                                          <p:stCondLst>
                                            <p:cond delay="0"/>
                                          </p:stCondLst>
                                        </p:cTn>
                                        <p:tgtEl>
                                          <p:spTgt spid="43"/>
                                        </p:tgtEl>
                                        <p:attrNameLst>
                                          <p:attrName>style.visibility</p:attrName>
                                        </p:attrNameLst>
                                      </p:cBhvr>
                                      <p:to>
                                        <p:strVal val="visible"/>
                                      </p:to>
                                    </p:set>
                                    <p:animEffect transition="in" filter="fade">
                                      <p:cBhvr>
                                        <p:cTn id="61" dur="1000"/>
                                        <p:tgtEl>
                                          <p:spTgt spid="43"/>
                                        </p:tgtEl>
                                      </p:cBhvr>
                                    </p:animEffect>
                                    <p:anim calcmode="lin" valueType="num">
                                      <p:cBhvr>
                                        <p:cTn id="62" dur="1000" fill="hold"/>
                                        <p:tgtEl>
                                          <p:spTgt spid="43"/>
                                        </p:tgtEl>
                                        <p:attrNameLst>
                                          <p:attrName>ppt_x</p:attrName>
                                        </p:attrNameLst>
                                      </p:cBhvr>
                                      <p:tavLst>
                                        <p:tav tm="0">
                                          <p:val>
                                            <p:strVal val="#ppt_x"/>
                                          </p:val>
                                        </p:tav>
                                        <p:tav tm="100000">
                                          <p:val>
                                            <p:strVal val="#ppt_x"/>
                                          </p:val>
                                        </p:tav>
                                      </p:tavLst>
                                    </p:anim>
                                    <p:anim calcmode="lin" valueType="num">
                                      <p:cBhvr>
                                        <p:cTn id="63" dur="1000" fill="hold"/>
                                        <p:tgtEl>
                                          <p:spTgt spid="43"/>
                                        </p:tgtEl>
                                        <p:attrNameLst>
                                          <p:attrName>ppt_y</p:attrName>
                                        </p:attrNameLst>
                                      </p:cBhvr>
                                      <p:tavLst>
                                        <p:tav tm="0">
                                          <p:val>
                                            <p:strVal val="#ppt_y+.1"/>
                                          </p:val>
                                        </p:tav>
                                        <p:tav tm="100000">
                                          <p:val>
                                            <p:strVal val="#ppt_y"/>
                                          </p:val>
                                        </p:tav>
                                      </p:tavLst>
                                    </p:anim>
                                  </p:childTnLst>
                                </p:cTn>
                              </p:par>
                            </p:childTnLst>
                          </p:cTn>
                        </p:par>
                        <p:par>
                          <p:cTn id="64" fill="hold">
                            <p:stCondLst>
                              <p:cond delay="3750"/>
                            </p:stCondLst>
                            <p:childTnLst>
                              <p:par>
                                <p:cTn id="65" presetID="42" presetClass="entr" presetSubtype="0" fill="hold" grpId="0" nodeType="afterEffect">
                                  <p:stCondLst>
                                    <p:cond delay="0"/>
                                  </p:stCondLst>
                                  <p:childTnLst>
                                    <p:set>
                                      <p:cBhvr>
                                        <p:cTn id="66" dur="1" fill="hold">
                                          <p:stCondLst>
                                            <p:cond delay="0"/>
                                          </p:stCondLst>
                                        </p:cTn>
                                        <p:tgtEl>
                                          <p:spTgt spid="42">
                                            <p:txEl>
                                              <p:pRg st="0" end="0"/>
                                            </p:txEl>
                                          </p:spTgt>
                                        </p:tgtEl>
                                        <p:attrNameLst>
                                          <p:attrName>style.visibility</p:attrName>
                                        </p:attrNameLst>
                                      </p:cBhvr>
                                      <p:to>
                                        <p:strVal val="visible"/>
                                      </p:to>
                                    </p:set>
                                    <p:animEffect transition="in" filter="fade">
                                      <p:cBhvr>
                                        <p:cTn id="67" dur="1000"/>
                                        <p:tgtEl>
                                          <p:spTgt spid="42">
                                            <p:txEl>
                                              <p:pRg st="0" end="0"/>
                                            </p:txEl>
                                          </p:spTgt>
                                        </p:tgtEl>
                                      </p:cBhvr>
                                    </p:animEffect>
                                    <p:anim calcmode="lin" valueType="num">
                                      <p:cBhvr>
                                        <p:cTn id="68" dur="1000" fill="hold"/>
                                        <p:tgtEl>
                                          <p:spTgt spid="42">
                                            <p:txEl>
                                              <p:pRg st="0" end="0"/>
                                            </p:txEl>
                                          </p:spTgt>
                                        </p:tgtEl>
                                        <p:attrNameLst>
                                          <p:attrName>ppt_x</p:attrName>
                                        </p:attrNameLst>
                                      </p:cBhvr>
                                      <p:tavLst>
                                        <p:tav tm="0">
                                          <p:val>
                                            <p:strVal val="#ppt_x"/>
                                          </p:val>
                                        </p:tav>
                                        <p:tav tm="100000">
                                          <p:val>
                                            <p:strVal val="#ppt_x"/>
                                          </p:val>
                                        </p:tav>
                                      </p:tavLst>
                                    </p:anim>
                                    <p:anim calcmode="lin" valueType="num">
                                      <p:cBhvr>
                                        <p:cTn id="69" dur="1000" fill="hold"/>
                                        <p:tgtEl>
                                          <p:spTgt spid="42">
                                            <p:txEl>
                                              <p:pRg st="0" end="0"/>
                                            </p:txEl>
                                          </p:spTgt>
                                        </p:tgtEl>
                                        <p:attrNameLst>
                                          <p:attrName>ppt_y</p:attrName>
                                        </p:attrNameLst>
                                      </p:cBhvr>
                                      <p:tavLst>
                                        <p:tav tm="0">
                                          <p:val>
                                            <p:strVal val="#ppt_y+.1"/>
                                          </p:val>
                                        </p:tav>
                                        <p:tav tm="100000">
                                          <p:val>
                                            <p:strVal val="#ppt_y"/>
                                          </p:val>
                                        </p:tav>
                                      </p:tavLst>
                                    </p:anim>
                                  </p:childTnLst>
                                </p:cTn>
                              </p:par>
                            </p:childTnLst>
                          </p:cTn>
                        </p:par>
                        <p:par>
                          <p:cTn id="70" fill="hold">
                            <p:stCondLst>
                              <p:cond delay="4750"/>
                            </p:stCondLst>
                            <p:childTnLst>
                              <p:par>
                                <p:cTn id="71" presetID="42" presetClass="entr" presetSubtype="0" fill="hold" grpId="0" nodeType="afterEffect">
                                  <p:stCondLst>
                                    <p:cond delay="0"/>
                                  </p:stCondLst>
                                  <p:childTnLst>
                                    <p:set>
                                      <p:cBhvr>
                                        <p:cTn id="72" dur="1" fill="hold">
                                          <p:stCondLst>
                                            <p:cond delay="0"/>
                                          </p:stCondLst>
                                        </p:cTn>
                                        <p:tgtEl>
                                          <p:spTgt spid="44">
                                            <p:txEl>
                                              <p:pRg st="0" end="0"/>
                                            </p:txEl>
                                          </p:spTgt>
                                        </p:tgtEl>
                                        <p:attrNameLst>
                                          <p:attrName>style.visibility</p:attrName>
                                        </p:attrNameLst>
                                      </p:cBhvr>
                                      <p:to>
                                        <p:strVal val="visible"/>
                                      </p:to>
                                    </p:set>
                                    <p:animEffect transition="in" filter="fade">
                                      <p:cBhvr>
                                        <p:cTn id="73" dur="1000"/>
                                        <p:tgtEl>
                                          <p:spTgt spid="44">
                                            <p:txEl>
                                              <p:pRg st="0" end="0"/>
                                            </p:txEl>
                                          </p:spTgt>
                                        </p:tgtEl>
                                      </p:cBhvr>
                                    </p:animEffect>
                                    <p:anim calcmode="lin" valueType="num">
                                      <p:cBhvr>
                                        <p:cTn id="74" dur="1000" fill="hold"/>
                                        <p:tgtEl>
                                          <p:spTgt spid="44">
                                            <p:txEl>
                                              <p:pRg st="0" end="0"/>
                                            </p:txEl>
                                          </p:spTgt>
                                        </p:tgtEl>
                                        <p:attrNameLst>
                                          <p:attrName>ppt_x</p:attrName>
                                        </p:attrNameLst>
                                      </p:cBhvr>
                                      <p:tavLst>
                                        <p:tav tm="0">
                                          <p:val>
                                            <p:strVal val="#ppt_x"/>
                                          </p:val>
                                        </p:tav>
                                        <p:tav tm="100000">
                                          <p:val>
                                            <p:strVal val="#ppt_x"/>
                                          </p:val>
                                        </p:tav>
                                      </p:tavLst>
                                    </p:anim>
                                    <p:anim calcmode="lin" valueType="num">
                                      <p:cBhvr>
                                        <p:cTn id="75" dur="1000" fill="hold"/>
                                        <p:tgtEl>
                                          <p:spTgt spid="44">
                                            <p:txEl>
                                              <p:pRg st="0" end="0"/>
                                            </p:txEl>
                                          </p:spTgt>
                                        </p:tgtEl>
                                        <p:attrNameLst>
                                          <p:attrName>ppt_y</p:attrName>
                                        </p:attrNameLst>
                                      </p:cBhvr>
                                      <p:tavLst>
                                        <p:tav tm="0">
                                          <p:val>
                                            <p:strVal val="#ppt_y+.1"/>
                                          </p:val>
                                        </p:tav>
                                        <p:tav tm="100000">
                                          <p:val>
                                            <p:strVal val="#ppt_y"/>
                                          </p:val>
                                        </p:tav>
                                      </p:tavLst>
                                    </p:anim>
                                  </p:childTnLst>
                                </p:cTn>
                              </p:par>
                            </p:childTnLst>
                          </p:cTn>
                        </p:par>
                        <p:par>
                          <p:cTn id="76" fill="hold">
                            <p:stCondLst>
                              <p:cond delay="5750"/>
                            </p:stCondLst>
                            <p:childTnLst>
                              <p:par>
                                <p:cTn id="77" presetID="42" presetClass="entr" presetSubtype="0" fill="hold" nodeType="afterEffect">
                                  <p:stCondLst>
                                    <p:cond delay="0"/>
                                  </p:stCondLst>
                                  <p:childTnLst>
                                    <p:set>
                                      <p:cBhvr>
                                        <p:cTn id="78" dur="1" fill="hold">
                                          <p:stCondLst>
                                            <p:cond delay="0"/>
                                          </p:stCondLst>
                                        </p:cTn>
                                        <p:tgtEl>
                                          <p:spTgt spid="35"/>
                                        </p:tgtEl>
                                        <p:attrNameLst>
                                          <p:attrName>style.visibility</p:attrName>
                                        </p:attrNameLst>
                                      </p:cBhvr>
                                      <p:to>
                                        <p:strVal val="visible"/>
                                      </p:to>
                                    </p:set>
                                    <p:animEffect transition="in" filter="fade">
                                      <p:cBhvr>
                                        <p:cTn id="79" dur="1000"/>
                                        <p:tgtEl>
                                          <p:spTgt spid="35"/>
                                        </p:tgtEl>
                                      </p:cBhvr>
                                    </p:animEffect>
                                    <p:anim calcmode="lin" valueType="num">
                                      <p:cBhvr>
                                        <p:cTn id="80" dur="1000" fill="hold"/>
                                        <p:tgtEl>
                                          <p:spTgt spid="35"/>
                                        </p:tgtEl>
                                        <p:attrNameLst>
                                          <p:attrName>ppt_x</p:attrName>
                                        </p:attrNameLst>
                                      </p:cBhvr>
                                      <p:tavLst>
                                        <p:tav tm="0">
                                          <p:val>
                                            <p:strVal val="#ppt_x"/>
                                          </p:val>
                                        </p:tav>
                                        <p:tav tm="100000">
                                          <p:val>
                                            <p:strVal val="#ppt_x"/>
                                          </p:val>
                                        </p:tav>
                                      </p:tavLst>
                                    </p:anim>
                                    <p:anim calcmode="lin" valueType="num">
                                      <p:cBhvr>
                                        <p:cTn id="81" dur="1000" fill="hold"/>
                                        <p:tgtEl>
                                          <p:spTgt spid="35"/>
                                        </p:tgtEl>
                                        <p:attrNameLst>
                                          <p:attrName>ppt_y</p:attrName>
                                        </p:attrNameLst>
                                      </p:cBhvr>
                                      <p:tavLst>
                                        <p:tav tm="0">
                                          <p:val>
                                            <p:strVal val="#ppt_y+.1"/>
                                          </p:val>
                                        </p:tav>
                                        <p:tav tm="100000">
                                          <p:val>
                                            <p:strVal val="#ppt_y"/>
                                          </p:val>
                                        </p:tav>
                                      </p:tavLst>
                                    </p:anim>
                                  </p:childTnLst>
                                </p:cTn>
                              </p:par>
                            </p:childTnLst>
                          </p:cTn>
                        </p:par>
                        <p:par>
                          <p:cTn id="82" fill="hold">
                            <p:stCondLst>
                              <p:cond delay="6750"/>
                            </p:stCondLst>
                            <p:childTnLst>
                              <p:par>
                                <p:cTn id="83" presetID="42" presetClass="entr" presetSubtype="0" fill="hold" grpId="0" nodeType="afterEffect">
                                  <p:stCondLst>
                                    <p:cond delay="0"/>
                                  </p:stCondLst>
                                  <p:childTnLst>
                                    <p:set>
                                      <p:cBhvr>
                                        <p:cTn id="84" dur="1" fill="hold">
                                          <p:stCondLst>
                                            <p:cond delay="0"/>
                                          </p:stCondLst>
                                        </p:cTn>
                                        <p:tgtEl>
                                          <p:spTgt spid="51">
                                            <p:txEl>
                                              <p:pRg st="0" end="0"/>
                                            </p:txEl>
                                          </p:spTgt>
                                        </p:tgtEl>
                                        <p:attrNameLst>
                                          <p:attrName>style.visibility</p:attrName>
                                        </p:attrNameLst>
                                      </p:cBhvr>
                                      <p:to>
                                        <p:strVal val="visible"/>
                                      </p:to>
                                    </p:set>
                                    <p:animEffect transition="in" filter="fade">
                                      <p:cBhvr>
                                        <p:cTn id="85" dur="1000"/>
                                        <p:tgtEl>
                                          <p:spTgt spid="51">
                                            <p:txEl>
                                              <p:pRg st="0" end="0"/>
                                            </p:txEl>
                                          </p:spTgt>
                                        </p:tgtEl>
                                      </p:cBhvr>
                                    </p:animEffect>
                                    <p:anim calcmode="lin" valueType="num">
                                      <p:cBhvr>
                                        <p:cTn id="86" dur="1000" fill="hold"/>
                                        <p:tgtEl>
                                          <p:spTgt spid="51">
                                            <p:txEl>
                                              <p:pRg st="0" end="0"/>
                                            </p:txEl>
                                          </p:spTgt>
                                        </p:tgtEl>
                                        <p:attrNameLst>
                                          <p:attrName>ppt_x</p:attrName>
                                        </p:attrNameLst>
                                      </p:cBhvr>
                                      <p:tavLst>
                                        <p:tav tm="0">
                                          <p:val>
                                            <p:strVal val="#ppt_x"/>
                                          </p:val>
                                        </p:tav>
                                        <p:tav tm="100000">
                                          <p:val>
                                            <p:strVal val="#ppt_x"/>
                                          </p:val>
                                        </p:tav>
                                      </p:tavLst>
                                    </p:anim>
                                    <p:anim calcmode="lin" valueType="num">
                                      <p:cBhvr>
                                        <p:cTn id="87" dur="1000" fill="hold"/>
                                        <p:tgtEl>
                                          <p:spTgt spid="51">
                                            <p:txEl>
                                              <p:pRg st="0" end="0"/>
                                            </p:txEl>
                                          </p:spTgt>
                                        </p:tgtEl>
                                        <p:attrNameLst>
                                          <p:attrName>ppt_y</p:attrName>
                                        </p:attrNameLst>
                                      </p:cBhvr>
                                      <p:tavLst>
                                        <p:tav tm="0">
                                          <p:val>
                                            <p:strVal val="#ppt_y+.1"/>
                                          </p:val>
                                        </p:tav>
                                        <p:tav tm="100000">
                                          <p:val>
                                            <p:strVal val="#ppt_y"/>
                                          </p:val>
                                        </p:tav>
                                      </p:tavLst>
                                    </p:anim>
                                  </p:childTnLst>
                                </p:cTn>
                              </p:par>
                            </p:childTnLst>
                          </p:cTn>
                        </p:par>
                        <p:par>
                          <p:cTn id="88" fill="hold">
                            <p:stCondLst>
                              <p:cond delay="7750"/>
                            </p:stCondLst>
                            <p:childTnLst>
                              <p:par>
                                <p:cTn id="89" presetID="42" presetClass="entr" presetSubtype="0" fill="hold" nodeType="afterEffect">
                                  <p:stCondLst>
                                    <p:cond delay="0"/>
                                  </p:stCondLst>
                                  <p:childTnLst>
                                    <p:set>
                                      <p:cBhvr>
                                        <p:cTn id="90" dur="1" fill="hold">
                                          <p:stCondLst>
                                            <p:cond delay="0"/>
                                          </p:stCondLst>
                                        </p:cTn>
                                        <p:tgtEl>
                                          <p:spTgt spid="53"/>
                                        </p:tgtEl>
                                        <p:attrNameLst>
                                          <p:attrName>style.visibility</p:attrName>
                                        </p:attrNameLst>
                                      </p:cBhvr>
                                      <p:to>
                                        <p:strVal val="visible"/>
                                      </p:to>
                                    </p:set>
                                    <p:animEffect transition="in" filter="fade">
                                      <p:cBhvr>
                                        <p:cTn id="91" dur="1000"/>
                                        <p:tgtEl>
                                          <p:spTgt spid="53"/>
                                        </p:tgtEl>
                                      </p:cBhvr>
                                    </p:animEffect>
                                    <p:anim calcmode="lin" valueType="num">
                                      <p:cBhvr>
                                        <p:cTn id="92" dur="1000" fill="hold"/>
                                        <p:tgtEl>
                                          <p:spTgt spid="53"/>
                                        </p:tgtEl>
                                        <p:attrNameLst>
                                          <p:attrName>ppt_x</p:attrName>
                                        </p:attrNameLst>
                                      </p:cBhvr>
                                      <p:tavLst>
                                        <p:tav tm="0">
                                          <p:val>
                                            <p:strVal val="#ppt_x"/>
                                          </p:val>
                                        </p:tav>
                                        <p:tav tm="100000">
                                          <p:val>
                                            <p:strVal val="#ppt_x"/>
                                          </p:val>
                                        </p:tav>
                                      </p:tavLst>
                                    </p:anim>
                                    <p:anim calcmode="lin" valueType="num">
                                      <p:cBhvr>
                                        <p:cTn id="93" dur="1000" fill="hold"/>
                                        <p:tgtEl>
                                          <p:spTgt spid="53"/>
                                        </p:tgtEl>
                                        <p:attrNameLst>
                                          <p:attrName>ppt_y</p:attrName>
                                        </p:attrNameLst>
                                      </p:cBhvr>
                                      <p:tavLst>
                                        <p:tav tm="0">
                                          <p:val>
                                            <p:strVal val="#ppt_y+.1"/>
                                          </p:val>
                                        </p:tav>
                                        <p:tav tm="100000">
                                          <p:val>
                                            <p:strVal val="#ppt_y"/>
                                          </p:val>
                                        </p:tav>
                                      </p:tavLst>
                                    </p:anim>
                                  </p:childTnLst>
                                </p:cTn>
                              </p:par>
                            </p:childTnLst>
                          </p:cTn>
                        </p:par>
                        <p:par>
                          <p:cTn id="94" fill="hold">
                            <p:stCondLst>
                              <p:cond delay="8750"/>
                            </p:stCondLst>
                            <p:childTnLst>
                              <p:par>
                                <p:cTn id="95" presetID="42" presetClass="entr" presetSubtype="0" fill="hold" grpId="0" nodeType="afterEffect">
                                  <p:stCondLst>
                                    <p:cond delay="0"/>
                                  </p:stCondLst>
                                  <p:childTnLst>
                                    <p:set>
                                      <p:cBhvr>
                                        <p:cTn id="96" dur="1" fill="hold">
                                          <p:stCondLst>
                                            <p:cond delay="0"/>
                                          </p:stCondLst>
                                        </p:cTn>
                                        <p:tgtEl>
                                          <p:spTgt spid="52">
                                            <p:txEl>
                                              <p:pRg st="0" end="0"/>
                                            </p:txEl>
                                          </p:spTgt>
                                        </p:tgtEl>
                                        <p:attrNameLst>
                                          <p:attrName>style.visibility</p:attrName>
                                        </p:attrNameLst>
                                      </p:cBhvr>
                                      <p:to>
                                        <p:strVal val="visible"/>
                                      </p:to>
                                    </p:set>
                                    <p:animEffect transition="in" filter="fade">
                                      <p:cBhvr>
                                        <p:cTn id="97" dur="1000"/>
                                        <p:tgtEl>
                                          <p:spTgt spid="52">
                                            <p:txEl>
                                              <p:pRg st="0" end="0"/>
                                            </p:txEl>
                                          </p:spTgt>
                                        </p:tgtEl>
                                      </p:cBhvr>
                                    </p:animEffect>
                                    <p:anim calcmode="lin" valueType="num">
                                      <p:cBhvr>
                                        <p:cTn id="98" dur="1000" fill="hold"/>
                                        <p:tgtEl>
                                          <p:spTgt spid="52">
                                            <p:txEl>
                                              <p:pRg st="0" end="0"/>
                                            </p:txEl>
                                          </p:spTgt>
                                        </p:tgtEl>
                                        <p:attrNameLst>
                                          <p:attrName>ppt_x</p:attrName>
                                        </p:attrNameLst>
                                      </p:cBhvr>
                                      <p:tavLst>
                                        <p:tav tm="0">
                                          <p:val>
                                            <p:strVal val="#ppt_x"/>
                                          </p:val>
                                        </p:tav>
                                        <p:tav tm="100000">
                                          <p:val>
                                            <p:strVal val="#ppt_x"/>
                                          </p:val>
                                        </p:tav>
                                      </p:tavLst>
                                    </p:anim>
                                    <p:anim calcmode="lin" valueType="num">
                                      <p:cBhvr>
                                        <p:cTn id="99" dur="1000" fill="hold"/>
                                        <p:tgtEl>
                                          <p:spTgt spid="52">
                                            <p:txEl>
                                              <p:pRg st="0" end="0"/>
                                            </p:txEl>
                                          </p:spTgt>
                                        </p:tgtEl>
                                        <p:attrNameLst>
                                          <p:attrName>ppt_y</p:attrName>
                                        </p:attrNameLst>
                                      </p:cBhvr>
                                      <p:tavLst>
                                        <p:tav tm="0">
                                          <p:val>
                                            <p:strVal val="#ppt_y+.1"/>
                                          </p:val>
                                        </p:tav>
                                        <p:tav tm="100000">
                                          <p:val>
                                            <p:strVal val="#ppt_y"/>
                                          </p:val>
                                        </p:tav>
                                      </p:tavLst>
                                    </p:anim>
                                  </p:childTnLst>
                                </p:cTn>
                              </p:par>
                            </p:childTnLst>
                          </p:cTn>
                        </p:par>
                        <p:par>
                          <p:cTn id="100" fill="hold">
                            <p:stCondLst>
                              <p:cond delay="9750"/>
                            </p:stCondLst>
                            <p:childTnLst>
                              <p:par>
                                <p:cTn id="101" presetID="42" presetClass="entr" presetSubtype="0" fill="hold" grpId="0" nodeType="afterEffect">
                                  <p:stCondLst>
                                    <p:cond delay="0"/>
                                  </p:stCondLst>
                                  <p:childTnLst>
                                    <p:set>
                                      <p:cBhvr>
                                        <p:cTn id="102" dur="1" fill="hold">
                                          <p:stCondLst>
                                            <p:cond delay="0"/>
                                          </p:stCondLst>
                                        </p:cTn>
                                        <p:tgtEl>
                                          <p:spTgt spid="54">
                                            <p:txEl>
                                              <p:pRg st="0" end="0"/>
                                            </p:txEl>
                                          </p:spTgt>
                                        </p:tgtEl>
                                        <p:attrNameLst>
                                          <p:attrName>style.visibility</p:attrName>
                                        </p:attrNameLst>
                                      </p:cBhvr>
                                      <p:to>
                                        <p:strVal val="visible"/>
                                      </p:to>
                                    </p:set>
                                    <p:animEffect transition="in" filter="fade">
                                      <p:cBhvr>
                                        <p:cTn id="103" dur="1000"/>
                                        <p:tgtEl>
                                          <p:spTgt spid="54">
                                            <p:txEl>
                                              <p:pRg st="0" end="0"/>
                                            </p:txEl>
                                          </p:spTgt>
                                        </p:tgtEl>
                                      </p:cBhvr>
                                    </p:animEffect>
                                    <p:anim calcmode="lin" valueType="num">
                                      <p:cBhvr>
                                        <p:cTn id="104" dur="1000" fill="hold"/>
                                        <p:tgtEl>
                                          <p:spTgt spid="54">
                                            <p:txEl>
                                              <p:pRg st="0" end="0"/>
                                            </p:txEl>
                                          </p:spTgt>
                                        </p:tgtEl>
                                        <p:attrNameLst>
                                          <p:attrName>ppt_x</p:attrName>
                                        </p:attrNameLst>
                                      </p:cBhvr>
                                      <p:tavLst>
                                        <p:tav tm="0">
                                          <p:val>
                                            <p:strVal val="#ppt_x"/>
                                          </p:val>
                                        </p:tav>
                                        <p:tav tm="100000">
                                          <p:val>
                                            <p:strVal val="#ppt_x"/>
                                          </p:val>
                                        </p:tav>
                                      </p:tavLst>
                                    </p:anim>
                                    <p:anim calcmode="lin" valueType="num">
                                      <p:cBhvr>
                                        <p:cTn id="105" dur="1000" fill="hold"/>
                                        <p:tgtEl>
                                          <p:spTgt spid="54">
                                            <p:txEl>
                                              <p:pRg st="0" end="0"/>
                                            </p:txEl>
                                          </p:spTgt>
                                        </p:tgtEl>
                                        <p:attrNameLst>
                                          <p:attrName>ppt_y</p:attrName>
                                        </p:attrNameLst>
                                      </p:cBhvr>
                                      <p:tavLst>
                                        <p:tav tm="0">
                                          <p:val>
                                            <p:strVal val="#ppt_y+.1"/>
                                          </p:val>
                                        </p:tav>
                                        <p:tav tm="100000">
                                          <p:val>
                                            <p:strVal val="#ppt_y"/>
                                          </p:val>
                                        </p:tav>
                                      </p:tavLst>
                                    </p:anim>
                                  </p:childTnLst>
                                </p:cTn>
                              </p:par>
                            </p:childTnLst>
                          </p:cTn>
                        </p:par>
                        <p:par>
                          <p:cTn id="106" fill="hold">
                            <p:stCondLst>
                              <p:cond delay="10750"/>
                            </p:stCondLst>
                            <p:childTnLst>
                              <p:par>
                                <p:cTn id="107" presetID="42" presetClass="entr" presetSubtype="0" fill="hold" nodeType="afterEffect">
                                  <p:stCondLst>
                                    <p:cond delay="0"/>
                                  </p:stCondLst>
                                  <p:childTnLst>
                                    <p:set>
                                      <p:cBhvr>
                                        <p:cTn id="108" dur="1" fill="hold">
                                          <p:stCondLst>
                                            <p:cond delay="0"/>
                                          </p:stCondLst>
                                        </p:cTn>
                                        <p:tgtEl>
                                          <p:spTgt spid="45"/>
                                        </p:tgtEl>
                                        <p:attrNameLst>
                                          <p:attrName>style.visibility</p:attrName>
                                        </p:attrNameLst>
                                      </p:cBhvr>
                                      <p:to>
                                        <p:strVal val="visible"/>
                                      </p:to>
                                    </p:set>
                                    <p:animEffect transition="in" filter="fade">
                                      <p:cBhvr>
                                        <p:cTn id="109" dur="1000"/>
                                        <p:tgtEl>
                                          <p:spTgt spid="45"/>
                                        </p:tgtEl>
                                      </p:cBhvr>
                                    </p:animEffect>
                                    <p:anim calcmode="lin" valueType="num">
                                      <p:cBhvr>
                                        <p:cTn id="110" dur="1000" fill="hold"/>
                                        <p:tgtEl>
                                          <p:spTgt spid="45"/>
                                        </p:tgtEl>
                                        <p:attrNameLst>
                                          <p:attrName>ppt_x</p:attrName>
                                        </p:attrNameLst>
                                      </p:cBhvr>
                                      <p:tavLst>
                                        <p:tav tm="0">
                                          <p:val>
                                            <p:strVal val="#ppt_x"/>
                                          </p:val>
                                        </p:tav>
                                        <p:tav tm="100000">
                                          <p:val>
                                            <p:strVal val="#ppt_x"/>
                                          </p:val>
                                        </p:tav>
                                      </p:tavLst>
                                    </p:anim>
                                    <p:anim calcmode="lin" valueType="num">
                                      <p:cBhvr>
                                        <p:cTn id="111" dur="1000" fill="hold"/>
                                        <p:tgtEl>
                                          <p:spTgt spid="45"/>
                                        </p:tgtEl>
                                        <p:attrNameLst>
                                          <p:attrName>ppt_y</p:attrName>
                                        </p:attrNameLst>
                                      </p:cBhvr>
                                      <p:tavLst>
                                        <p:tav tm="0">
                                          <p:val>
                                            <p:strVal val="#ppt_y+.1"/>
                                          </p:val>
                                        </p:tav>
                                        <p:tav tm="100000">
                                          <p:val>
                                            <p:strVal val="#ppt_y"/>
                                          </p:val>
                                        </p:tav>
                                      </p:tavLst>
                                    </p:anim>
                                  </p:childTnLst>
                                </p:cTn>
                              </p:par>
                            </p:childTnLst>
                          </p:cTn>
                        </p:par>
                        <p:par>
                          <p:cTn id="112" fill="hold">
                            <p:stCondLst>
                              <p:cond delay="11750"/>
                            </p:stCondLst>
                            <p:childTnLst>
                              <p:par>
                                <p:cTn id="113" presetID="42" presetClass="entr" presetSubtype="0" fill="hold" grpId="0" nodeType="afterEffect">
                                  <p:stCondLst>
                                    <p:cond delay="0"/>
                                  </p:stCondLst>
                                  <p:childTnLst>
                                    <p:set>
                                      <p:cBhvr>
                                        <p:cTn id="114" dur="1" fill="hold">
                                          <p:stCondLst>
                                            <p:cond delay="0"/>
                                          </p:stCondLst>
                                        </p:cTn>
                                        <p:tgtEl>
                                          <p:spTgt spid="61">
                                            <p:txEl>
                                              <p:pRg st="0" end="0"/>
                                            </p:txEl>
                                          </p:spTgt>
                                        </p:tgtEl>
                                        <p:attrNameLst>
                                          <p:attrName>style.visibility</p:attrName>
                                        </p:attrNameLst>
                                      </p:cBhvr>
                                      <p:to>
                                        <p:strVal val="visible"/>
                                      </p:to>
                                    </p:set>
                                    <p:animEffect transition="in" filter="fade">
                                      <p:cBhvr>
                                        <p:cTn id="115" dur="1000"/>
                                        <p:tgtEl>
                                          <p:spTgt spid="61">
                                            <p:txEl>
                                              <p:pRg st="0" end="0"/>
                                            </p:txEl>
                                          </p:spTgt>
                                        </p:tgtEl>
                                      </p:cBhvr>
                                    </p:animEffect>
                                    <p:anim calcmode="lin" valueType="num">
                                      <p:cBhvr>
                                        <p:cTn id="116" dur="1000" fill="hold"/>
                                        <p:tgtEl>
                                          <p:spTgt spid="61">
                                            <p:txEl>
                                              <p:pRg st="0" end="0"/>
                                            </p:txEl>
                                          </p:spTgt>
                                        </p:tgtEl>
                                        <p:attrNameLst>
                                          <p:attrName>ppt_x</p:attrName>
                                        </p:attrNameLst>
                                      </p:cBhvr>
                                      <p:tavLst>
                                        <p:tav tm="0">
                                          <p:val>
                                            <p:strVal val="#ppt_x"/>
                                          </p:val>
                                        </p:tav>
                                        <p:tav tm="100000">
                                          <p:val>
                                            <p:strVal val="#ppt_x"/>
                                          </p:val>
                                        </p:tav>
                                      </p:tavLst>
                                    </p:anim>
                                    <p:anim calcmode="lin" valueType="num">
                                      <p:cBhvr>
                                        <p:cTn id="117" dur="1000" fill="hold"/>
                                        <p:tgtEl>
                                          <p:spTgt spid="61">
                                            <p:txEl>
                                              <p:pRg st="0" end="0"/>
                                            </p:txEl>
                                          </p:spTgt>
                                        </p:tgtEl>
                                        <p:attrNameLst>
                                          <p:attrName>ppt_y</p:attrName>
                                        </p:attrNameLst>
                                      </p:cBhvr>
                                      <p:tavLst>
                                        <p:tav tm="0">
                                          <p:val>
                                            <p:strVal val="#ppt_y+.1"/>
                                          </p:val>
                                        </p:tav>
                                        <p:tav tm="100000">
                                          <p:val>
                                            <p:strVal val="#ppt_y"/>
                                          </p:val>
                                        </p:tav>
                                      </p:tavLst>
                                    </p:anim>
                                  </p:childTnLst>
                                </p:cTn>
                              </p:par>
                            </p:childTnLst>
                          </p:cTn>
                        </p:par>
                        <p:par>
                          <p:cTn id="118" fill="hold">
                            <p:stCondLst>
                              <p:cond delay="12750"/>
                            </p:stCondLst>
                            <p:childTnLst>
                              <p:par>
                                <p:cTn id="119" presetID="42" presetClass="entr" presetSubtype="0" fill="hold" nodeType="afterEffect">
                                  <p:stCondLst>
                                    <p:cond delay="0"/>
                                  </p:stCondLst>
                                  <p:childTnLst>
                                    <p:set>
                                      <p:cBhvr>
                                        <p:cTn id="120" dur="1" fill="hold">
                                          <p:stCondLst>
                                            <p:cond delay="0"/>
                                          </p:stCondLst>
                                        </p:cTn>
                                        <p:tgtEl>
                                          <p:spTgt spid="63"/>
                                        </p:tgtEl>
                                        <p:attrNameLst>
                                          <p:attrName>style.visibility</p:attrName>
                                        </p:attrNameLst>
                                      </p:cBhvr>
                                      <p:to>
                                        <p:strVal val="visible"/>
                                      </p:to>
                                    </p:set>
                                    <p:animEffect transition="in" filter="fade">
                                      <p:cBhvr>
                                        <p:cTn id="121" dur="1000"/>
                                        <p:tgtEl>
                                          <p:spTgt spid="63"/>
                                        </p:tgtEl>
                                      </p:cBhvr>
                                    </p:animEffect>
                                    <p:anim calcmode="lin" valueType="num">
                                      <p:cBhvr>
                                        <p:cTn id="122" dur="1000" fill="hold"/>
                                        <p:tgtEl>
                                          <p:spTgt spid="63"/>
                                        </p:tgtEl>
                                        <p:attrNameLst>
                                          <p:attrName>ppt_x</p:attrName>
                                        </p:attrNameLst>
                                      </p:cBhvr>
                                      <p:tavLst>
                                        <p:tav tm="0">
                                          <p:val>
                                            <p:strVal val="#ppt_x"/>
                                          </p:val>
                                        </p:tav>
                                        <p:tav tm="100000">
                                          <p:val>
                                            <p:strVal val="#ppt_x"/>
                                          </p:val>
                                        </p:tav>
                                      </p:tavLst>
                                    </p:anim>
                                    <p:anim calcmode="lin" valueType="num">
                                      <p:cBhvr>
                                        <p:cTn id="123" dur="1000" fill="hold"/>
                                        <p:tgtEl>
                                          <p:spTgt spid="63"/>
                                        </p:tgtEl>
                                        <p:attrNameLst>
                                          <p:attrName>ppt_y</p:attrName>
                                        </p:attrNameLst>
                                      </p:cBhvr>
                                      <p:tavLst>
                                        <p:tav tm="0">
                                          <p:val>
                                            <p:strVal val="#ppt_y+.1"/>
                                          </p:val>
                                        </p:tav>
                                        <p:tav tm="100000">
                                          <p:val>
                                            <p:strVal val="#ppt_y"/>
                                          </p:val>
                                        </p:tav>
                                      </p:tavLst>
                                    </p:anim>
                                  </p:childTnLst>
                                </p:cTn>
                              </p:par>
                            </p:childTnLst>
                          </p:cTn>
                        </p:par>
                        <p:par>
                          <p:cTn id="124" fill="hold">
                            <p:stCondLst>
                              <p:cond delay="13750"/>
                            </p:stCondLst>
                            <p:childTnLst>
                              <p:par>
                                <p:cTn id="125" presetID="42" presetClass="entr" presetSubtype="0" fill="hold" grpId="0" nodeType="afterEffect">
                                  <p:stCondLst>
                                    <p:cond delay="0"/>
                                  </p:stCondLst>
                                  <p:childTnLst>
                                    <p:set>
                                      <p:cBhvr>
                                        <p:cTn id="126" dur="1" fill="hold">
                                          <p:stCondLst>
                                            <p:cond delay="0"/>
                                          </p:stCondLst>
                                        </p:cTn>
                                        <p:tgtEl>
                                          <p:spTgt spid="62">
                                            <p:txEl>
                                              <p:pRg st="0" end="0"/>
                                            </p:txEl>
                                          </p:spTgt>
                                        </p:tgtEl>
                                        <p:attrNameLst>
                                          <p:attrName>style.visibility</p:attrName>
                                        </p:attrNameLst>
                                      </p:cBhvr>
                                      <p:to>
                                        <p:strVal val="visible"/>
                                      </p:to>
                                    </p:set>
                                    <p:animEffect transition="in" filter="fade">
                                      <p:cBhvr>
                                        <p:cTn id="127" dur="1000"/>
                                        <p:tgtEl>
                                          <p:spTgt spid="62">
                                            <p:txEl>
                                              <p:pRg st="0" end="0"/>
                                            </p:txEl>
                                          </p:spTgt>
                                        </p:tgtEl>
                                      </p:cBhvr>
                                    </p:animEffect>
                                    <p:anim calcmode="lin" valueType="num">
                                      <p:cBhvr>
                                        <p:cTn id="128" dur="1000" fill="hold"/>
                                        <p:tgtEl>
                                          <p:spTgt spid="62">
                                            <p:txEl>
                                              <p:pRg st="0" end="0"/>
                                            </p:txEl>
                                          </p:spTgt>
                                        </p:tgtEl>
                                        <p:attrNameLst>
                                          <p:attrName>ppt_x</p:attrName>
                                        </p:attrNameLst>
                                      </p:cBhvr>
                                      <p:tavLst>
                                        <p:tav tm="0">
                                          <p:val>
                                            <p:strVal val="#ppt_x"/>
                                          </p:val>
                                        </p:tav>
                                        <p:tav tm="100000">
                                          <p:val>
                                            <p:strVal val="#ppt_x"/>
                                          </p:val>
                                        </p:tav>
                                      </p:tavLst>
                                    </p:anim>
                                    <p:anim calcmode="lin" valueType="num">
                                      <p:cBhvr>
                                        <p:cTn id="129" dur="1000" fill="hold"/>
                                        <p:tgtEl>
                                          <p:spTgt spid="62">
                                            <p:txEl>
                                              <p:pRg st="0" end="0"/>
                                            </p:txEl>
                                          </p:spTgt>
                                        </p:tgtEl>
                                        <p:attrNameLst>
                                          <p:attrName>ppt_y</p:attrName>
                                        </p:attrNameLst>
                                      </p:cBhvr>
                                      <p:tavLst>
                                        <p:tav tm="0">
                                          <p:val>
                                            <p:strVal val="#ppt_y+.1"/>
                                          </p:val>
                                        </p:tav>
                                        <p:tav tm="100000">
                                          <p:val>
                                            <p:strVal val="#ppt_y"/>
                                          </p:val>
                                        </p:tav>
                                      </p:tavLst>
                                    </p:anim>
                                  </p:childTnLst>
                                </p:cTn>
                              </p:par>
                            </p:childTnLst>
                          </p:cTn>
                        </p:par>
                        <p:par>
                          <p:cTn id="130" fill="hold">
                            <p:stCondLst>
                              <p:cond delay="14750"/>
                            </p:stCondLst>
                            <p:childTnLst>
                              <p:par>
                                <p:cTn id="131" presetID="42" presetClass="entr" presetSubtype="0" fill="hold" grpId="0" nodeType="afterEffect">
                                  <p:stCondLst>
                                    <p:cond delay="0"/>
                                  </p:stCondLst>
                                  <p:childTnLst>
                                    <p:set>
                                      <p:cBhvr>
                                        <p:cTn id="132" dur="1" fill="hold">
                                          <p:stCondLst>
                                            <p:cond delay="0"/>
                                          </p:stCondLst>
                                        </p:cTn>
                                        <p:tgtEl>
                                          <p:spTgt spid="64">
                                            <p:txEl>
                                              <p:pRg st="0" end="0"/>
                                            </p:txEl>
                                          </p:spTgt>
                                        </p:tgtEl>
                                        <p:attrNameLst>
                                          <p:attrName>style.visibility</p:attrName>
                                        </p:attrNameLst>
                                      </p:cBhvr>
                                      <p:to>
                                        <p:strVal val="visible"/>
                                      </p:to>
                                    </p:set>
                                    <p:animEffect transition="in" filter="fade">
                                      <p:cBhvr>
                                        <p:cTn id="133" dur="1000"/>
                                        <p:tgtEl>
                                          <p:spTgt spid="64">
                                            <p:txEl>
                                              <p:pRg st="0" end="0"/>
                                            </p:txEl>
                                          </p:spTgt>
                                        </p:tgtEl>
                                      </p:cBhvr>
                                    </p:animEffect>
                                    <p:anim calcmode="lin" valueType="num">
                                      <p:cBhvr>
                                        <p:cTn id="134" dur="1000" fill="hold"/>
                                        <p:tgtEl>
                                          <p:spTgt spid="64">
                                            <p:txEl>
                                              <p:pRg st="0" end="0"/>
                                            </p:txEl>
                                          </p:spTgt>
                                        </p:tgtEl>
                                        <p:attrNameLst>
                                          <p:attrName>ppt_x</p:attrName>
                                        </p:attrNameLst>
                                      </p:cBhvr>
                                      <p:tavLst>
                                        <p:tav tm="0">
                                          <p:val>
                                            <p:strVal val="#ppt_x"/>
                                          </p:val>
                                        </p:tav>
                                        <p:tav tm="100000">
                                          <p:val>
                                            <p:strVal val="#ppt_x"/>
                                          </p:val>
                                        </p:tav>
                                      </p:tavLst>
                                    </p:anim>
                                    <p:anim calcmode="lin" valueType="num">
                                      <p:cBhvr>
                                        <p:cTn id="135" dur="1000" fill="hold"/>
                                        <p:tgtEl>
                                          <p:spTgt spid="64">
                                            <p:txEl>
                                              <p:pRg st="0" end="0"/>
                                            </p:txEl>
                                          </p:spTgt>
                                        </p:tgtEl>
                                        <p:attrNameLst>
                                          <p:attrName>ppt_y</p:attrName>
                                        </p:attrNameLst>
                                      </p:cBhvr>
                                      <p:tavLst>
                                        <p:tav tm="0">
                                          <p:val>
                                            <p:strVal val="#ppt_y+.1"/>
                                          </p:val>
                                        </p:tav>
                                        <p:tav tm="100000">
                                          <p:val>
                                            <p:strVal val="#ppt_y"/>
                                          </p:val>
                                        </p:tav>
                                      </p:tavLst>
                                    </p:anim>
                                  </p:childTnLst>
                                </p:cTn>
                              </p:par>
                            </p:childTnLst>
                          </p:cTn>
                        </p:par>
                        <p:par>
                          <p:cTn id="136" fill="hold">
                            <p:stCondLst>
                              <p:cond delay="15750"/>
                            </p:stCondLst>
                            <p:childTnLst>
                              <p:par>
                                <p:cTn id="137" presetID="42" presetClass="entr" presetSubtype="0" fill="hold" nodeType="afterEffect">
                                  <p:stCondLst>
                                    <p:cond delay="0"/>
                                  </p:stCondLst>
                                  <p:childTnLst>
                                    <p:set>
                                      <p:cBhvr>
                                        <p:cTn id="138" dur="1" fill="hold">
                                          <p:stCondLst>
                                            <p:cond delay="0"/>
                                          </p:stCondLst>
                                        </p:cTn>
                                        <p:tgtEl>
                                          <p:spTgt spid="55"/>
                                        </p:tgtEl>
                                        <p:attrNameLst>
                                          <p:attrName>style.visibility</p:attrName>
                                        </p:attrNameLst>
                                      </p:cBhvr>
                                      <p:to>
                                        <p:strVal val="visible"/>
                                      </p:to>
                                    </p:set>
                                    <p:animEffect transition="in" filter="fade">
                                      <p:cBhvr>
                                        <p:cTn id="139" dur="1000"/>
                                        <p:tgtEl>
                                          <p:spTgt spid="55"/>
                                        </p:tgtEl>
                                      </p:cBhvr>
                                    </p:animEffect>
                                    <p:anim calcmode="lin" valueType="num">
                                      <p:cBhvr>
                                        <p:cTn id="140" dur="1000" fill="hold"/>
                                        <p:tgtEl>
                                          <p:spTgt spid="55"/>
                                        </p:tgtEl>
                                        <p:attrNameLst>
                                          <p:attrName>ppt_x</p:attrName>
                                        </p:attrNameLst>
                                      </p:cBhvr>
                                      <p:tavLst>
                                        <p:tav tm="0">
                                          <p:val>
                                            <p:strVal val="#ppt_x"/>
                                          </p:val>
                                        </p:tav>
                                        <p:tav tm="100000">
                                          <p:val>
                                            <p:strVal val="#ppt_x"/>
                                          </p:val>
                                        </p:tav>
                                      </p:tavLst>
                                    </p:anim>
                                    <p:anim calcmode="lin" valueType="num">
                                      <p:cBhvr>
                                        <p:cTn id="141" dur="1000" fill="hold"/>
                                        <p:tgtEl>
                                          <p:spTgt spid="55"/>
                                        </p:tgtEl>
                                        <p:attrNameLst>
                                          <p:attrName>ppt_y</p:attrName>
                                        </p:attrNameLst>
                                      </p:cBhvr>
                                      <p:tavLst>
                                        <p:tav tm="0">
                                          <p:val>
                                            <p:strVal val="#ppt_y+.1"/>
                                          </p:val>
                                        </p:tav>
                                        <p:tav tm="100000">
                                          <p:val>
                                            <p:strVal val="#ppt_y"/>
                                          </p:val>
                                        </p:tav>
                                      </p:tavLst>
                                    </p:anim>
                                  </p:childTnLst>
                                </p:cTn>
                              </p:par>
                            </p:childTnLst>
                          </p:cTn>
                        </p:par>
                        <p:par>
                          <p:cTn id="142" fill="hold">
                            <p:stCondLst>
                              <p:cond delay="16750"/>
                            </p:stCondLst>
                            <p:childTnLst>
                              <p:par>
                                <p:cTn id="143" presetID="42" presetClass="entr" presetSubtype="0" fill="hold" grpId="0" nodeType="afterEffect">
                                  <p:stCondLst>
                                    <p:cond delay="0"/>
                                  </p:stCondLst>
                                  <p:childTnLst>
                                    <p:set>
                                      <p:cBhvr>
                                        <p:cTn id="144" dur="1" fill="hold">
                                          <p:stCondLst>
                                            <p:cond delay="0"/>
                                          </p:stCondLst>
                                        </p:cTn>
                                        <p:tgtEl>
                                          <p:spTgt spid="71">
                                            <p:txEl>
                                              <p:pRg st="0" end="0"/>
                                            </p:txEl>
                                          </p:spTgt>
                                        </p:tgtEl>
                                        <p:attrNameLst>
                                          <p:attrName>style.visibility</p:attrName>
                                        </p:attrNameLst>
                                      </p:cBhvr>
                                      <p:to>
                                        <p:strVal val="visible"/>
                                      </p:to>
                                    </p:set>
                                    <p:animEffect transition="in" filter="fade">
                                      <p:cBhvr>
                                        <p:cTn id="145" dur="1000"/>
                                        <p:tgtEl>
                                          <p:spTgt spid="71">
                                            <p:txEl>
                                              <p:pRg st="0" end="0"/>
                                            </p:txEl>
                                          </p:spTgt>
                                        </p:tgtEl>
                                      </p:cBhvr>
                                    </p:animEffect>
                                    <p:anim calcmode="lin" valueType="num">
                                      <p:cBhvr>
                                        <p:cTn id="146" dur="1000" fill="hold"/>
                                        <p:tgtEl>
                                          <p:spTgt spid="71">
                                            <p:txEl>
                                              <p:pRg st="0" end="0"/>
                                            </p:txEl>
                                          </p:spTgt>
                                        </p:tgtEl>
                                        <p:attrNameLst>
                                          <p:attrName>ppt_x</p:attrName>
                                        </p:attrNameLst>
                                      </p:cBhvr>
                                      <p:tavLst>
                                        <p:tav tm="0">
                                          <p:val>
                                            <p:strVal val="#ppt_x"/>
                                          </p:val>
                                        </p:tav>
                                        <p:tav tm="100000">
                                          <p:val>
                                            <p:strVal val="#ppt_x"/>
                                          </p:val>
                                        </p:tav>
                                      </p:tavLst>
                                    </p:anim>
                                    <p:anim calcmode="lin" valueType="num">
                                      <p:cBhvr>
                                        <p:cTn id="147" dur="1000" fill="hold"/>
                                        <p:tgtEl>
                                          <p:spTgt spid="71">
                                            <p:txEl>
                                              <p:pRg st="0" end="0"/>
                                            </p:txEl>
                                          </p:spTgt>
                                        </p:tgtEl>
                                        <p:attrNameLst>
                                          <p:attrName>ppt_y</p:attrName>
                                        </p:attrNameLst>
                                      </p:cBhvr>
                                      <p:tavLst>
                                        <p:tav tm="0">
                                          <p:val>
                                            <p:strVal val="#ppt_y+.1"/>
                                          </p:val>
                                        </p:tav>
                                        <p:tav tm="100000">
                                          <p:val>
                                            <p:strVal val="#ppt_y"/>
                                          </p:val>
                                        </p:tav>
                                      </p:tavLst>
                                    </p:anim>
                                  </p:childTnLst>
                                </p:cTn>
                              </p:par>
                            </p:childTnLst>
                          </p:cTn>
                        </p:par>
                        <p:par>
                          <p:cTn id="148" fill="hold">
                            <p:stCondLst>
                              <p:cond delay="17750"/>
                            </p:stCondLst>
                            <p:childTnLst>
                              <p:par>
                                <p:cTn id="149" presetID="42" presetClass="entr" presetSubtype="0" fill="hold" nodeType="afterEffect">
                                  <p:stCondLst>
                                    <p:cond delay="0"/>
                                  </p:stCondLst>
                                  <p:childTnLst>
                                    <p:set>
                                      <p:cBhvr>
                                        <p:cTn id="150" dur="1" fill="hold">
                                          <p:stCondLst>
                                            <p:cond delay="0"/>
                                          </p:stCondLst>
                                        </p:cTn>
                                        <p:tgtEl>
                                          <p:spTgt spid="73"/>
                                        </p:tgtEl>
                                        <p:attrNameLst>
                                          <p:attrName>style.visibility</p:attrName>
                                        </p:attrNameLst>
                                      </p:cBhvr>
                                      <p:to>
                                        <p:strVal val="visible"/>
                                      </p:to>
                                    </p:set>
                                    <p:animEffect transition="in" filter="fade">
                                      <p:cBhvr>
                                        <p:cTn id="151" dur="1000"/>
                                        <p:tgtEl>
                                          <p:spTgt spid="73"/>
                                        </p:tgtEl>
                                      </p:cBhvr>
                                    </p:animEffect>
                                    <p:anim calcmode="lin" valueType="num">
                                      <p:cBhvr>
                                        <p:cTn id="152" dur="1000" fill="hold"/>
                                        <p:tgtEl>
                                          <p:spTgt spid="73"/>
                                        </p:tgtEl>
                                        <p:attrNameLst>
                                          <p:attrName>ppt_x</p:attrName>
                                        </p:attrNameLst>
                                      </p:cBhvr>
                                      <p:tavLst>
                                        <p:tav tm="0">
                                          <p:val>
                                            <p:strVal val="#ppt_x"/>
                                          </p:val>
                                        </p:tav>
                                        <p:tav tm="100000">
                                          <p:val>
                                            <p:strVal val="#ppt_x"/>
                                          </p:val>
                                        </p:tav>
                                      </p:tavLst>
                                    </p:anim>
                                    <p:anim calcmode="lin" valueType="num">
                                      <p:cBhvr>
                                        <p:cTn id="153" dur="1000" fill="hold"/>
                                        <p:tgtEl>
                                          <p:spTgt spid="73"/>
                                        </p:tgtEl>
                                        <p:attrNameLst>
                                          <p:attrName>ppt_y</p:attrName>
                                        </p:attrNameLst>
                                      </p:cBhvr>
                                      <p:tavLst>
                                        <p:tav tm="0">
                                          <p:val>
                                            <p:strVal val="#ppt_y+.1"/>
                                          </p:val>
                                        </p:tav>
                                        <p:tav tm="100000">
                                          <p:val>
                                            <p:strVal val="#ppt_y"/>
                                          </p:val>
                                        </p:tav>
                                      </p:tavLst>
                                    </p:anim>
                                  </p:childTnLst>
                                </p:cTn>
                              </p:par>
                            </p:childTnLst>
                          </p:cTn>
                        </p:par>
                        <p:par>
                          <p:cTn id="154" fill="hold">
                            <p:stCondLst>
                              <p:cond delay="18750"/>
                            </p:stCondLst>
                            <p:childTnLst>
                              <p:par>
                                <p:cTn id="155" presetID="42" presetClass="entr" presetSubtype="0" fill="hold" grpId="0" nodeType="afterEffect">
                                  <p:stCondLst>
                                    <p:cond delay="0"/>
                                  </p:stCondLst>
                                  <p:childTnLst>
                                    <p:set>
                                      <p:cBhvr>
                                        <p:cTn id="156" dur="1" fill="hold">
                                          <p:stCondLst>
                                            <p:cond delay="0"/>
                                          </p:stCondLst>
                                        </p:cTn>
                                        <p:tgtEl>
                                          <p:spTgt spid="72">
                                            <p:txEl>
                                              <p:pRg st="0" end="0"/>
                                            </p:txEl>
                                          </p:spTgt>
                                        </p:tgtEl>
                                        <p:attrNameLst>
                                          <p:attrName>style.visibility</p:attrName>
                                        </p:attrNameLst>
                                      </p:cBhvr>
                                      <p:to>
                                        <p:strVal val="visible"/>
                                      </p:to>
                                    </p:set>
                                    <p:animEffect transition="in" filter="fade">
                                      <p:cBhvr>
                                        <p:cTn id="157" dur="1000"/>
                                        <p:tgtEl>
                                          <p:spTgt spid="72">
                                            <p:txEl>
                                              <p:pRg st="0" end="0"/>
                                            </p:txEl>
                                          </p:spTgt>
                                        </p:tgtEl>
                                      </p:cBhvr>
                                    </p:animEffect>
                                    <p:anim calcmode="lin" valueType="num">
                                      <p:cBhvr>
                                        <p:cTn id="158" dur="1000" fill="hold"/>
                                        <p:tgtEl>
                                          <p:spTgt spid="72">
                                            <p:txEl>
                                              <p:pRg st="0" end="0"/>
                                            </p:txEl>
                                          </p:spTgt>
                                        </p:tgtEl>
                                        <p:attrNameLst>
                                          <p:attrName>ppt_x</p:attrName>
                                        </p:attrNameLst>
                                      </p:cBhvr>
                                      <p:tavLst>
                                        <p:tav tm="0">
                                          <p:val>
                                            <p:strVal val="#ppt_x"/>
                                          </p:val>
                                        </p:tav>
                                        <p:tav tm="100000">
                                          <p:val>
                                            <p:strVal val="#ppt_x"/>
                                          </p:val>
                                        </p:tav>
                                      </p:tavLst>
                                    </p:anim>
                                    <p:anim calcmode="lin" valueType="num">
                                      <p:cBhvr>
                                        <p:cTn id="159" dur="1000" fill="hold"/>
                                        <p:tgtEl>
                                          <p:spTgt spid="72">
                                            <p:txEl>
                                              <p:pRg st="0" end="0"/>
                                            </p:txEl>
                                          </p:spTgt>
                                        </p:tgtEl>
                                        <p:attrNameLst>
                                          <p:attrName>ppt_y</p:attrName>
                                        </p:attrNameLst>
                                      </p:cBhvr>
                                      <p:tavLst>
                                        <p:tav tm="0">
                                          <p:val>
                                            <p:strVal val="#ppt_y+.1"/>
                                          </p:val>
                                        </p:tav>
                                        <p:tav tm="100000">
                                          <p:val>
                                            <p:strVal val="#ppt_y"/>
                                          </p:val>
                                        </p:tav>
                                      </p:tavLst>
                                    </p:anim>
                                  </p:childTnLst>
                                </p:cTn>
                              </p:par>
                            </p:childTnLst>
                          </p:cTn>
                        </p:par>
                        <p:par>
                          <p:cTn id="160" fill="hold">
                            <p:stCondLst>
                              <p:cond delay="19750"/>
                            </p:stCondLst>
                            <p:childTnLst>
                              <p:par>
                                <p:cTn id="161" presetID="42" presetClass="entr" presetSubtype="0" fill="hold" grpId="0" nodeType="afterEffect">
                                  <p:stCondLst>
                                    <p:cond delay="0"/>
                                  </p:stCondLst>
                                  <p:childTnLst>
                                    <p:set>
                                      <p:cBhvr>
                                        <p:cTn id="162" dur="1" fill="hold">
                                          <p:stCondLst>
                                            <p:cond delay="0"/>
                                          </p:stCondLst>
                                        </p:cTn>
                                        <p:tgtEl>
                                          <p:spTgt spid="74">
                                            <p:txEl>
                                              <p:pRg st="0" end="0"/>
                                            </p:txEl>
                                          </p:spTgt>
                                        </p:tgtEl>
                                        <p:attrNameLst>
                                          <p:attrName>style.visibility</p:attrName>
                                        </p:attrNameLst>
                                      </p:cBhvr>
                                      <p:to>
                                        <p:strVal val="visible"/>
                                      </p:to>
                                    </p:set>
                                    <p:animEffect transition="in" filter="fade">
                                      <p:cBhvr>
                                        <p:cTn id="163" dur="1000"/>
                                        <p:tgtEl>
                                          <p:spTgt spid="74">
                                            <p:txEl>
                                              <p:pRg st="0" end="0"/>
                                            </p:txEl>
                                          </p:spTgt>
                                        </p:tgtEl>
                                      </p:cBhvr>
                                    </p:animEffect>
                                    <p:anim calcmode="lin" valueType="num">
                                      <p:cBhvr>
                                        <p:cTn id="164" dur="1000" fill="hold"/>
                                        <p:tgtEl>
                                          <p:spTgt spid="74">
                                            <p:txEl>
                                              <p:pRg st="0" end="0"/>
                                            </p:txEl>
                                          </p:spTgt>
                                        </p:tgtEl>
                                        <p:attrNameLst>
                                          <p:attrName>ppt_x</p:attrName>
                                        </p:attrNameLst>
                                      </p:cBhvr>
                                      <p:tavLst>
                                        <p:tav tm="0">
                                          <p:val>
                                            <p:strVal val="#ppt_x"/>
                                          </p:val>
                                        </p:tav>
                                        <p:tav tm="100000">
                                          <p:val>
                                            <p:strVal val="#ppt_x"/>
                                          </p:val>
                                        </p:tav>
                                      </p:tavLst>
                                    </p:anim>
                                    <p:anim calcmode="lin" valueType="num">
                                      <p:cBhvr>
                                        <p:cTn id="165" dur="1000" fill="hold"/>
                                        <p:tgtEl>
                                          <p:spTgt spid="74">
                                            <p:txEl>
                                              <p:pRg st="0" end="0"/>
                                            </p:txEl>
                                          </p:spTgt>
                                        </p:tgtEl>
                                        <p:attrNameLst>
                                          <p:attrName>ppt_y</p:attrName>
                                        </p:attrNameLst>
                                      </p:cBhvr>
                                      <p:tavLst>
                                        <p:tav tm="0">
                                          <p:val>
                                            <p:strVal val="#ppt_y+.1"/>
                                          </p:val>
                                        </p:tav>
                                        <p:tav tm="100000">
                                          <p:val>
                                            <p:strVal val="#ppt_y"/>
                                          </p:val>
                                        </p:tav>
                                      </p:tavLst>
                                    </p:anim>
                                  </p:childTnLst>
                                </p:cTn>
                              </p:par>
                            </p:childTnLst>
                          </p:cTn>
                        </p:par>
                        <p:par>
                          <p:cTn id="166" fill="hold">
                            <p:stCondLst>
                              <p:cond delay="20750"/>
                            </p:stCondLst>
                            <p:childTnLst>
                              <p:par>
                                <p:cTn id="167" presetID="42" presetClass="entr" presetSubtype="0" fill="hold" nodeType="afterEffect">
                                  <p:stCondLst>
                                    <p:cond delay="0"/>
                                  </p:stCondLst>
                                  <p:childTnLst>
                                    <p:set>
                                      <p:cBhvr>
                                        <p:cTn id="168" dur="1" fill="hold">
                                          <p:stCondLst>
                                            <p:cond delay="0"/>
                                          </p:stCondLst>
                                        </p:cTn>
                                        <p:tgtEl>
                                          <p:spTgt spid="65"/>
                                        </p:tgtEl>
                                        <p:attrNameLst>
                                          <p:attrName>style.visibility</p:attrName>
                                        </p:attrNameLst>
                                      </p:cBhvr>
                                      <p:to>
                                        <p:strVal val="visible"/>
                                      </p:to>
                                    </p:set>
                                    <p:animEffect transition="in" filter="fade">
                                      <p:cBhvr>
                                        <p:cTn id="169" dur="1000"/>
                                        <p:tgtEl>
                                          <p:spTgt spid="65"/>
                                        </p:tgtEl>
                                      </p:cBhvr>
                                    </p:animEffect>
                                    <p:anim calcmode="lin" valueType="num">
                                      <p:cBhvr>
                                        <p:cTn id="170" dur="1000" fill="hold"/>
                                        <p:tgtEl>
                                          <p:spTgt spid="65"/>
                                        </p:tgtEl>
                                        <p:attrNameLst>
                                          <p:attrName>ppt_x</p:attrName>
                                        </p:attrNameLst>
                                      </p:cBhvr>
                                      <p:tavLst>
                                        <p:tav tm="0">
                                          <p:val>
                                            <p:strVal val="#ppt_x"/>
                                          </p:val>
                                        </p:tav>
                                        <p:tav tm="100000">
                                          <p:val>
                                            <p:strVal val="#ppt_x"/>
                                          </p:val>
                                        </p:tav>
                                      </p:tavLst>
                                    </p:anim>
                                    <p:anim calcmode="lin" valueType="num">
                                      <p:cBhvr>
                                        <p:cTn id="171" dur="1000" fill="hold"/>
                                        <p:tgtEl>
                                          <p:spTgt spid="6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4" grpId="0" animBg="1"/>
      <p:bldP spid="5" grpId="0" animBg="1"/>
      <p:bldP spid="41" grpId="0" build="p"/>
      <p:bldP spid="42" grpId="0" build="p"/>
      <p:bldP spid="44" grpId="0" build="p"/>
      <p:bldP spid="51" grpId="0" build="p"/>
      <p:bldP spid="52" grpId="0" build="p"/>
      <p:bldP spid="54" grpId="0" build="p"/>
      <p:bldP spid="61" grpId="0" build="p"/>
      <p:bldP spid="62" grpId="0" build="p"/>
      <p:bldP spid="64" grpId="0" build="p"/>
      <p:bldP spid="71" grpId="0" build="p"/>
      <p:bldP spid="72" grpId="0" build="p"/>
      <p:bldP spid="74"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3000" b="-3000"/>
          </a:stretch>
        </a:blip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dirty="0">
                <a:solidFill>
                  <a:schemeClr val="tx1"/>
                </a:solidFill>
              </a:rPr>
              <a:t>If you need help with our templates, these last few slides will help guide you and answer questions. Please be sure to delete these informational slides before presenting. </a:t>
            </a:r>
          </a:p>
          <a:p>
            <a:endParaRPr lang="en-US" sz="2000" dirty="0">
              <a:solidFill>
                <a:schemeClr val="tx1"/>
              </a:solidFill>
            </a:endParaRPr>
          </a:p>
          <a:p>
            <a:r>
              <a:rPr lang="en-US" sz="2000" dirty="0">
                <a:solidFill>
                  <a:schemeClr val="tx1"/>
                </a:solidFill>
              </a:rPr>
              <a:t>These templates were designed to be as easy as possible to edit, while still giving a professional and fun presentation. We provide a very small number of slides in these </a:t>
            </a:r>
            <a:r>
              <a:rPr lang="en-US" sz="2000" b="1" dirty="0">
                <a:solidFill>
                  <a:schemeClr val="tx1"/>
                </a:solidFill>
              </a:rPr>
              <a:t>Simple Templates</a:t>
            </a:r>
            <a:r>
              <a:rPr lang="en-US" sz="2000" dirty="0">
                <a:solidFill>
                  <a:schemeClr val="tx1"/>
                </a:solidFill>
              </a:rPr>
              <a:t>, so there is less clutter and confusion. After you learn to modify and use these templates, you can graduate into the more complex templates in our collection. Our templates are not the “normal” boring PowerPoints, and you will definitely stand out using our templates. So have fun, learn, be unique,  and teach others with your great presentation. </a:t>
            </a:r>
          </a:p>
          <a:p>
            <a:endParaRPr lang="en-US" dirty="0">
              <a:solidFill>
                <a:schemeClr val="tx1"/>
              </a:solidFill>
            </a:endParaRPr>
          </a:p>
          <a:p>
            <a:endParaRPr lang="en-US" dirty="0">
              <a:solidFill>
                <a:schemeClr val="tx1"/>
              </a:solidFill>
            </a:endParaRPr>
          </a:p>
        </p:txBody>
      </p:sp>
      <p:sp>
        <p:nvSpPr>
          <p:cNvPr id="2" name="Title 1"/>
          <p:cNvSpPr>
            <a:spLocks noGrp="1"/>
          </p:cNvSpPr>
          <p:nvPr>
            <p:ph type="title" idx="4294967295"/>
          </p:nvPr>
        </p:nvSpPr>
        <p:spPr>
          <a:xfrm>
            <a:off x="0" y="365126"/>
            <a:ext cx="12191999" cy="712904"/>
          </a:xfrm>
        </p:spPr>
        <p:txBody>
          <a:bodyPr>
            <a:normAutofit/>
          </a:bodyPr>
          <a:lstStyle/>
          <a:p>
            <a:pPr algn="ctr"/>
            <a:r>
              <a:rPr lang="en-US" sz="3200" u="sng" dirty="0">
                <a:solidFill>
                  <a:schemeClr val="bg1"/>
                </a:solidFill>
              </a:rPr>
              <a:t>About Our PowerPoint For Kids</a:t>
            </a:r>
          </a:p>
        </p:txBody>
      </p:sp>
    </p:spTree>
    <p:extLst>
      <p:ext uri="{BB962C8B-B14F-4D97-AF65-F5344CB8AC3E}">
        <p14:creationId xmlns:p14="http://schemas.microsoft.com/office/powerpoint/2010/main" val="1505745961"/>
      </p:ext>
    </p:extLst>
  </p:cSld>
  <p:clrMapOvr>
    <a:masterClrMapping/>
  </p:clrMapOvr>
  <p:transition spd="slow">
    <p:wipe/>
  </p:transition>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3000" b="-3000"/>
          </a:stretch>
        </a:blipFill>
        <a:effectLst/>
      </p:bgPr>
    </p:bg>
    <p:spTree>
      <p:nvGrpSpPr>
        <p:cNvPr id="1" name=""/>
        <p:cNvGrpSpPr/>
        <p:nvPr/>
      </p:nvGrpSpPr>
      <p:grpSpPr>
        <a:xfrm>
          <a:off x="0" y="0"/>
          <a:ext cx="0" cy="0"/>
          <a:chOff x="0" y="0"/>
          <a:chExt cx="0" cy="0"/>
        </a:xfrm>
      </p:grpSpPr>
      <p:sp>
        <p:nvSpPr>
          <p:cNvPr id="4" name="Rectangle 3"/>
          <p:cNvSpPr/>
          <p:nvPr/>
        </p:nvSpPr>
        <p:spPr>
          <a:xfrm>
            <a:off x="0" y="0"/>
            <a:ext cx="12192000" cy="685799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Allowed Actions:</a:t>
            </a:r>
          </a:p>
          <a:p>
            <a:r>
              <a:rPr lang="en-US" sz="1600" dirty="0">
                <a:solidFill>
                  <a:schemeClr val="tx1"/>
                </a:solidFill>
              </a:rPr>
              <a:t>You are free to use for school or personal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rPr>
              <a:t>Not Allowed:</a:t>
            </a:r>
          </a:p>
          <a:p>
            <a:r>
              <a:rPr lang="en-US" sz="1600" dirty="0">
                <a:solidFill>
                  <a:schemeClr val="tx1"/>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rPr>
              <a:t>Image Usage Rights:</a:t>
            </a:r>
          </a:p>
          <a:p>
            <a:r>
              <a:rPr lang="en-US" sz="1600" dirty="0">
                <a:solidFill>
                  <a:schemeClr val="tx1"/>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452"/>
            <a:ext cx="12192000" cy="712904"/>
          </a:xfrm>
        </p:spPr>
        <p:txBody>
          <a:bodyPr>
            <a:normAutofit/>
          </a:bodyPr>
          <a:lstStyle/>
          <a:p>
            <a:pPr algn="ctr"/>
            <a:r>
              <a:rPr lang="en-US" sz="3200" u="sng"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spTree>
    <p:extLst>
      <p:ext uri="{BB962C8B-B14F-4D97-AF65-F5344CB8AC3E}">
        <p14:creationId xmlns:p14="http://schemas.microsoft.com/office/powerpoint/2010/main" val="2193997095"/>
      </p:ext>
    </p:extLst>
  </p:cSld>
  <p:clrMapOvr>
    <a:masterClrMapping/>
  </p:clrMapOvr>
  <p:transition spd="slow">
    <p:wipe/>
  </p:transition>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3000" b="-3000"/>
          </a:stretch>
        </a:blip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Animations:</a:t>
            </a:r>
          </a:p>
          <a:p>
            <a:r>
              <a:rPr lang="en-US" sz="1600" dirty="0">
                <a:solidFill>
                  <a:schemeClr val="tx1"/>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endParaRPr>
          </a:p>
          <a:p>
            <a:r>
              <a:rPr lang="en-US" sz="2000" b="1" u="sng" dirty="0">
                <a:solidFill>
                  <a:schemeClr val="tx1"/>
                </a:solidFill>
              </a:rPr>
              <a:t>Slide Pause:</a:t>
            </a:r>
          </a:p>
          <a:p>
            <a:r>
              <a:rPr lang="en-US" sz="1600" dirty="0">
                <a:solidFill>
                  <a:schemeClr val="tx1"/>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endParaRPr>
          </a:p>
          <a:p>
            <a:r>
              <a:rPr lang="en-US" sz="2000" b="1" u="sng" dirty="0">
                <a:solidFill>
                  <a:schemeClr val="tx1"/>
                </a:solidFill>
              </a:rPr>
              <a:t>Animation Changes:</a:t>
            </a:r>
          </a:p>
          <a:p>
            <a:r>
              <a:rPr lang="en-US" sz="1600" dirty="0">
                <a:solidFill>
                  <a:schemeClr val="tx1"/>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endParaRPr>
          </a:p>
          <a:p>
            <a:r>
              <a:rPr lang="en-US" sz="2000" b="1" u="sng" dirty="0">
                <a:solidFill>
                  <a:schemeClr val="tx1"/>
                </a:solidFill>
              </a:rPr>
              <a:t>Transitions:</a:t>
            </a:r>
          </a:p>
          <a:p>
            <a:r>
              <a:rPr lang="en-US" sz="1600" dirty="0">
                <a:solidFill>
                  <a:schemeClr val="tx1"/>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6"/>
            <a:ext cx="12191999" cy="712904"/>
          </a:xfrm>
        </p:spPr>
        <p:txBody>
          <a:bodyPr>
            <a:normAutofit/>
          </a:bodyPr>
          <a:lstStyle/>
          <a:p>
            <a:pPr algn="ctr"/>
            <a:r>
              <a:rPr lang="en-US" sz="3200" u="sng" dirty="0">
                <a:solidFill>
                  <a:schemeClr val="bg1"/>
                </a:solidFill>
              </a:rPr>
              <a:t>Transition &amp; Animation</a:t>
            </a:r>
            <a:r>
              <a:rPr lang="en-US" sz="3200" u="sng" baseline="0" dirty="0">
                <a:solidFill>
                  <a:schemeClr val="bg1"/>
                </a:solidFill>
              </a:rPr>
              <a:t> Tips</a:t>
            </a:r>
            <a:endParaRPr lang="en-US" sz="3200" u="sng" dirty="0">
              <a:solidFill>
                <a:schemeClr val="bg1"/>
              </a:solidFill>
            </a:endParaRPr>
          </a:p>
        </p:txBody>
      </p:sp>
    </p:spTree>
    <p:extLst>
      <p:ext uri="{BB962C8B-B14F-4D97-AF65-F5344CB8AC3E}">
        <p14:creationId xmlns:p14="http://schemas.microsoft.com/office/powerpoint/2010/main" val="1861474522"/>
      </p:ext>
    </p:extLst>
  </p:cSld>
  <p:clrMapOvr>
    <a:masterClrMapping/>
  </p:clrMapOvr>
  <p:transition spd="slow">
    <p:wipe/>
  </p:transition>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3000" b="-3000"/>
          </a:stretch>
        </a:blip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Background Images:</a:t>
            </a:r>
          </a:p>
          <a:p>
            <a:r>
              <a:rPr lang="en-US" sz="1600" dirty="0">
                <a:solidFill>
                  <a:schemeClr val="tx1"/>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rPr>
              <a:t>Changing Image Elements:</a:t>
            </a:r>
          </a:p>
          <a:p>
            <a:r>
              <a:rPr lang="en-US" sz="1600" dirty="0">
                <a:solidFill>
                  <a:schemeClr val="tx1"/>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rPr>
              <a:t>Color Transparency Screen:</a:t>
            </a:r>
          </a:p>
          <a:p>
            <a:r>
              <a:rPr lang="en-US" sz="1600" dirty="0">
                <a:solidFill>
                  <a:schemeClr val="tx1"/>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871" y="365126"/>
            <a:ext cx="12198871" cy="712904"/>
          </a:xfrm>
        </p:spPr>
        <p:txBody>
          <a:bodyPr>
            <a:normAutofit/>
          </a:bodyPr>
          <a:lstStyle/>
          <a:p>
            <a:pPr algn="ctr"/>
            <a:r>
              <a:rPr lang="en-US" sz="3200" u="sng" dirty="0">
                <a:solidFill>
                  <a:schemeClr val="bg1"/>
                </a:solidFill>
              </a:rPr>
              <a:t>Image Tips</a:t>
            </a:r>
          </a:p>
        </p:txBody>
      </p:sp>
    </p:spTree>
    <p:extLst>
      <p:ext uri="{BB962C8B-B14F-4D97-AF65-F5344CB8AC3E}">
        <p14:creationId xmlns:p14="http://schemas.microsoft.com/office/powerpoint/2010/main" val="2578938287"/>
      </p:ext>
    </p:extLst>
  </p:cSld>
  <p:clrMapOvr>
    <a:masterClrMapping/>
  </p:clrMapOvr>
  <p:transition spd="slow">
    <p:wipe/>
  </p:transition>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3000" b="-3000"/>
          </a:stretch>
        </a:blip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tx1"/>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tx1"/>
              </a:solidFill>
            </a:endParaRPr>
          </a:p>
          <a:p>
            <a:r>
              <a:rPr lang="en-US" sz="2400" dirty="0">
                <a:solidFill>
                  <a:schemeClr val="tx1"/>
                </a:solidFill>
              </a:rPr>
              <a:t>There are many ways to help get the word out:</a:t>
            </a:r>
          </a:p>
          <a:p>
            <a:pPr marL="457200" indent="-457200">
              <a:buAutoNum type="arabicParenR"/>
            </a:pPr>
            <a:r>
              <a:rPr lang="en-US" sz="2400" dirty="0">
                <a:solidFill>
                  <a:schemeClr val="tx1"/>
                </a:solidFill>
              </a:rPr>
              <a:t>Social media likes and shares.</a:t>
            </a:r>
          </a:p>
          <a:p>
            <a:pPr marL="457200" indent="-457200">
              <a:buAutoNum type="arabicParenR"/>
            </a:pPr>
            <a:r>
              <a:rPr lang="en-US" sz="2400" dirty="0">
                <a:solidFill>
                  <a:schemeClr val="tx1"/>
                </a:solidFill>
              </a:rPr>
              <a:t>Forum posts in communities you are already members (please do not spam).</a:t>
            </a:r>
          </a:p>
          <a:p>
            <a:pPr marL="457200" indent="-457200">
              <a:buAutoNum type="arabicParenR"/>
            </a:pPr>
            <a:r>
              <a:rPr lang="en-US" sz="2400" dirty="0">
                <a:solidFill>
                  <a:schemeClr val="tx1"/>
                </a:solidFill>
              </a:rPr>
              <a:t>Telling classmates, teachers, coworkers about our PowerPoint Templates.</a:t>
            </a:r>
          </a:p>
          <a:p>
            <a:pPr marL="457200" indent="-457200">
              <a:buAutoNum type="arabicParenR"/>
            </a:pPr>
            <a:r>
              <a:rPr lang="en-US" sz="2400" dirty="0">
                <a:solidFill>
                  <a:schemeClr val="tx1"/>
                </a:solidFill>
              </a:rPr>
              <a:t>Placing one of our banners on your website, blog, etc.</a:t>
            </a:r>
          </a:p>
          <a:p>
            <a:r>
              <a:rPr lang="en-US" sz="2400" dirty="0">
                <a:solidFill>
                  <a:schemeClr val="tx1"/>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1" y="365126"/>
            <a:ext cx="12192000" cy="712904"/>
          </a:xfrm>
        </p:spPr>
        <p:txBody>
          <a:bodyPr>
            <a:normAutofit/>
          </a:bodyPr>
          <a:lstStyle/>
          <a:p>
            <a:pPr algn="ctr"/>
            <a:r>
              <a:rPr lang="en-US" sz="3200" u="sng" dirty="0">
                <a:solidFill>
                  <a:schemeClr val="bg1"/>
                </a:solidFill>
              </a:rPr>
              <a:t>Please Support SageFox Free</a:t>
            </a:r>
            <a:r>
              <a:rPr lang="en-US" sz="3200" u="sng" baseline="0" dirty="0">
                <a:solidFill>
                  <a:schemeClr val="bg1"/>
                </a:solidFill>
              </a:rPr>
              <a:t> PowerPoint</a:t>
            </a:r>
            <a:endParaRPr lang="en-US" sz="3200" u="sng" dirty="0">
              <a:solidFill>
                <a:schemeClr val="bg1"/>
              </a:solidFill>
            </a:endParaRPr>
          </a:p>
        </p:txBody>
      </p:sp>
    </p:spTree>
    <p:extLst>
      <p:ext uri="{BB962C8B-B14F-4D97-AF65-F5344CB8AC3E}">
        <p14:creationId xmlns:p14="http://schemas.microsoft.com/office/powerpoint/2010/main" val="848209343"/>
      </p:ext>
    </p:extLst>
  </p:cSld>
  <p:clrMapOvr>
    <a:masterClrMapping/>
  </p:clrMapOvr>
  <p:transition spd="slow">
    <p:wipe/>
  </p:transition>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3000" b="-3000"/>
          </a:stretch>
        </a:blip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8EBF9DF9-87D0-4C42-9084-E54495E7C49B}"/>
              </a:ext>
            </a:extLst>
          </p:cNvPr>
          <p:cNvSpPr/>
          <p:nvPr/>
        </p:nvSpPr>
        <p:spPr>
          <a:xfrm>
            <a:off x="0" y="4989477"/>
            <a:ext cx="12192000" cy="155413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lumMod val="85000"/>
                  </a:schemeClr>
                </a:solidFill>
                <a:latin typeface="Candara" panose="020E0502030303020204" pitchFamily="34" charset="0"/>
              </a:rPr>
              <a:t>Your Subtitle</a:t>
            </a:r>
          </a:p>
        </p:txBody>
      </p:sp>
      <p:sp>
        <p:nvSpPr>
          <p:cNvPr id="2" name="Oval 1">
            <a:extLst>
              <a:ext uri="{FF2B5EF4-FFF2-40B4-BE49-F238E27FC236}">
                <a16:creationId xmlns:a16="http://schemas.microsoft.com/office/drawing/2014/main" id="{2430829F-9ADA-4AF1-87AA-57F4474CE0C7}"/>
              </a:ext>
            </a:extLst>
          </p:cNvPr>
          <p:cNvSpPr>
            <a:spLocks noChangeAspect="1"/>
          </p:cNvSpPr>
          <p:nvPr/>
        </p:nvSpPr>
        <p:spPr>
          <a:xfrm>
            <a:off x="935916" y="1420009"/>
            <a:ext cx="2743200" cy="2743200"/>
          </a:xfrm>
          <a:prstGeom prst="ellipse">
            <a:avLst/>
          </a:prstGeom>
          <a:solidFill>
            <a:srgbClr val="FE4A1E"/>
          </a:solidFill>
          <a:ln>
            <a:no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a:extLst>
              <a:ext uri="{FF2B5EF4-FFF2-40B4-BE49-F238E27FC236}">
                <a16:creationId xmlns:a16="http://schemas.microsoft.com/office/drawing/2014/main" id="{AE5FAC4D-37AD-4E9D-8B64-51C7209E5D18}"/>
              </a:ext>
            </a:extLst>
          </p:cNvPr>
          <p:cNvSpPr/>
          <p:nvPr/>
        </p:nvSpPr>
        <p:spPr>
          <a:xfrm>
            <a:off x="1660810" y="4640812"/>
            <a:ext cx="1183342" cy="882127"/>
          </a:xfrm>
          <a:prstGeom prst="rect">
            <a:avLst/>
          </a:prstGeom>
          <a:solidFill>
            <a:schemeClr val="bg1"/>
          </a:solidFill>
          <a:ln w="25400">
            <a:solidFill>
              <a:srgbClr val="FE4A1E"/>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800" b="1" dirty="0">
                <a:solidFill>
                  <a:srgbClr val="FE4A1E"/>
                </a:solidFill>
              </a:rPr>
              <a:t>01</a:t>
            </a:r>
          </a:p>
        </p:txBody>
      </p:sp>
      <p:grpSp>
        <p:nvGrpSpPr>
          <p:cNvPr id="8" name="Group 7">
            <a:extLst>
              <a:ext uri="{FF2B5EF4-FFF2-40B4-BE49-F238E27FC236}">
                <a16:creationId xmlns:a16="http://schemas.microsoft.com/office/drawing/2014/main" id="{638A3D1A-A44D-47CF-9495-462191B56EB2}"/>
              </a:ext>
            </a:extLst>
          </p:cNvPr>
          <p:cNvGrpSpPr/>
          <p:nvPr/>
        </p:nvGrpSpPr>
        <p:grpSpPr>
          <a:xfrm>
            <a:off x="1220615" y="5583217"/>
            <a:ext cx="2173801" cy="811419"/>
            <a:chOff x="4597685" y="3155872"/>
            <a:chExt cx="1699181" cy="608564"/>
          </a:xfrm>
        </p:grpSpPr>
        <p:sp>
          <p:nvSpPr>
            <p:cNvPr id="9" name="TextBox 8">
              <a:extLst>
                <a:ext uri="{FF2B5EF4-FFF2-40B4-BE49-F238E27FC236}">
                  <a16:creationId xmlns:a16="http://schemas.microsoft.com/office/drawing/2014/main" id="{AB722639-2959-4358-8797-83AF0747267B}"/>
                </a:ext>
              </a:extLst>
            </p:cNvPr>
            <p:cNvSpPr txBox="1"/>
            <p:nvPr/>
          </p:nvSpPr>
          <p:spPr>
            <a:xfrm>
              <a:off x="4597686" y="3155872"/>
              <a:ext cx="1699180" cy="184666"/>
            </a:xfrm>
            <a:prstGeom prst="rect">
              <a:avLst/>
            </a:prstGeom>
            <a:noFill/>
          </p:spPr>
          <p:txBody>
            <a:bodyPr wrap="square" lIns="0" tIns="0" rIns="0" bIns="0" rtlCol="0" anchor="t">
              <a:spAutoFit/>
            </a:bodyPr>
            <a:lstStyle/>
            <a:p>
              <a:pPr algn="ctr"/>
              <a:r>
                <a:rPr lang="en-US" sz="1600" b="1" dirty="0">
                  <a:solidFill>
                    <a:srgbClr val="FF0000"/>
                  </a:solidFill>
                  <a:latin typeface="Calibri" panose="020F0502020204030204" pitchFamily="34" charset="0"/>
                </a:rPr>
                <a:t>Lorem Ipsum</a:t>
              </a:r>
            </a:p>
          </p:txBody>
        </p:sp>
        <p:sp>
          <p:nvSpPr>
            <p:cNvPr id="10" name="TextBox 9">
              <a:extLst>
                <a:ext uri="{FF2B5EF4-FFF2-40B4-BE49-F238E27FC236}">
                  <a16:creationId xmlns:a16="http://schemas.microsoft.com/office/drawing/2014/main" id="{234EF4E5-D554-4944-ABF8-9A8BA78D661E}"/>
                </a:ext>
              </a:extLst>
            </p:cNvPr>
            <p:cNvSpPr txBox="1"/>
            <p:nvPr/>
          </p:nvSpPr>
          <p:spPr>
            <a:xfrm>
              <a:off x="4597685" y="3348938"/>
              <a:ext cx="1699181" cy="415498"/>
            </a:xfrm>
            <a:prstGeom prst="rect">
              <a:avLst/>
            </a:prstGeom>
            <a:noFill/>
          </p:spPr>
          <p:txBody>
            <a:bodyPr wrap="square" lIns="0" tIns="0" rIns="0" bIns="0" rtlCol="0" anchor="t">
              <a:spAutoFit/>
            </a:bodyPr>
            <a:lstStyle/>
            <a:p>
              <a:pPr algn="ctr"/>
              <a:r>
                <a:rPr lang="en-US" sz="1200" dirty="0"/>
                <a:t>Lorem ipsum dolor sit amet, consectetur adipiscing elit, sed do eiusmod tempor incididunt.</a:t>
              </a:r>
            </a:p>
          </p:txBody>
        </p:sp>
      </p:grpSp>
      <p:grpSp>
        <p:nvGrpSpPr>
          <p:cNvPr id="52" name="Group 51">
            <a:extLst>
              <a:ext uri="{FF2B5EF4-FFF2-40B4-BE49-F238E27FC236}">
                <a16:creationId xmlns:a16="http://schemas.microsoft.com/office/drawing/2014/main" id="{FE1C5C85-9211-4BC3-93BB-2A3FA7E2E11D}"/>
              </a:ext>
            </a:extLst>
          </p:cNvPr>
          <p:cNvGrpSpPr/>
          <p:nvPr/>
        </p:nvGrpSpPr>
        <p:grpSpPr>
          <a:xfrm>
            <a:off x="2045048" y="1869511"/>
            <a:ext cx="524933" cy="637117"/>
            <a:chOff x="3768725" y="938213"/>
            <a:chExt cx="393700" cy="477838"/>
          </a:xfrm>
          <a:solidFill>
            <a:schemeClr val="bg1"/>
          </a:solidFill>
          <a:effectLst>
            <a:outerShdw blurRad="50800" dist="38100" dir="2700000" algn="tl" rotWithShape="0">
              <a:prstClr val="black">
                <a:alpha val="40000"/>
              </a:prstClr>
            </a:outerShdw>
          </a:effectLst>
        </p:grpSpPr>
        <p:sp>
          <p:nvSpPr>
            <p:cNvPr id="53" name="Freeform 11">
              <a:extLst>
                <a:ext uri="{FF2B5EF4-FFF2-40B4-BE49-F238E27FC236}">
                  <a16:creationId xmlns:a16="http://schemas.microsoft.com/office/drawing/2014/main" id="{A74B7B9A-F3FF-4E3B-854A-D0357FAB6E86}"/>
                </a:ext>
              </a:extLst>
            </p:cNvPr>
            <p:cNvSpPr>
              <a:spLocks/>
            </p:cNvSpPr>
            <p:nvPr/>
          </p:nvSpPr>
          <p:spPr bwMode="auto">
            <a:xfrm>
              <a:off x="3941763" y="1389063"/>
              <a:ext cx="47625" cy="26988"/>
            </a:xfrm>
            <a:custGeom>
              <a:avLst/>
              <a:gdLst/>
              <a:ahLst/>
              <a:cxnLst>
                <a:cxn ang="0">
                  <a:pos x="21" y="6"/>
                </a:cxn>
                <a:cxn ang="0">
                  <a:pos x="15" y="12"/>
                </a:cxn>
                <a:cxn ang="0">
                  <a:pos x="6" y="12"/>
                </a:cxn>
                <a:cxn ang="0">
                  <a:pos x="0" y="6"/>
                </a:cxn>
                <a:cxn ang="0">
                  <a:pos x="0" y="6"/>
                </a:cxn>
                <a:cxn ang="0">
                  <a:pos x="6" y="0"/>
                </a:cxn>
                <a:cxn ang="0">
                  <a:pos x="15" y="0"/>
                </a:cxn>
                <a:cxn ang="0">
                  <a:pos x="21" y="6"/>
                </a:cxn>
              </a:cxnLst>
              <a:rect l="0" t="0" r="r" b="b"/>
              <a:pathLst>
                <a:path w="21" h="12">
                  <a:moveTo>
                    <a:pt x="21" y="6"/>
                  </a:moveTo>
                  <a:cubicBezTo>
                    <a:pt x="21" y="9"/>
                    <a:pt x="19" y="12"/>
                    <a:pt x="15" y="12"/>
                  </a:cubicBezTo>
                  <a:cubicBezTo>
                    <a:pt x="6" y="12"/>
                    <a:pt x="6" y="12"/>
                    <a:pt x="6" y="12"/>
                  </a:cubicBezTo>
                  <a:cubicBezTo>
                    <a:pt x="3" y="12"/>
                    <a:pt x="0" y="9"/>
                    <a:pt x="0" y="6"/>
                  </a:cubicBezTo>
                  <a:cubicBezTo>
                    <a:pt x="0" y="6"/>
                    <a:pt x="0" y="6"/>
                    <a:pt x="0" y="6"/>
                  </a:cubicBezTo>
                  <a:cubicBezTo>
                    <a:pt x="0" y="3"/>
                    <a:pt x="3" y="0"/>
                    <a:pt x="6" y="0"/>
                  </a:cubicBezTo>
                  <a:cubicBezTo>
                    <a:pt x="15" y="0"/>
                    <a:pt x="15" y="0"/>
                    <a:pt x="15" y="0"/>
                  </a:cubicBezTo>
                  <a:cubicBezTo>
                    <a:pt x="19" y="0"/>
                    <a:pt x="21" y="3"/>
                    <a:pt x="21"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4" name="Freeform 12">
              <a:extLst>
                <a:ext uri="{FF2B5EF4-FFF2-40B4-BE49-F238E27FC236}">
                  <a16:creationId xmlns:a16="http://schemas.microsoft.com/office/drawing/2014/main" id="{2ECB148D-5556-420E-B551-842B7E2CF5BE}"/>
                </a:ext>
              </a:extLst>
            </p:cNvPr>
            <p:cNvSpPr>
              <a:spLocks/>
            </p:cNvSpPr>
            <p:nvPr/>
          </p:nvSpPr>
          <p:spPr bwMode="auto">
            <a:xfrm>
              <a:off x="3924300" y="1360488"/>
              <a:ext cx="82550" cy="26988"/>
            </a:xfrm>
            <a:custGeom>
              <a:avLst/>
              <a:gdLst/>
              <a:ahLst/>
              <a:cxnLst>
                <a:cxn ang="0">
                  <a:pos x="37" y="6"/>
                </a:cxn>
                <a:cxn ang="0">
                  <a:pos x="32" y="12"/>
                </a:cxn>
                <a:cxn ang="0">
                  <a:pos x="6" y="12"/>
                </a:cxn>
                <a:cxn ang="0">
                  <a:pos x="0" y="6"/>
                </a:cxn>
                <a:cxn ang="0">
                  <a:pos x="0" y="6"/>
                </a:cxn>
                <a:cxn ang="0">
                  <a:pos x="6" y="0"/>
                </a:cxn>
                <a:cxn ang="0">
                  <a:pos x="32" y="0"/>
                </a:cxn>
                <a:cxn ang="0">
                  <a:pos x="37" y="6"/>
                </a:cxn>
              </a:cxnLst>
              <a:rect l="0" t="0" r="r" b="b"/>
              <a:pathLst>
                <a:path w="37" h="12">
                  <a:moveTo>
                    <a:pt x="37" y="6"/>
                  </a:moveTo>
                  <a:cubicBezTo>
                    <a:pt x="37" y="9"/>
                    <a:pt x="35" y="12"/>
                    <a:pt x="32" y="12"/>
                  </a:cubicBezTo>
                  <a:cubicBezTo>
                    <a:pt x="6" y="12"/>
                    <a:pt x="6" y="12"/>
                    <a:pt x="6" y="12"/>
                  </a:cubicBezTo>
                  <a:cubicBezTo>
                    <a:pt x="3" y="12"/>
                    <a:pt x="0" y="9"/>
                    <a:pt x="0" y="6"/>
                  </a:cubicBezTo>
                  <a:cubicBezTo>
                    <a:pt x="0" y="6"/>
                    <a:pt x="0" y="6"/>
                    <a:pt x="0" y="6"/>
                  </a:cubicBezTo>
                  <a:cubicBezTo>
                    <a:pt x="0" y="3"/>
                    <a:pt x="3" y="0"/>
                    <a:pt x="6" y="0"/>
                  </a:cubicBezTo>
                  <a:cubicBezTo>
                    <a:pt x="32" y="0"/>
                    <a:pt x="32" y="0"/>
                    <a:pt x="32" y="0"/>
                  </a:cubicBezTo>
                  <a:cubicBezTo>
                    <a:pt x="35" y="0"/>
                    <a:pt x="37" y="3"/>
                    <a:pt x="37"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5" name="Freeform 13">
              <a:extLst>
                <a:ext uri="{FF2B5EF4-FFF2-40B4-BE49-F238E27FC236}">
                  <a16:creationId xmlns:a16="http://schemas.microsoft.com/office/drawing/2014/main" id="{BF17F43E-B04C-4C12-8C79-9114E3C866A9}"/>
                </a:ext>
              </a:extLst>
            </p:cNvPr>
            <p:cNvSpPr>
              <a:spLocks/>
            </p:cNvSpPr>
            <p:nvPr/>
          </p:nvSpPr>
          <p:spPr bwMode="auto">
            <a:xfrm>
              <a:off x="3913188" y="1322388"/>
              <a:ext cx="107950" cy="34925"/>
            </a:xfrm>
            <a:custGeom>
              <a:avLst/>
              <a:gdLst/>
              <a:ahLst/>
              <a:cxnLst>
                <a:cxn ang="0">
                  <a:pos x="48" y="8"/>
                </a:cxn>
                <a:cxn ang="0">
                  <a:pos x="40" y="16"/>
                </a:cxn>
                <a:cxn ang="0">
                  <a:pos x="7" y="16"/>
                </a:cxn>
                <a:cxn ang="0">
                  <a:pos x="0" y="8"/>
                </a:cxn>
                <a:cxn ang="0">
                  <a:pos x="0" y="8"/>
                </a:cxn>
                <a:cxn ang="0">
                  <a:pos x="7" y="0"/>
                </a:cxn>
                <a:cxn ang="0">
                  <a:pos x="40" y="0"/>
                </a:cxn>
                <a:cxn ang="0">
                  <a:pos x="48" y="8"/>
                </a:cxn>
              </a:cxnLst>
              <a:rect l="0" t="0" r="r" b="b"/>
              <a:pathLst>
                <a:path w="48" h="16">
                  <a:moveTo>
                    <a:pt x="48" y="8"/>
                  </a:moveTo>
                  <a:cubicBezTo>
                    <a:pt x="48" y="12"/>
                    <a:pt x="44" y="16"/>
                    <a:pt x="40" y="16"/>
                  </a:cubicBezTo>
                  <a:cubicBezTo>
                    <a:pt x="7" y="16"/>
                    <a:pt x="7" y="16"/>
                    <a:pt x="7" y="16"/>
                  </a:cubicBezTo>
                  <a:cubicBezTo>
                    <a:pt x="3" y="16"/>
                    <a:pt x="0" y="12"/>
                    <a:pt x="0" y="8"/>
                  </a:cubicBezTo>
                  <a:cubicBezTo>
                    <a:pt x="0" y="8"/>
                    <a:pt x="0" y="8"/>
                    <a:pt x="0" y="8"/>
                  </a:cubicBezTo>
                  <a:cubicBezTo>
                    <a:pt x="0" y="4"/>
                    <a:pt x="3" y="0"/>
                    <a:pt x="7" y="0"/>
                  </a:cubicBezTo>
                  <a:cubicBezTo>
                    <a:pt x="40" y="0"/>
                    <a:pt x="40" y="0"/>
                    <a:pt x="40" y="0"/>
                  </a:cubicBezTo>
                  <a:cubicBezTo>
                    <a:pt x="44" y="0"/>
                    <a:pt x="48" y="4"/>
                    <a:pt x="48" y="8"/>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6" name="Freeform 14">
              <a:extLst>
                <a:ext uri="{FF2B5EF4-FFF2-40B4-BE49-F238E27FC236}">
                  <a16:creationId xmlns:a16="http://schemas.microsoft.com/office/drawing/2014/main" id="{66C720D2-8517-4B2E-A6EE-2E0759E5D9B6}"/>
                </a:ext>
              </a:extLst>
            </p:cNvPr>
            <p:cNvSpPr>
              <a:spLocks/>
            </p:cNvSpPr>
            <p:nvPr/>
          </p:nvSpPr>
          <p:spPr bwMode="auto">
            <a:xfrm>
              <a:off x="3941763" y="1389063"/>
              <a:ext cx="47625" cy="26988"/>
            </a:xfrm>
            <a:custGeom>
              <a:avLst/>
              <a:gdLst/>
              <a:ahLst/>
              <a:cxnLst>
                <a:cxn ang="0">
                  <a:pos x="21" y="6"/>
                </a:cxn>
                <a:cxn ang="0">
                  <a:pos x="15" y="12"/>
                </a:cxn>
                <a:cxn ang="0">
                  <a:pos x="6" y="12"/>
                </a:cxn>
                <a:cxn ang="0">
                  <a:pos x="0" y="6"/>
                </a:cxn>
                <a:cxn ang="0">
                  <a:pos x="0" y="6"/>
                </a:cxn>
                <a:cxn ang="0">
                  <a:pos x="6" y="0"/>
                </a:cxn>
                <a:cxn ang="0">
                  <a:pos x="15" y="0"/>
                </a:cxn>
                <a:cxn ang="0">
                  <a:pos x="21" y="6"/>
                </a:cxn>
              </a:cxnLst>
              <a:rect l="0" t="0" r="r" b="b"/>
              <a:pathLst>
                <a:path w="21" h="12">
                  <a:moveTo>
                    <a:pt x="21" y="6"/>
                  </a:moveTo>
                  <a:cubicBezTo>
                    <a:pt x="21" y="9"/>
                    <a:pt x="19" y="12"/>
                    <a:pt x="15" y="12"/>
                  </a:cubicBezTo>
                  <a:cubicBezTo>
                    <a:pt x="6" y="12"/>
                    <a:pt x="6" y="12"/>
                    <a:pt x="6" y="12"/>
                  </a:cubicBezTo>
                  <a:cubicBezTo>
                    <a:pt x="3" y="12"/>
                    <a:pt x="0" y="9"/>
                    <a:pt x="0" y="6"/>
                  </a:cubicBezTo>
                  <a:cubicBezTo>
                    <a:pt x="0" y="6"/>
                    <a:pt x="0" y="6"/>
                    <a:pt x="0" y="6"/>
                  </a:cubicBezTo>
                  <a:cubicBezTo>
                    <a:pt x="0" y="3"/>
                    <a:pt x="3" y="0"/>
                    <a:pt x="6" y="0"/>
                  </a:cubicBezTo>
                  <a:cubicBezTo>
                    <a:pt x="15" y="0"/>
                    <a:pt x="15" y="0"/>
                    <a:pt x="15" y="0"/>
                  </a:cubicBezTo>
                  <a:cubicBezTo>
                    <a:pt x="19" y="0"/>
                    <a:pt x="21" y="3"/>
                    <a:pt x="21"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7" name="Freeform 15">
              <a:extLst>
                <a:ext uri="{FF2B5EF4-FFF2-40B4-BE49-F238E27FC236}">
                  <a16:creationId xmlns:a16="http://schemas.microsoft.com/office/drawing/2014/main" id="{244864D9-9B22-4584-B670-22049D79FB26}"/>
                </a:ext>
              </a:extLst>
            </p:cNvPr>
            <p:cNvSpPr>
              <a:spLocks/>
            </p:cNvSpPr>
            <p:nvPr/>
          </p:nvSpPr>
          <p:spPr bwMode="auto">
            <a:xfrm>
              <a:off x="3924300" y="1360488"/>
              <a:ext cx="82550" cy="26988"/>
            </a:xfrm>
            <a:custGeom>
              <a:avLst/>
              <a:gdLst/>
              <a:ahLst/>
              <a:cxnLst>
                <a:cxn ang="0">
                  <a:pos x="37" y="6"/>
                </a:cxn>
                <a:cxn ang="0">
                  <a:pos x="32" y="12"/>
                </a:cxn>
                <a:cxn ang="0">
                  <a:pos x="6" y="12"/>
                </a:cxn>
                <a:cxn ang="0">
                  <a:pos x="0" y="6"/>
                </a:cxn>
                <a:cxn ang="0">
                  <a:pos x="0" y="6"/>
                </a:cxn>
                <a:cxn ang="0">
                  <a:pos x="6" y="0"/>
                </a:cxn>
                <a:cxn ang="0">
                  <a:pos x="32" y="0"/>
                </a:cxn>
                <a:cxn ang="0">
                  <a:pos x="37" y="6"/>
                </a:cxn>
              </a:cxnLst>
              <a:rect l="0" t="0" r="r" b="b"/>
              <a:pathLst>
                <a:path w="37" h="12">
                  <a:moveTo>
                    <a:pt x="37" y="6"/>
                  </a:moveTo>
                  <a:cubicBezTo>
                    <a:pt x="37" y="9"/>
                    <a:pt x="35" y="12"/>
                    <a:pt x="32" y="12"/>
                  </a:cubicBezTo>
                  <a:cubicBezTo>
                    <a:pt x="6" y="12"/>
                    <a:pt x="6" y="12"/>
                    <a:pt x="6" y="12"/>
                  </a:cubicBezTo>
                  <a:cubicBezTo>
                    <a:pt x="3" y="12"/>
                    <a:pt x="0" y="9"/>
                    <a:pt x="0" y="6"/>
                  </a:cubicBezTo>
                  <a:cubicBezTo>
                    <a:pt x="0" y="6"/>
                    <a:pt x="0" y="6"/>
                    <a:pt x="0" y="6"/>
                  </a:cubicBezTo>
                  <a:cubicBezTo>
                    <a:pt x="0" y="3"/>
                    <a:pt x="3" y="0"/>
                    <a:pt x="6" y="0"/>
                  </a:cubicBezTo>
                  <a:cubicBezTo>
                    <a:pt x="32" y="0"/>
                    <a:pt x="32" y="0"/>
                    <a:pt x="32" y="0"/>
                  </a:cubicBezTo>
                  <a:cubicBezTo>
                    <a:pt x="35" y="0"/>
                    <a:pt x="37" y="3"/>
                    <a:pt x="37"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8" name="Freeform 16">
              <a:extLst>
                <a:ext uri="{FF2B5EF4-FFF2-40B4-BE49-F238E27FC236}">
                  <a16:creationId xmlns:a16="http://schemas.microsoft.com/office/drawing/2014/main" id="{36125C54-FD01-40A6-AFF5-82AE512B119A}"/>
                </a:ext>
              </a:extLst>
            </p:cNvPr>
            <p:cNvSpPr>
              <a:spLocks/>
            </p:cNvSpPr>
            <p:nvPr/>
          </p:nvSpPr>
          <p:spPr bwMode="auto">
            <a:xfrm>
              <a:off x="3913188" y="1322388"/>
              <a:ext cx="107950" cy="34925"/>
            </a:xfrm>
            <a:custGeom>
              <a:avLst/>
              <a:gdLst/>
              <a:ahLst/>
              <a:cxnLst>
                <a:cxn ang="0">
                  <a:pos x="48" y="8"/>
                </a:cxn>
                <a:cxn ang="0">
                  <a:pos x="40" y="16"/>
                </a:cxn>
                <a:cxn ang="0">
                  <a:pos x="7" y="16"/>
                </a:cxn>
                <a:cxn ang="0">
                  <a:pos x="0" y="8"/>
                </a:cxn>
                <a:cxn ang="0">
                  <a:pos x="0" y="8"/>
                </a:cxn>
                <a:cxn ang="0">
                  <a:pos x="7" y="0"/>
                </a:cxn>
                <a:cxn ang="0">
                  <a:pos x="40" y="0"/>
                </a:cxn>
                <a:cxn ang="0">
                  <a:pos x="48" y="8"/>
                </a:cxn>
              </a:cxnLst>
              <a:rect l="0" t="0" r="r" b="b"/>
              <a:pathLst>
                <a:path w="48" h="16">
                  <a:moveTo>
                    <a:pt x="48" y="8"/>
                  </a:moveTo>
                  <a:cubicBezTo>
                    <a:pt x="48" y="12"/>
                    <a:pt x="44" y="16"/>
                    <a:pt x="40" y="16"/>
                  </a:cubicBezTo>
                  <a:cubicBezTo>
                    <a:pt x="7" y="16"/>
                    <a:pt x="7" y="16"/>
                    <a:pt x="7" y="16"/>
                  </a:cubicBezTo>
                  <a:cubicBezTo>
                    <a:pt x="3" y="16"/>
                    <a:pt x="0" y="12"/>
                    <a:pt x="0" y="8"/>
                  </a:cubicBezTo>
                  <a:cubicBezTo>
                    <a:pt x="0" y="8"/>
                    <a:pt x="0" y="8"/>
                    <a:pt x="0" y="8"/>
                  </a:cubicBezTo>
                  <a:cubicBezTo>
                    <a:pt x="0" y="4"/>
                    <a:pt x="3" y="0"/>
                    <a:pt x="7" y="0"/>
                  </a:cubicBezTo>
                  <a:cubicBezTo>
                    <a:pt x="40" y="0"/>
                    <a:pt x="40" y="0"/>
                    <a:pt x="40" y="0"/>
                  </a:cubicBezTo>
                  <a:cubicBezTo>
                    <a:pt x="44" y="0"/>
                    <a:pt x="48" y="4"/>
                    <a:pt x="48" y="8"/>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9" name="Rectangle 17">
              <a:extLst>
                <a:ext uri="{FF2B5EF4-FFF2-40B4-BE49-F238E27FC236}">
                  <a16:creationId xmlns:a16="http://schemas.microsoft.com/office/drawing/2014/main" id="{BECE36C0-B395-421B-9734-F2FDBB629F0F}"/>
                </a:ext>
              </a:extLst>
            </p:cNvPr>
            <p:cNvSpPr>
              <a:spLocks noChangeArrowheads="1"/>
            </p:cNvSpPr>
            <p:nvPr/>
          </p:nvSpPr>
          <p:spPr bwMode="auto">
            <a:xfrm>
              <a:off x="3956050" y="938213"/>
              <a:ext cx="19050" cy="46038"/>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0" name="Freeform 18">
              <a:extLst>
                <a:ext uri="{FF2B5EF4-FFF2-40B4-BE49-F238E27FC236}">
                  <a16:creationId xmlns:a16="http://schemas.microsoft.com/office/drawing/2014/main" id="{BDD86FE4-FBD4-4A61-8B95-A2D6EF95D40F}"/>
                </a:ext>
              </a:extLst>
            </p:cNvPr>
            <p:cNvSpPr>
              <a:spLocks/>
            </p:cNvSpPr>
            <p:nvPr/>
          </p:nvSpPr>
          <p:spPr bwMode="auto">
            <a:xfrm>
              <a:off x="4060825" y="984250"/>
              <a:ext cx="46038" cy="47625"/>
            </a:xfrm>
            <a:custGeom>
              <a:avLst/>
              <a:gdLst/>
              <a:ahLst/>
              <a:cxnLst>
                <a:cxn ang="0">
                  <a:pos x="9" y="30"/>
                </a:cxn>
                <a:cxn ang="0">
                  <a:pos x="0" y="22"/>
                </a:cxn>
                <a:cxn ang="0">
                  <a:pos x="20" y="0"/>
                </a:cxn>
                <a:cxn ang="0">
                  <a:pos x="29" y="9"/>
                </a:cxn>
                <a:cxn ang="0">
                  <a:pos x="9" y="30"/>
                </a:cxn>
              </a:cxnLst>
              <a:rect l="0" t="0" r="r" b="b"/>
              <a:pathLst>
                <a:path w="29" h="30">
                  <a:moveTo>
                    <a:pt x="9" y="30"/>
                  </a:moveTo>
                  <a:lnTo>
                    <a:pt x="0" y="22"/>
                  </a:lnTo>
                  <a:lnTo>
                    <a:pt x="20" y="0"/>
                  </a:lnTo>
                  <a:lnTo>
                    <a:pt x="29" y="9"/>
                  </a:lnTo>
                  <a:lnTo>
                    <a:pt x="9" y="3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1" name="Freeform 19">
              <a:extLst>
                <a:ext uri="{FF2B5EF4-FFF2-40B4-BE49-F238E27FC236}">
                  <a16:creationId xmlns:a16="http://schemas.microsoft.com/office/drawing/2014/main" id="{30C4E898-4971-433C-AB2B-9ECA35E28C4E}"/>
                </a:ext>
              </a:extLst>
            </p:cNvPr>
            <p:cNvSpPr>
              <a:spLocks/>
            </p:cNvSpPr>
            <p:nvPr/>
          </p:nvSpPr>
          <p:spPr bwMode="auto">
            <a:xfrm>
              <a:off x="4114800" y="1112838"/>
              <a:ext cx="47625" cy="22225"/>
            </a:xfrm>
            <a:custGeom>
              <a:avLst/>
              <a:gdLst/>
              <a:ahLst/>
              <a:cxnLst>
                <a:cxn ang="0">
                  <a:pos x="0" y="14"/>
                </a:cxn>
                <a:cxn ang="0">
                  <a:pos x="0" y="1"/>
                </a:cxn>
                <a:cxn ang="0">
                  <a:pos x="30" y="0"/>
                </a:cxn>
                <a:cxn ang="0">
                  <a:pos x="30" y="11"/>
                </a:cxn>
                <a:cxn ang="0">
                  <a:pos x="0" y="14"/>
                </a:cxn>
              </a:cxnLst>
              <a:rect l="0" t="0" r="r" b="b"/>
              <a:pathLst>
                <a:path w="30" h="14">
                  <a:moveTo>
                    <a:pt x="0" y="14"/>
                  </a:moveTo>
                  <a:lnTo>
                    <a:pt x="0" y="1"/>
                  </a:lnTo>
                  <a:lnTo>
                    <a:pt x="30" y="0"/>
                  </a:lnTo>
                  <a:lnTo>
                    <a:pt x="30" y="11"/>
                  </a:lnTo>
                  <a:lnTo>
                    <a:pt x="0" y="1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2" name="Freeform 20">
              <a:extLst>
                <a:ext uri="{FF2B5EF4-FFF2-40B4-BE49-F238E27FC236}">
                  <a16:creationId xmlns:a16="http://schemas.microsoft.com/office/drawing/2014/main" id="{3FAE4026-CD1D-4172-82A2-020A03CC886C}"/>
                </a:ext>
              </a:extLst>
            </p:cNvPr>
            <p:cNvSpPr>
              <a:spLocks/>
            </p:cNvSpPr>
            <p:nvPr/>
          </p:nvSpPr>
          <p:spPr bwMode="auto">
            <a:xfrm>
              <a:off x="4075113" y="1222375"/>
              <a:ext cx="49213" cy="46038"/>
            </a:xfrm>
            <a:custGeom>
              <a:avLst/>
              <a:gdLst/>
              <a:ahLst/>
              <a:cxnLst>
                <a:cxn ang="0">
                  <a:pos x="0" y="10"/>
                </a:cxn>
                <a:cxn ang="0">
                  <a:pos x="8" y="0"/>
                </a:cxn>
                <a:cxn ang="0">
                  <a:pos x="31" y="19"/>
                </a:cxn>
                <a:cxn ang="0">
                  <a:pos x="24" y="29"/>
                </a:cxn>
                <a:cxn ang="0">
                  <a:pos x="0" y="10"/>
                </a:cxn>
              </a:cxnLst>
              <a:rect l="0" t="0" r="r" b="b"/>
              <a:pathLst>
                <a:path w="31" h="29">
                  <a:moveTo>
                    <a:pt x="0" y="10"/>
                  </a:moveTo>
                  <a:lnTo>
                    <a:pt x="8" y="0"/>
                  </a:lnTo>
                  <a:lnTo>
                    <a:pt x="31" y="19"/>
                  </a:lnTo>
                  <a:lnTo>
                    <a:pt x="24" y="29"/>
                  </a:lnTo>
                  <a:lnTo>
                    <a:pt x="0" y="1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3" name="Freeform 21">
              <a:extLst>
                <a:ext uri="{FF2B5EF4-FFF2-40B4-BE49-F238E27FC236}">
                  <a16:creationId xmlns:a16="http://schemas.microsoft.com/office/drawing/2014/main" id="{286AA4DE-9E7B-4755-A921-F7F035C4535A}"/>
                </a:ext>
              </a:extLst>
            </p:cNvPr>
            <p:cNvSpPr>
              <a:spLocks/>
            </p:cNvSpPr>
            <p:nvPr/>
          </p:nvSpPr>
          <p:spPr bwMode="auto">
            <a:xfrm>
              <a:off x="3825875" y="982663"/>
              <a:ext cx="44450" cy="47625"/>
            </a:xfrm>
            <a:custGeom>
              <a:avLst/>
              <a:gdLst/>
              <a:ahLst/>
              <a:cxnLst>
                <a:cxn ang="0">
                  <a:pos x="19" y="30"/>
                </a:cxn>
                <a:cxn ang="0">
                  <a:pos x="28" y="21"/>
                </a:cxn>
                <a:cxn ang="0">
                  <a:pos x="8" y="0"/>
                </a:cxn>
                <a:cxn ang="0">
                  <a:pos x="0" y="8"/>
                </a:cxn>
                <a:cxn ang="0">
                  <a:pos x="19" y="30"/>
                </a:cxn>
              </a:cxnLst>
              <a:rect l="0" t="0" r="r" b="b"/>
              <a:pathLst>
                <a:path w="28" h="30">
                  <a:moveTo>
                    <a:pt x="19" y="30"/>
                  </a:moveTo>
                  <a:lnTo>
                    <a:pt x="28" y="21"/>
                  </a:lnTo>
                  <a:lnTo>
                    <a:pt x="8" y="0"/>
                  </a:lnTo>
                  <a:lnTo>
                    <a:pt x="0" y="8"/>
                  </a:lnTo>
                  <a:lnTo>
                    <a:pt x="19" y="3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4" name="Freeform 22">
              <a:extLst>
                <a:ext uri="{FF2B5EF4-FFF2-40B4-BE49-F238E27FC236}">
                  <a16:creationId xmlns:a16="http://schemas.microsoft.com/office/drawing/2014/main" id="{5E16E956-86ED-4B6B-A461-EB0F0934E88E}"/>
                </a:ext>
              </a:extLst>
            </p:cNvPr>
            <p:cNvSpPr>
              <a:spLocks/>
            </p:cNvSpPr>
            <p:nvPr/>
          </p:nvSpPr>
          <p:spPr bwMode="auto">
            <a:xfrm>
              <a:off x="3768725" y="1111250"/>
              <a:ext cx="49213" cy="22225"/>
            </a:xfrm>
            <a:custGeom>
              <a:avLst/>
              <a:gdLst/>
              <a:ahLst/>
              <a:cxnLst>
                <a:cxn ang="0">
                  <a:pos x="30" y="14"/>
                </a:cxn>
                <a:cxn ang="0">
                  <a:pos x="31" y="1"/>
                </a:cxn>
                <a:cxn ang="0">
                  <a:pos x="2" y="0"/>
                </a:cxn>
                <a:cxn ang="0">
                  <a:pos x="0" y="11"/>
                </a:cxn>
                <a:cxn ang="0">
                  <a:pos x="30" y="14"/>
                </a:cxn>
              </a:cxnLst>
              <a:rect l="0" t="0" r="r" b="b"/>
              <a:pathLst>
                <a:path w="31" h="14">
                  <a:moveTo>
                    <a:pt x="30" y="14"/>
                  </a:moveTo>
                  <a:lnTo>
                    <a:pt x="31" y="1"/>
                  </a:lnTo>
                  <a:lnTo>
                    <a:pt x="2" y="0"/>
                  </a:lnTo>
                  <a:lnTo>
                    <a:pt x="0" y="11"/>
                  </a:lnTo>
                  <a:lnTo>
                    <a:pt x="30" y="1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5" name="Freeform 23">
              <a:extLst>
                <a:ext uri="{FF2B5EF4-FFF2-40B4-BE49-F238E27FC236}">
                  <a16:creationId xmlns:a16="http://schemas.microsoft.com/office/drawing/2014/main" id="{A002487D-9699-422E-9EF4-08B98B2EECC5}"/>
                </a:ext>
              </a:extLst>
            </p:cNvPr>
            <p:cNvSpPr>
              <a:spLocks/>
            </p:cNvSpPr>
            <p:nvPr/>
          </p:nvSpPr>
          <p:spPr bwMode="auto">
            <a:xfrm>
              <a:off x="3806825" y="1220788"/>
              <a:ext cx="49213" cy="44450"/>
            </a:xfrm>
            <a:custGeom>
              <a:avLst/>
              <a:gdLst/>
              <a:ahLst/>
              <a:cxnLst>
                <a:cxn ang="0">
                  <a:pos x="31" y="10"/>
                </a:cxn>
                <a:cxn ang="0">
                  <a:pos x="24" y="0"/>
                </a:cxn>
                <a:cxn ang="0">
                  <a:pos x="0" y="18"/>
                </a:cxn>
                <a:cxn ang="0">
                  <a:pos x="9" y="28"/>
                </a:cxn>
                <a:cxn ang="0">
                  <a:pos x="31" y="10"/>
                </a:cxn>
              </a:cxnLst>
              <a:rect l="0" t="0" r="r" b="b"/>
              <a:pathLst>
                <a:path w="31" h="28">
                  <a:moveTo>
                    <a:pt x="31" y="10"/>
                  </a:moveTo>
                  <a:lnTo>
                    <a:pt x="24" y="0"/>
                  </a:lnTo>
                  <a:lnTo>
                    <a:pt x="0" y="18"/>
                  </a:lnTo>
                  <a:lnTo>
                    <a:pt x="9" y="28"/>
                  </a:lnTo>
                  <a:lnTo>
                    <a:pt x="31" y="1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6" name="Freeform 24">
              <a:extLst>
                <a:ext uri="{FF2B5EF4-FFF2-40B4-BE49-F238E27FC236}">
                  <a16:creationId xmlns:a16="http://schemas.microsoft.com/office/drawing/2014/main" id="{F1FF888B-3C9D-4084-B498-47D515476BEF}"/>
                </a:ext>
              </a:extLst>
            </p:cNvPr>
            <p:cNvSpPr>
              <a:spLocks/>
            </p:cNvSpPr>
            <p:nvPr/>
          </p:nvSpPr>
          <p:spPr bwMode="auto">
            <a:xfrm>
              <a:off x="3975100" y="1179513"/>
              <a:ext cx="15875" cy="30163"/>
            </a:xfrm>
            <a:custGeom>
              <a:avLst/>
              <a:gdLst/>
              <a:ahLst/>
              <a:cxnLst>
                <a:cxn ang="0">
                  <a:pos x="3" y="1"/>
                </a:cxn>
                <a:cxn ang="0">
                  <a:pos x="0" y="0"/>
                </a:cxn>
                <a:cxn ang="0">
                  <a:pos x="0" y="13"/>
                </a:cxn>
                <a:cxn ang="0">
                  <a:pos x="7" y="6"/>
                </a:cxn>
                <a:cxn ang="0">
                  <a:pos x="3" y="1"/>
                </a:cxn>
              </a:cxnLst>
              <a:rect l="0" t="0" r="r" b="b"/>
              <a:pathLst>
                <a:path w="7" h="13">
                  <a:moveTo>
                    <a:pt x="3" y="1"/>
                  </a:moveTo>
                  <a:cubicBezTo>
                    <a:pt x="3" y="1"/>
                    <a:pt x="2" y="0"/>
                    <a:pt x="0" y="0"/>
                  </a:cubicBezTo>
                  <a:cubicBezTo>
                    <a:pt x="0" y="13"/>
                    <a:pt x="0" y="13"/>
                    <a:pt x="0" y="13"/>
                  </a:cubicBezTo>
                  <a:cubicBezTo>
                    <a:pt x="5" y="13"/>
                    <a:pt x="7" y="10"/>
                    <a:pt x="7" y="6"/>
                  </a:cubicBezTo>
                  <a:cubicBezTo>
                    <a:pt x="7" y="4"/>
                    <a:pt x="6" y="2"/>
                    <a:pt x="3" y="1"/>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7" name="Freeform 25">
              <a:extLst>
                <a:ext uri="{FF2B5EF4-FFF2-40B4-BE49-F238E27FC236}">
                  <a16:creationId xmlns:a16="http://schemas.microsoft.com/office/drawing/2014/main" id="{0573B05C-73D9-4F29-B6FB-5FBA8C040E24}"/>
                </a:ext>
              </a:extLst>
            </p:cNvPr>
            <p:cNvSpPr>
              <a:spLocks/>
            </p:cNvSpPr>
            <p:nvPr/>
          </p:nvSpPr>
          <p:spPr bwMode="auto">
            <a:xfrm>
              <a:off x="3944938" y="1128713"/>
              <a:ext cx="12700" cy="23813"/>
            </a:xfrm>
            <a:custGeom>
              <a:avLst/>
              <a:gdLst/>
              <a:ahLst/>
              <a:cxnLst>
                <a:cxn ang="0">
                  <a:pos x="0" y="5"/>
                </a:cxn>
                <a:cxn ang="0">
                  <a:pos x="6" y="11"/>
                </a:cxn>
                <a:cxn ang="0">
                  <a:pos x="6" y="0"/>
                </a:cxn>
                <a:cxn ang="0">
                  <a:pos x="0" y="5"/>
                </a:cxn>
              </a:cxnLst>
              <a:rect l="0" t="0" r="r" b="b"/>
              <a:pathLst>
                <a:path w="6" h="11">
                  <a:moveTo>
                    <a:pt x="0" y="5"/>
                  </a:moveTo>
                  <a:cubicBezTo>
                    <a:pt x="0" y="8"/>
                    <a:pt x="2" y="10"/>
                    <a:pt x="6" y="11"/>
                  </a:cubicBezTo>
                  <a:cubicBezTo>
                    <a:pt x="6" y="0"/>
                    <a:pt x="6" y="0"/>
                    <a:pt x="6" y="0"/>
                  </a:cubicBezTo>
                  <a:cubicBezTo>
                    <a:pt x="2" y="0"/>
                    <a:pt x="0" y="2"/>
                    <a:pt x="0" y="5"/>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8" name="Freeform 26">
              <a:extLst>
                <a:ext uri="{FF2B5EF4-FFF2-40B4-BE49-F238E27FC236}">
                  <a16:creationId xmlns:a16="http://schemas.microsoft.com/office/drawing/2014/main" id="{9413CBD9-515B-4835-819B-048DD5A024FD}"/>
                </a:ext>
              </a:extLst>
            </p:cNvPr>
            <p:cNvSpPr>
              <a:spLocks noEditPoints="1"/>
            </p:cNvSpPr>
            <p:nvPr/>
          </p:nvSpPr>
          <p:spPr bwMode="auto">
            <a:xfrm>
              <a:off x="3843338" y="1006475"/>
              <a:ext cx="244475" cy="290513"/>
            </a:xfrm>
            <a:custGeom>
              <a:avLst/>
              <a:gdLst/>
              <a:ahLst/>
              <a:cxnLst>
                <a:cxn ang="0">
                  <a:pos x="55" y="0"/>
                </a:cxn>
                <a:cxn ang="0">
                  <a:pos x="0" y="54"/>
                </a:cxn>
                <a:cxn ang="0">
                  <a:pos x="12" y="87"/>
                </a:cxn>
                <a:cxn ang="0">
                  <a:pos x="32" y="129"/>
                </a:cxn>
                <a:cxn ang="0">
                  <a:pos x="34" y="129"/>
                </a:cxn>
                <a:cxn ang="0">
                  <a:pos x="42" y="129"/>
                </a:cxn>
                <a:cxn ang="0">
                  <a:pos x="65" y="129"/>
                </a:cxn>
                <a:cxn ang="0">
                  <a:pos x="75" y="129"/>
                </a:cxn>
                <a:cxn ang="0">
                  <a:pos x="77" y="129"/>
                </a:cxn>
                <a:cxn ang="0">
                  <a:pos x="97" y="87"/>
                </a:cxn>
                <a:cxn ang="0">
                  <a:pos x="109" y="54"/>
                </a:cxn>
                <a:cxn ang="0">
                  <a:pos x="55" y="0"/>
                </a:cxn>
                <a:cxn ang="0">
                  <a:pos x="69" y="95"/>
                </a:cxn>
                <a:cxn ang="0">
                  <a:pos x="59" y="98"/>
                </a:cxn>
                <a:cxn ang="0">
                  <a:pos x="59" y="110"/>
                </a:cxn>
                <a:cxn ang="0">
                  <a:pos x="51" y="110"/>
                </a:cxn>
                <a:cxn ang="0">
                  <a:pos x="51" y="98"/>
                </a:cxn>
                <a:cxn ang="0">
                  <a:pos x="40" y="94"/>
                </a:cxn>
                <a:cxn ang="0">
                  <a:pos x="34" y="80"/>
                </a:cxn>
                <a:cxn ang="0">
                  <a:pos x="43" y="80"/>
                </a:cxn>
                <a:cxn ang="0">
                  <a:pos x="51" y="90"/>
                </a:cxn>
                <a:cxn ang="0">
                  <a:pos x="51" y="75"/>
                </a:cxn>
                <a:cxn ang="0">
                  <a:pos x="47" y="74"/>
                </a:cxn>
                <a:cxn ang="0">
                  <a:pos x="36" y="61"/>
                </a:cxn>
                <a:cxn ang="0">
                  <a:pos x="41" y="49"/>
                </a:cxn>
                <a:cxn ang="0">
                  <a:pos x="51" y="46"/>
                </a:cxn>
                <a:cxn ang="0">
                  <a:pos x="51" y="33"/>
                </a:cxn>
                <a:cxn ang="0">
                  <a:pos x="59" y="33"/>
                </a:cxn>
                <a:cxn ang="0">
                  <a:pos x="59" y="46"/>
                </a:cxn>
                <a:cxn ang="0">
                  <a:pos x="68" y="50"/>
                </a:cxn>
                <a:cxn ang="0">
                  <a:pos x="74" y="62"/>
                </a:cxn>
                <a:cxn ang="0">
                  <a:pos x="65" y="62"/>
                </a:cxn>
                <a:cxn ang="0">
                  <a:pos x="59" y="54"/>
                </a:cxn>
                <a:cxn ang="0">
                  <a:pos x="59" y="67"/>
                </a:cxn>
                <a:cxn ang="0">
                  <a:pos x="66" y="69"/>
                </a:cxn>
                <a:cxn ang="0">
                  <a:pos x="73" y="75"/>
                </a:cxn>
                <a:cxn ang="0">
                  <a:pos x="76" y="82"/>
                </a:cxn>
                <a:cxn ang="0">
                  <a:pos x="69" y="95"/>
                </a:cxn>
                <a:cxn ang="0">
                  <a:pos x="55" y="19"/>
                </a:cxn>
                <a:cxn ang="0">
                  <a:pos x="17" y="24"/>
                </a:cxn>
                <a:cxn ang="0">
                  <a:pos x="55" y="4"/>
                </a:cxn>
                <a:cxn ang="0">
                  <a:pos x="93" y="24"/>
                </a:cxn>
                <a:cxn ang="0">
                  <a:pos x="55" y="19"/>
                </a:cxn>
              </a:cxnLst>
              <a:rect l="0" t="0" r="r" b="b"/>
              <a:pathLst>
                <a:path w="109" h="129">
                  <a:moveTo>
                    <a:pt x="55" y="0"/>
                  </a:moveTo>
                  <a:cubicBezTo>
                    <a:pt x="25" y="0"/>
                    <a:pt x="0" y="24"/>
                    <a:pt x="0" y="54"/>
                  </a:cubicBezTo>
                  <a:cubicBezTo>
                    <a:pt x="0" y="67"/>
                    <a:pt x="5" y="78"/>
                    <a:pt x="12" y="87"/>
                  </a:cubicBezTo>
                  <a:cubicBezTo>
                    <a:pt x="16" y="93"/>
                    <a:pt x="30" y="115"/>
                    <a:pt x="32" y="129"/>
                  </a:cubicBezTo>
                  <a:cubicBezTo>
                    <a:pt x="34" y="129"/>
                    <a:pt x="34" y="129"/>
                    <a:pt x="34" y="129"/>
                  </a:cubicBezTo>
                  <a:cubicBezTo>
                    <a:pt x="42" y="129"/>
                    <a:pt x="42" y="129"/>
                    <a:pt x="42" y="129"/>
                  </a:cubicBezTo>
                  <a:cubicBezTo>
                    <a:pt x="65" y="129"/>
                    <a:pt x="65" y="129"/>
                    <a:pt x="65" y="129"/>
                  </a:cubicBezTo>
                  <a:cubicBezTo>
                    <a:pt x="75" y="129"/>
                    <a:pt x="75" y="129"/>
                    <a:pt x="75" y="129"/>
                  </a:cubicBezTo>
                  <a:cubicBezTo>
                    <a:pt x="77" y="129"/>
                    <a:pt x="77" y="129"/>
                    <a:pt x="77" y="129"/>
                  </a:cubicBezTo>
                  <a:cubicBezTo>
                    <a:pt x="79" y="115"/>
                    <a:pt x="93" y="93"/>
                    <a:pt x="97" y="87"/>
                  </a:cubicBezTo>
                  <a:cubicBezTo>
                    <a:pt x="105" y="78"/>
                    <a:pt x="109" y="67"/>
                    <a:pt x="109" y="54"/>
                  </a:cubicBezTo>
                  <a:cubicBezTo>
                    <a:pt x="109" y="24"/>
                    <a:pt x="85" y="0"/>
                    <a:pt x="55" y="0"/>
                  </a:cubicBezTo>
                  <a:close/>
                  <a:moveTo>
                    <a:pt x="69" y="95"/>
                  </a:moveTo>
                  <a:cubicBezTo>
                    <a:pt x="66" y="97"/>
                    <a:pt x="63" y="98"/>
                    <a:pt x="59" y="98"/>
                  </a:cubicBezTo>
                  <a:cubicBezTo>
                    <a:pt x="59" y="110"/>
                    <a:pt x="59" y="110"/>
                    <a:pt x="59" y="110"/>
                  </a:cubicBezTo>
                  <a:cubicBezTo>
                    <a:pt x="51" y="110"/>
                    <a:pt x="51" y="110"/>
                    <a:pt x="51" y="110"/>
                  </a:cubicBezTo>
                  <a:cubicBezTo>
                    <a:pt x="51" y="98"/>
                    <a:pt x="51" y="98"/>
                    <a:pt x="51" y="98"/>
                  </a:cubicBezTo>
                  <a:cubicBezTo>
                    <a:pt x="46" y="98"/>
                    <a:pt x="43" y="96"/>
                    <a:pt x="40" y="94"/>
                  </a:cubicBezTo>
                  <a:cubicBezTo>
                    <a:pt x="36" y="91"/>
                    <a:pt x="34" y="86"/>
                    <a:pt x="34" y="80"/>
                  </a:cubicBezTo>
                  <a:cubicBezTo>
                    <a:pt x="43" y="80"/>
                    <a:pt x="43" y="80"/>
                    <a:pt x="43" y="80"/>
                  </a:cubicBezTo>
                  <a:cubicBezTo>
                    <a:pt x="43" y="85"/>
                    <a:pt x="46" y="89"/>
                    <a:pt x="51" y="90"/>
                  </a:cubicBezTo>
                  <a:cubicBezTo>
                    <a:pt x="51" y="75"/>
                    <a:pt x="51" y="75"/>
                    <a:pt x="51" y="75"/>
                  </a:cubicBezTo>
                  <a:cubicBezTo>
                    <a:pt x="50" y="74"/>
                    <a:pt x="48" y="74"/>
                    <a:pt x="47" y="74"/>
                  </a:cubicBezTo>
                  <a:cubicBezTo>
                    <a:pt x="39" y="72"/>
                    <a:pt x="36" y="67"/>
                    <a:pt x="36" y="61"/>
                  </a:cubicBezTo>
                  <a:cubicBezTo>
                    <a:pt x="36" y="56"/>
                    <a:pt x="37" y="52"/>
                    <a:pt x="41" y="49"/>
                  </a:cubicBezTo>
                  <a:cubicBezTo>
                    <a:pt x="44" y="47"/>
                    <a:pt x="47" y="46"/>
                    <a:pt x="51" y="46"/>
                  </a:cubicBezTo>
                  <a:cubicBezTo>
                    <a:pt x="51" y="33"/>
                    <a:pt x="51" y="33"/>
                    <a:pt x="51" y="33"/>
                  </a:cubicBezTo>
                  <a:cubicBezTo>
                    <a:pt x="59" y="33"/>
                    <a:pt x="59" y="33"/>
                    <a:pt x="59" y="33"/>
                  </a:cubicBezTo>
                  <a:cubicBezTo>
                    <a:pt x="59" y="46"/>
                    <a:pt x="59" y="46"/>
                    <a:pt x="59" y="46"/>
                  </a:cubicBezTo>
                  <a:cubicBezTo>
                    <a:pt x="62" y="46"/>
                    <a:pt x="66" y="48"/>
                    <a:pt x="68" y="50"/>
                  </a:cubicBezTo>
                  <a:cubicBezTo>
                    <a:pt x="72" y="53"/>
                    <a:pt x="74" y="57"/>
                    <a:pt x="74" y="62"/>
                  </a:cubicBezTo>
                  <a:cubicBezTo>
                    <a:pt x="65" y="62"/>
                    <a:pt x="65" y="62"/>
                    <a:pt x="65" y="62"/>
                  </a:cubicBezTo>
                  <a:cubicBezTo>
                    <a:pt x="64" y="58"/>
                    <a:pt x="62" y="55"/>
                    <a:pt x="59" y="54"/>
                  </a:cubicBezTo>
                  <a:cubicBezTo>
                    <a:pt x="59" y="67"/>
                    <a:pt x="59" y="67"/>
                    <a:pt x="59" y="67"/>
                  </a:cubicBezTo>
                  <a:cubicBezTo>
                    <a:pt x="61" y="68"/>
                    <a:pt x="63" y="69"/>
                    <a:pt x="66" y="69"/>
                  </a:cubicBezTo>
                  <a:cubicBezTo>
                    <a:pt x="69" y="70"/>
                    <a:pt x="71" y="72"/>
                    <a:pt x="73" y="75"/>
                  </a:cubicBezTo>
                  <a:cubicBezTo>
                    <a:pt x="75" y="77"/>
                    <a:pt x="76" y="80"/>
                    <a:pt x="76" y="82"/>
                  </a:cubicBezTo>
                  <a:cubicBezTo>
                    <a:pt x="76" y="88"/>
                    <a:pt x="74" y="92"/>
                    <a:pt x="69" y="95"/>
                  </a:cubicBezTo>
                  <a:close/>
                  <a:moveTo>
                    <a:pt x="55" y="19"/>
                  </a:moveTo>
                  <a:cubicBezTo>
                    <a:pt x="41" y="19"/>
                    <a:pt x="27" y="21"/>
                    <a:pt x="17" y="24"/>
                  </a:cubicBezTo>
                  <a:cubicBezTo>
                    <a:pt x="25" y="12"/>
                    <a:pt x="39" y="4"/>
                    <a:pt x="55" y="4"/>
                  </a:cubicBezTo>
                  <a:cubicBezTo>
                    <a:pt x="71" y="4"/>
                    <a:pt x="85" y="12"/>
                    <a:pt x="93" y="24"/>
                  </a:cubicBezTo>
                  <a:cubicBezTo>
                    <a:pt x="82" y="21"/>
                    <a:pt x="69" y="19"/>
                    <a:pt x="55" y="1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9" name="Freeform 27">
              <a:extLst>
                <a:ext uri="{FF2B5EF4-FFF2-40B4-BE49-F238E27FC236}">
                  <a16:creationId xmlns:a16="http://schemas.microsoft.com/office/drawing/2014/main" id="{32889A1D-D7DF-4C95-9FB4-63A0DA7EE23C}"/>
                </a:ext>
              </a:extLst>
            </p:cNvPr>
            <p:cNvSpPr>
              <a:spLocks/>
            </p:cNvSpPr>
            <p:nvPr/>
          </p:nvSpPr>
          <p:spPr bwMode="auto">
            <a:xfrm>
              <a:off x="3941763" y="1389063"/>
              <a:ext cx="47625" cy="26988"/>
            </a:xfrm>
            <a:custGeom>
              <a:avLst/>
              <a:gdLst/>
              <a:ahLst/>
              <a:cxnLst>
                <a:cxn ang="0">
                  <a:pos x="21" y="6"/>
                </a:cxn>
                <a:cxn ang="0">
                  <a:pos x="15" y="12"/>
                </a:cxn>
                <a:cxn ang="0">
                  <a:pos x="6" y="12"/>
                </a:cxn>
                <a:cxn ang="0">
                  <a:pos x="0" y="6"/>
                </a:cxn>
                <a:cxn ang="0">
                  <a:pos x="0" y="6"/>
                </a:cxn>
                <a:cxn ang="0">
                  <a:pos x="6" y="0"/>
                </a:cxn>
                <a:cxn ang="0">
                  <a:pos x="15" y="0"/>
                </a:cxn>
                <a:cxn ang="0">
                  <a:pos x="21" y="6"/>
                </a:cxn>
              </a:cxnLst>
              <a:rect l="0" t="0" r="r" b="b"/>
              <a:pathLst>
                <a:path w="21" h="12">
                  <a:moveTo>
                    <a:pt x="21" y="6"/>
                  </a:moveTo>
                  <a:cubicBezTo>
                    <a:pt x="21" y="9"/>
                    <a:pt x="19" y="12"/>
                    <a:pt x="15" y="12"/>
                  </a:cubicBezTo>
                  <a:cubicBezTo>
                    <a:pt x="6" y="12"/>
                    <a:pt x="6" y="12"/>
                    <a:pt x="6" y="12"/>
                  </a:cubicBezTo>
                  <a:cubicBezTo>
                    <a:pt x="3" y="12"/>
                    <a:pt x="0" y="9"/>
                    <a:pt x="0" y="6"/>
                  </a:cubicBezTo>
                  <a:cubicBezTo>
                    <a:pt x="0" y="6"/>
                    <a:pt x="0" y="6"/>
                    <a:pt x="0" y="6"/>
                  </a:cubicBezTo>
                  <a:cubicBezTo>
                    <a:pt x="0" y="3"/>
                    <a:pt x="3" y="0"/>
                    <a:pt x="6" y="0"/>
                  </a:cubicBezTo>
                  <a:cubicBezTo>
                    <a:pt x="15" y="0"/>
                    <a:pt x="15" y="0"/>
                    <a:pt x="15" y="0"/>
                  </a:cubicBezTo>
                  <a:cubicBezTo>
                    <a:pt x="19" y="0"/>
                    <a:pt x="21" y="3"/>
                    <a:pt x="21"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0" name="Freeform 28">
              <a:extLst>
                <a:ext uri="{FF2B5EF4-FFF2-40B4-BE49-F238E27FC236}">
                  <a16:creationId xmlns:a16="http://schemas.microsoft.com/office/drawing/2014/main" id="{0ED6D149-515B-4BDC-A485-2C7B84A22F58}"/>
                </a:ext>
              </a:extLst>
            </p:cNvPr>
            <p:cNvSpPr>
              <a:spLocks/>
            </p:cNvSpPr>
            <p:nvPr/>
          </p:nvSpPr>
          <p:spPr bwMode="auto">
            <a:xfrm>
              <a:off x="3924300" y="1360488"/>
              <a:ext cx="82550" cy="26988"/>
            </a:xfrm>
            <a:custGeom>
              <a:avLst/>
              <a:gdLst/>
              <a:ahLst/>
              <a:cxnLst>
                <a:cxn ang="0">
                  <a:pos x="37" y="6"/>
                </a:cxn>
                <a:cxn ang="0">
                  <a:pos x="32" y="12"/>
                </a:cxn>
                <a:cxn ang="0">
                  <a:pos x="6" y="12"/>
                </a:cxn>
                <a:cxn ang="0">
                  <a:pos x="0" y="6"/>
                </a:cxn>
                <a:cxn ang="0">
                  <a:pos x="0" y="6"/>
                </a:cxn>
                <a:cxn ang="0">
                  <a:pos x="6" y="0"/>
                </a:cxn>
                <a:cxn ang="0">
                  <a:pos x="32" y="0"/>
                </a:cxn>
                <a:cxn ang="0">
                  <a:pos x="37" y="6"/>
                </a:cxn>
              </a:cxnLst>
              <a:rect l="0" t="0" r="r" b="b"/>
              <a:pathLst>
                <a:path w="37" h="12">
                  <a:moveTo>
                    <a:pt x="37" y="6"/>
                  </a:moveTo>
                  <a:cubicBezTo>
                    <a:pt x="37" y="9"/>
                    <a:pt x="35" y="12"/>
                    <a:pt x="32" y="12"/>
                  </a:cubicBezTo>
                  <a:cubicBezTo>
                    <a:pt x="6" y="12"/>
                    <a:pt x="6" y="12"/>
                    <a:pt x="6" y="12"/>
                  </a:cubicBezTo>
                  <a:cubicBezTo>
                    <a:pt x="3" y="12"/>
                    <a:pt x="0" y="9"/>
                    <a:pt x="0" y="6"/>
                  </a:cubicBezTo>
                  <a:cubicBezTo>
                    <a:pt x="0" y="6"/>
                    <a:pt x="0" y="6"/>
                    <a:pt x="0" y="6"/>
                  </a:cubicBezTo>
                  <a:cubicBezTo>
                    <a:pt x="0" y="3"/>
                    <a:pt x="3" y="0"/>
                    <a:pt x="6" y="0"/>
                  </a:cubicBezTo>
                  <a:cubicBezTo>
                    <a:pt x="32" y="0"/>
                    <a:pt x="32" y="0"/>
                    <a:pt x="32" y="0"/>
                  </a:cubicBezTo>
                  <a:cubicBezTo>
                    <a:pt x="35" y="0"/>
                    <a:pt x="37" y="3"/>
                    <a:pt x="37"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1" name="Freeform 29">
              <a:extLst>
                <a:ext uri="{FF2B5EF4-FFF2-40B4-BE49-F238E27FC236}">
                  <a16:creationId xmlns:a16="http://schemas.microsoft.com/office/drawing/2014/main" id="{3291AF0D-B909-41D9-BD4E-2822EF1CAC55}"/>
                </a:ext>
              </a:extLst>
            </p:cNvPr>
            <p:cNvSpPr>
              <a:spLocks/>
            </p:cNvSpPr>
            <p:nvPr/>
          </p:nvSpPr>
          <p:spPr bwMode="auto">
            <a:xfrm>
              <a:off x="3913188" y="1322388"/>
              <a:ext cx="107950" cy="34925"/>
            </a:xfrm>
            <a:custGeom>
              <a:avLst/>
              <a:gdLst/>
              <a:ahLst/>
              <a:cxnLst>
                <a:cxn ang="0">
                  <a:pos x="48" y="8"/>
                </a:cxn>
                <a:cxn ang="0">
                  <a:pos x="40" y="16"/>
                </a:cxn>
                <a:cxn ang="0">
                  <a:pos x="7" y="16"/>
                </a:cxn>
                <a:cxn ang="0">
                  <a:pos x="0" y="8"/>
                </a:cxn>
                <a:cxn ang="0">
                  <a:pos x="0" y="8"/>
                </a:cxn>
                <a:cxn ang="0">
                  <a:pos x="7" y="0"/>
                </a:cxn>
                <a:cxn ang="0">
                  <a:pos x="40" y="0"/>
                </a:cxn>
                <a:cxn ang="0">
                  <a:pos x="48" y="8"/>
                </a:cxn>
              </a:cxnLst>
              <a:rect l="0" t="0" r="r" b="b"/>
              <a:pathLst>
                <a:path w="48" h="16">
                  <a:moveTo>
                    <a:pt x="48" y="8"/>
                  </a:moveTo>
                  <a:cubicBezTo>
                    <a:pt x="48" y="12"/>
                    <a:pt x="44" y="16"/>
                    <a:pt x="40" y="16"/>
                  </a:cubicBezTo>
                  <a:cubicBezTo>
                    <a:pt x="7" y="16"/>
                    <a:pt x="7" y="16"/>
                    <a:pt x="7" y="16"/>
                  </a:cubicBezTo>
                  <a:cubicBezTo>
                    <a:pt x="3" y="16"/>
                    <a:pt x="0" y="12"/>
                    <a:pt x="0" y="8"/>
                  </a:cubicBezTo>
                  <a:cubicBezTo>
                    <a:pt x="0" y="8"/>
                    <a:pt x="0" y="8"/>
                    <a:pt x="0" y="8"/>
                  </a:cubicBezTo>
                  <a:cubicBezTo>
                    <a:pt x="0" y="4"/>
                    <a:pt x="3" y="0"/>
                    <a:pt x="7" y="0"/>
                  </a:cubicBezTo>
                  <a:cubicBezTo>
                    <a:pt x="40" y="0"/>
                    <a:pt x="40" y="0"/>
                    <a:pt x="40" y="0"/>
                  </a:cubicBezTo>
                  <a:cubicBezTo>
                    <a:pt x="44" y="0"/>
                    <a:pt x="48" y="4"/>
                    <a:pt x="48" y="8"/>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2" name="Freeform 30">
              <a:extLst>
                <a:ext uri="{FF2B5EF4-FFF2-40B4-BE49-F238E27FC236}">
                  <a16:creationId xmlns:a16="http://schemas.microsoft.com/office/drawing/2014/main" id="{92436C1B-7468-4D84-A4E9-FF33360C3EA0}"/>
                </a:ext>
              </a:extLst>
            </p:cNvPr>
            <p:cNvSpPr>
              <a:spLocks/>
            </p:cNvSpPr>
            <p:nvPr/>
          </p:nvSpPr>
          <p:spPr bwMode="auto">
            <a:xfrm>
              <a:off x="3941763" y="1389063"/>
              <a:ext cx="47625" cy="26988"/>
            </a:xfrm>
            <a:custGeom>
              <a:avLst/>
              <a:gdLst/>
              <a:ahLst/>
              <a:cxnLst>
                <a:cxn ang="0">
                  <a:pos x="21" y="6"/>
                </a:cxn>
                <a:cxn ang="0">
                  <a:pos x="15" y="12"/>
                </a:cxn>
                <a:cxn ang="0">
                  <a:pos x="6" y="12"/>
                </a:cxn>
                <a:cxn ang="0">
                  <a:pos x="0" y="6"/>
                </a:cxn>
                <a:cxn ang="0">
                  <a:pos x="0" y="6"/>
                </a:cxn>
                <a:cxn ang="0">
                  <a:pos x="6" y="0"/>
                </a:cxn>
                <a:cxn ang="0">
                  <a:pos x="15" y="0"/>
                </a:cxn>
                <a:cxn ang="0">
                  <a:pos x="21" y="6"/>
                </a:cxn>
              </a:cxnLst>
              <a:rect l="0" t="0" r="r" b="b"/>
              <a:pathLst>
                <a:path w="21" h="12">
                  <a:moveTo>
                    <a:pt x="21" y="6"/>
                  </a:moveTo>
                  <a:cubicBezTo>
                    <a:pt x="21" y="9"/>
                    <a:pt x="19" y="12"/>
                    <a:pt x="15" y="12"/>
                  </a:cubicBezTo>
                  <a:cubicBezTo>
                    <a:pt x="6" y="12"/>
                    <a:pt x="6" y="12"/>
                    <a:pt x="6" y="12"/>
                  </a:cubicBezTo>
                  <a:cubicBezTo>
                    <a:pt x="3" y="12"/>
                    <a:pt x="0" y="9"/>
                    <a:pt x="0" y="6"/>
                  </a:cubicBezTo>
                  <a:cubicBezTo>
                    <a:pt x="0" y="6"/>
                    <a:pt x="0" y="6"/>
                    <a:pt x="0" y="6"/>
                  </a:cubicBezTo>
                  <a:cubicBezTo>
                    <a:pt x="0" y="3"/>
                    <a:pt x="3" y="0"/>
                    <a:pt x="6" y="0"/>
                  </a:cubicBezTo>
                  <a:cubicBezTo>
                    <a:pt x="15" y="0"/>
                    <a:pt x="15" y="0"/>
                    <a:pt x="15" y="0"/>
                  </a:cubicBezTo>
                  <a:cubicBezTo>
                    <a:pt x="19" y="0"/>
                    <a:pt x="21" y="3"/>
                    <a:pt x="21"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3" name="Freeform 31">
              <a:extLst>
                <a:ext uri="{FF2B5EF4-FFF2-40B4-BE49-F238E27FC236}">
                  <a16:creationId xmlns:a16="http://schemas.microsoft.com/office/drawing/2014/main" id="{B71CD245-EDC5-43CB-BFF9-C433E9F7E2B9}"/>
                </a:ext>
              </a:extLst>
            </p:cNvPr>
            <p:cNvSpPr>
              <a:spLocks/>
            </p:cNvSpPr>
            <p:nvPr/>
          </p:nvSpPr>
          <p:spPr bwMode="auto">
            <a:xfrm>
              <a:off x="3924300" y="1360488"/>
              <a:ext cx="82550" cy="26988"/>
            </a:xfrm>
            <a:custGeom>
              <a:avLst/>
              <a:gdLst/>
              <a:ahLst/>
              <a:cxnLst>
                <a:cxn ang="0">
                  <a:pos x="37" y="6"/>
                </a:cxn>
                <a:cxn ang="0">
                  <a:pos x="32" y="12"/>
                </a:cxn>
                <a:cxn ang="0">
                  <a:pos x="6" y="12"/>
                </a:cxn>
                <a:cxn ang="0">
                  <a:pos x="0" y="6"/>
                </a:cxn>
                <a:cxn ang="0">
                  <a:pos x="0" y="6"/>
                </a:cxn>
                <a:cxn ang="0">
                  <a:pos x="6" y="0"/>
                </a:cxn>
                <a:cxn ang="0">
                  <a:pos x="32" y="0"/>
                </a:cxn>
                <a:cxn ang="0">
                  <a:pos x="37" y="6"/>
                </a:cxn>
              </a:cxnLst>
              <a:rect l="0" t="0" r="r" b="b"/>
              <a:pathLst>
                <a:path w="37" h="12">
                  <a:moveTo>
                    <a:pt x="37" y="6"/>
                  </a:moveTo>
                  <a:cubicBezTo>
                    <a:pt x="37" y="9"/>
                    <a:pt x="35" y="12"/>
                    <a:pt x="32" y="12"/>
                  </a:cubicBezTo>
                  <a:cubicBezTo>
                    <a:pt x="6" y="12"/>
                    <a:pt x="6" y="12"/>
                    <a:pt x="6" y="12"/>
                  </a:cubicBezTo>
                  <a:cubicBezTo>
                    <a:pt x="3" y="12"/>
                    <a:pt x="0" y="9"/>
                    <a:pt x="0" y="6"/>
                  </a:cubicBezTo>
                  <a:cubicBezTo>
                    <a:pt x="0" y="6"/>
                    <a:pt x="0" y="6"/>
                    <a:pt x="0" y="6"/>
                  </a:cubicBezTo>
                  <a:cubicBezTo>
                    <a:pt x="0" y="3"/>
                    <a:pt x="3" y="0"/>
                    <a:pt x="6" y="0"/>
                  </a:cubicBezTo>
                  <a:cubicBezTo>
                    <a:pt x="32" y="0"/>
                    <a:pt x="32" y="0"/>
                    <a:pt x="32" y="0"/>
                  </a:cubicBezTo>
                  <a:cubicBezTo>
                    <a:pt x="35" y="0"/>
                    <a:pt x="37" y="3"/>
                    <a:pt x="37"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4" name="Freeform 32">
              <a:extLst>
                <a:ext uri="{FF2B5EF4-FFF2-40B4-BE49-F238E27FC236}">
                  <a16:creationId xmlns:a16="http://schemas.microsoft.com/office/drawing/2014/main" id="{50CF00E1-6BC3-410D-A160-DA68B848C16E}"/>
                </a:ext>
              </a:extLst>
            </p:cNvPr>
            <p:cNvSpPr>
              <a:spLocks/>
            </p:cNvSpPr>
            <p:nvPr/>
          </p:nvSpPr>
          <p:spPr bwMode="auto">
            <a:xfrm>
              <a:off x="3913188" y="1322388"/>
              <a:ext cx="107950" cy="34925"/>
            </a:xfrm>
            <a:custGeom>
              <a:avLst/>
              <a:gdLst/>
              <a:ahLst/>
              <a:cxnLst>
                <a:cxn ang="0">
                  <a:pos x="48" y="8"/>
                </a:cxn>
                <a:cxn ang="0">
                  <a:pos x="40" y="16"/>
                </a:cxn>
                <a:cxn ang="0">
                  <a:pos x="7" y="16"/>
                </a:cxn>
                <a:cxn ang="0">
                  <a:pos x="0" y="8"/>
                </a:cxn>
                <a:cxn ang="0">
                  <a:pos x="0" y="8"/>
                </a:cxn>
                <a:cxn ang="0">
                  <a:pos x="7" y="0"/>
                </a:cxn>
                <a:cxn ang="0">
                  <a:pos x="40" y="0"/>
                </a:cxn>
                <a:cxn ang="0">
                  <a:pos x="48" y="8"/>
                </a:cxn>
              </a:cxnLst>
              <a:rect l="0" t="0" r="r" b="b"/>
              <a:pathLst>
                <a:path w="48" h="16">
                  <a:moveTo>
                    <a:pt x="48" y="8"/>
                  </a:moveTo>
                  <a:cubicBezTo>
                    <a:pt x="48" y="12"/>
                    <a:pt x="44" y="16"/>
                    <a:pt x="40" y="16"/>
                  </a:cubicBezTo>
                  <a:cubicBezTo>
                    <a:pt x="7" y="16"/>
                    <a:pt x="7" y="16"/>
                    <a:pt x="7" y="16"/>
                  </a:cubicBezTo>
                  <a:cubicBezTo>
                    <a:pt x="3" y="16"/>
                    <a:pt x="0" y="12"/>
                    <a:pt x="0" y="8"/>
                  </a:cubicBezTo>
                  <a:cubicBezTo>
                    <a:pt x="0" y="8"/>
                    <a:pt x="0" y="8"/>
                    <a:pt x="0" y="8"/>
                  </a:cubicBezTo>
                  <a:cubicBezTo>
                    <a:pt x="0" y="4"/>
                    <a:pt x="3" y="0"/>
                    <a:pt x="7" y="0"/>
                  </a:cubicBezTo>
                  <a:cubicBezTo>
                    <a:pt x="40" y="0"/>
                    <a:pt x="40" y="0"/>
                    <a:pt x="40" y="0"/>
                  </a:cubicBezTo>
                  <a:cubicBezTo>
                    <a:pt x="44" y="0"/>
                    <a:pt x="48" y="4"/>
                    <a:pt x="48" y="8"/>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5" name="Freeform 33">
              <a:extLst>
                <a:ext uri="{FF2B5EF4-FFF2-40B4-BE49-F238E27FC236}">
                  <a16:creationId xmlns:a16="http://schemas.microsoft.com/office/drawing/2014/main" id="{547BD0EF-88BB-4EA8-83FD-F13A2BC8AD25}"/>
                </a:ext>
              </a:extLst>
            </p:cNvPr>
            <p:cNvSpPr>
              <a:spLocks/>
            </p:cNvSpPr>
            <p:nvPr/>
          </p:nvSpPr>
          <p:spPr bwMode="auto">
            <a:xfrm>
              <a:off x="3941763" y="1389063"/>
              <a:ext cx="47625" cy="26988"/>
            </a:xfrm>
            <a:custGeom>
              <a:avLst/>
              <a:gdLst/>
              <a:ahLst/>
              <a:cxnLst>
                <a:cxn ang="0">
                  <a:pos x="21" y="6"/>
                </a:cxn>
                <a:cxn ang="0">
                  <a:pos x="15" y="12"/>
                </a:cxn>
                <a:cxn ang="0">
                  <a:pos x="6" y="12"/>
                </a:cxn>
                <a:cxn ang="0">
                  <a:pos x="0" y="6"/>
                </a:cxn>
                <a:cxn ang="0">
                  <a:pos x="0" y="6"/>
                </a:cxn>
                <a:cxn ang="0">
                  <a:pos x="6" y="0"/>
                </a:cxn>
                <a:cxn ang="0">
                  <a:pos x="15" y="0"/>
                </a:cxn>
                <a:cxn ang="0">
                  <a:pos x="21" y="6"/>
                </a:cxn>
              </a:cxnLst>
              <a:rect l="0" t="0" r="r" b="b"/>
              <a:pathLst>
                <a:path w="21" h="12">
                  <a:moveTo>
                    <a:pt x="21" y="6"/>
                  </a:moveTo>
                  <a:cubicBezTo>
                    <a:pt x="21" y="9"/>
                    <a:pt x="19" y="12"/>
                    <a:pt x="15" y="12"/>
                  </a:cubicBezTo>
                  <a:cubicBezTo>
                    <a:pt x="6" y="12"/>
                    <a:pt x="6" y="12"/>
                    <a:pt x="6" y="12"/>
                  </a:cubicBezTo>
                  <a:cubicBezTo>
                    <a:pt x="3" y="12"/>
                    <a:pt x="0" y="9"/>
                    <a:pt x="0" y="6"/>
                  </a:cubicBezTo>
                  <a:cubicBezTo>
                    <a:pt x="0" y="6"/>
                    <a:pt x="0" y="6"/>
                    <a:pt x="0" y="6"/>
                  </a:cubicBezTo>
                  <a:cubicBezTo>
                    <a:pt x="0" y="3"/>
                    <a:pt x="3" y="0"/>
                    <a:pt x="6" y="0"/>
                  </a:cubicBezTo>
                  <a:cubicBezTo>
                    <a:pt x="15" y="0"/>
                    <a:pt x="15" y="0"/>
                    <a:pt x="15" y="0"/>
                  </a:cubicBezTo>
                  <a:cubicBezTo>
                    <a:pt x="19" y="0"/>
                    <a:pt x="21" y="3"/>
                    <a:pt x="21"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6" name="Freeform 34">
              <a:extLst>
                <a:ext uri="{FF2B5EF4-FFF2-40B4-BE49-F238E27FC236}">
                  <a16:creationId xmlns:a16="http://schemas.microsoft.com/office/drawing/2014/main" id="{B7C7D714-8479-4247-8698-A33CAE691BCF}"/>
                </a:ext>
              </a:extLst>
            </p:cNvPr>
            <p:cNvSpPr>
              <a:spLocks/>
            </p:cNvSpPr>
            <p:nvPr/>
          </p:nvSpPr>
          <p:spPr bwMode="auto">
            <a:xfrm>
              <a:off x="3924300" y="1360488"/>
              <a:ext cx="82550" cy="26988"/>
            </a:xfrm>
            <a:custGeom>
              <a:avLst/>
              <a:gdLst/>
              <a:ahLst/>
              <a:cxnLst>
                <a:cxn ang="0">
                  <a:pos x="37" y="6"/>
                </a:cxn>
                <a:cxn ang="0">
                  <a:pos x="32" y="12"/>
                </a:cxn>
                <a:cxn ang="0">
                  <a:pos x="6" y="12"/>
                </a:cxn>
                <a:cxn ang="0">
                  <a:pos x="0" y="6"/>
                </a:cxn>
                <a:cxn ang="0">
                  <a:pos x="0" y="6"/>
                </a:cxn>
                <a:cxn ang="0">
                  <a:pos x="6" y="0"/>
                </a:cxn>
                <a:cxn ang="0">
                  <a:pos x="32" y="0"/>
                </a:cxn>
                <a:cxn ang="0">
                  <a:pos x="37" y="6"/>
                </a:cxn>
              </a:cxnLst>
              <a:rect l="0" t="0" r="r" b="b"/>
              <a:pathLst>
                <a:path w="37" h="12">
                  <a:moveTo>
                    <a:pt x="37" y="6"/>
                  </a:moveTo>
                  <a:cubicBezTo>
                    <a:pt x="37" y="9"/>
                    <a:pt x="35" y="12"/>
                    <a:pt x="32" y="12"/>
                  </a:cubicBezTo>
                  <a:cubicBezTo>
                    <a:pt x="6" y="12"/>
                    <a:pt x="6" y="12"/>
                    <a:pt x="6" y="12"/>
                  </a:cubicBezTo>
                  <a:cubicBezTo>
                    <a:pt x="3" y="12"/>
                    <a:pt x="0" y="9"/>
                    <a:pt x="0" y="6"/>
                  </a:cubicBezTo>
                  <a:cubicBezTo>
                    <a:pt x="0" y="6"/>
                    <a:pt x="0" y="6"/>
                    <a:pt x="0" y="6"/>
                  </a:cubicBezTo>
                  <a:cubicBezTo>
                    <a:pt x="0" y="3"/>
                    <a:pt x="3" y="0"/>
                    <a:pt x="6" y="0"/>
                  </a:cubicBezTo>
                  <a:cubicBezTo>
                    <a:pt x="32" y="0"/>
                    <a:pt x="32" y="0"/>
                    <a:pt x="32" y="0"/>
                  </a:cubicBezTo>
                  <a:cubicBezTo>
                    <a:pt x="35" y="0"/>
                    <a:pt x="37" y="3"/>
                    <a:pt x="37"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7" name="Freeform 35">
              <a:extLst>
                <a:ext uri="{FF2B5EF4-FFF2-40B4-BE49-F238E27FC236}">
                  <a16:creationId xmlns:a16="http://schemas.microsoft.com/office/drawing/2014/main" id="{B5A825F5-97F1-4B73-8378-BBF42C91D891}"/>
                </a:ext>
              </a:extLst>
            </p:cNvPr>
            <p:cNvSpPr>
              <a:spLocks/>
            </p:cNvSpPr>
            <p:nvPr/>
          </p:nvSpPr>
          <p:spPr bwMode="auto">
            <a:xfrm>
              <a:off x="3913188" y="1322388"/>
              <a:ext cx="107950" cy="34925"/>
            </a:xfrm>
            <a:custGeom>
              <a:avLst/>
              <a:gdLst/>
              <a:ahLst/>
              <a:cxnLst>
                <a:cxn ang="0">
                  <a:pos x="48" y="8"/>
                </a:cxn>
                <a:cxn ang="0">
                  <a:pos x="40" y="16"/>
                </a:cxn>
                <a:cxn ang="0">
                  <a:pos x="7" y="16"/>
                </a:cxn>
                <a:cxn ang="0">
                  <a:pos x="0" y="8"/>
                </a:cxn>
                <a:cxn ang="0">
                  <a:pos x="0" y="8"/>
                </a:cxn>
                <a:cxn ang="0">
                  <a:pos x="7" y="0"/>
                </a:cxn>
                <a:cxn ang="0">
                  <a:pos x="40" y="0"/>
                </a:cxn>
                <a:cxn ang="0">
                  <a:pos x="48" y="8"/>
                </a:cxn>
              </a:cxnLst>
              <a:rect l="0" t="0" r="r" b="b"/>
              <a:pathLst>
                <a:path w="48" h="16">
                  <a:moveTo>
                    <a:pt x="48" y="8"/>
                  </a:moveTo>
                  <a:cubicBezTo>
                    <a:pt x="48" y="12"/>
                    <a:pt x="44" y="16"/>
                    <a:pt x="40" y="16"/>
                  </a:cubicBezTo>
                  <a:cubicBezTo>
                    <a:pt x="7" y="16"/>
                    <a:pt x="7" y="16"/>
                    <a:pt x="7" y="16"/>
                  </a:cubicBezTo>
                  <a:cubicBezTo>
                    <a:pt x="3" y="16"/>
                    <a:pt x="0" y="12"/>
                    <a:pt x="0" y="8"/>
                  </a:cubicBezTo>
                  <a:cubicBezTo>
                    <a:pt x="0" y="8"/>
                    <a:pt x="0" y="8"/>
                    <a:pt x="0" y="8"/>
                  </a:cubicBezTo>
                  <a:cubicBezTo>
                    <a:pt x="0" y="4"/>
                    <a:pt x="3" y="0"/>
                    <a:pt x="7" y="0"/>
                  </a:cubicBezTo>
                  <a:cubicBezTo>
                    <a:pt x="40" y="0"/>
                    <a:pt x="40" y="0"/>
                    <a:pt x="40" y="0"/>
                  </a:cubicBezTo>
                  <a:cubicBezTo>
                    <a:pt x="44" y="0"/>
                    <a:pt x="48" y="4"/>
                    <a:pt x="48" y="8"/>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8" name="Rectangle 36">
              <a:extLst>
                <a:ext uri="{FF2B5EF4-FFF2-40B4-BE49-F238E27FC236}">
                  <a16:creationId xmlns:a16="http://schemas.microsoft.com/office/drawing/2014/main" id="{C306C5F4-94EB-49AC-8006-41B0D082EBA8}"/>
                </a:ext>
              </a:extLst>
            </p:cNvPr>
            <p:cNvSpPr>
              <a:spLocks noChangeArrowheads="1"/>
            </p:cNvSpPr>
            <p:nvPr/>
          </p:nvSpPr>
          <p:spPr bwMode="auto">
            <a:xfrm>
              <a:off x="3956050" y="938213"/>
              <a:ext cx="19050" cy="46038"/>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9" name="Freeform 37">
              <a:extLst>
                <a:ext uri="{FF2B5EF4-FFF2-40B4-BE49-F238E27FC236}">
                  <a16:creationId xmlns:a16="http://schemas.microsoft.com/office/drawing/2014/main" id="{ADD865B7-8AFE-42FA-9488-6C1708673BD4}"/>
                </a:ext>
              </a:extLst>
            </p:cNvPr>
            <p:cNvSpPr>
              <a:spLocks/>
            </p:cNvSpPr>
            <p:nvPr/>
          </p:nvSpPr>
          <p:spPr bwMode="auto">
            <a:xfrm>
              <a:off x="4060825" y="984250"/>
              <a:ext cx="46038" cy="47625"/>
            </a:xfrm>
            <a:custGeom>
              <a:avLst/>
              <a:gdLst/>
              <a:ahLst/>
              <a:cxnLst>
                <a:cxn ang="0">
                  <a:pos x="9" y="30"/>
                </a:cxn>
                <a:cxn ang="0">
                  <a:pos x="0" y="22"/>
                </a:cxn>
                <a:cxn ang="0">
                  <a:pos x="20" y="0"/>
                </a:cxn>
                <a:cxn ang="0">
                  <a:pos x="29" y="9"/>
                </a:cxn>
                <a:cxn ang="0">
                  <a:pos x="9" y="30"/>
                </a:cxn>
              </a:cxnLst>
              <a:rect l="0" t="0" r="r" b="b"/>
              <a:pathLst>
                <a:path w="29" h="30">
                  <a:moveTo>
                    <a:pt x="9" y="30"/>
                  </a:moveTo>
                  <a:lnTo>
                    <a:pt x="0" y="22"/>
                  </a:lnTo>
                  <a:lnTo>
                    <a:pt x="20" y="0"/>
                  </a:lnTo>
                  <a:lnTo>
                    <a:pt x="29" y="9"/>
                  </a:lnTo>
                  <a:lnTo>
                    <a:pt x="9" y="3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0" name="Freeform 38">
              <a:extLst>
                <a:ext uri="{FF2B5EF4-FFF2-40B4-BE49-F238E27FC236}">
                  <a16:creationId xmlns:a16="http://schemas.microsoft.com/office/drawing/2014/main" id="{F6D1FD61-75D4-4039-8D25-8D2611C64EB4}"/>
                </a:ext>
              </a:extLst>
            </p:cNvPr>
            <p:cNvSpPr>
              <a:spLocks/>
            </p:cNvSpPr>
            <p:nvPr/>
          </p:nvSpPr>
          <p:spPr bwMode="auto">
            <a:xfrm>
              <a:off x="4114800" y="1112838"/>
              <a:ext cx="47625" cy="22225"/>
            </a:xfrm>
            <a:custGeom>
              <a:avLst/>
              <a:gdLst/>
              <a:ahLst/>
              <a:cxnLst>
                <a:cxn ang="0">
                  <a:pos x="0" y="14"/>
                </a:cxn>
                <a:cxn ang="0">
                  <a:pos x="0" y="1"/>
                </a:cxn>
                <a:cxn ang="0">
                  <a:pos x="30" y="0"/>
                </a:cxn>
                <a:cxn ang="0">
                  <a:pos x="30" y="11"/>
                </a:cxn>
                <a:cxn ang="0">
                  <a:pos x="0" y="14"/>
                </a:cxn>
              </a:cxnLst>
              <a:rect l="0" t="0" r="r" b="b"/>
              <a:pathLst>
                <a:path w="30" h="14">
                  <a:moveTo>
                    <a:pt x="0" y="14"/>
                  </a:moveTo>
                  <a:lnTo>
                    <a:pt x="0" y="1"/>
                  </a:lnTo>
                  <a:lnTo>
                    <a:pt x="30" y="0"/>
                  </a:lnTo>
                  <a:lnTo>
                    <a:pt x="30" y="11"/>
                  </a:lnTo>
                  <a:lnTo>
                    <a:pt x="0" y="1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1" name="Freeform 39">
              <a:extLst>
                <a:ext uri="{FF2B5EF4-FFF2-40B4-BE49-F238E27FC236}">
                  <a16:creationId xmlns:a16="http://schemas.microsoft.com/office/drawing/2014/main" id="{5156D60D-75F7-43BA-BBA6-2EC78C18508C}"/>
                </a:ext>
              </a:extLst>
            </p:cNvPr>
            <p:cNvSpPr>
              <a:spLocks/>
            </p:cNvSpPr>
            <p:nvPr/>
          </p:nvSpPr>
          <p:spPr bwMode="auto">
            <a:xfrm>
              <a:off x="4075113" y="1222375"/>
              <a:ext cx="49213" cy="46038"/>
            </a:xfrm>
            <a:custGeom>
              <a:avLst/>
              <a:gdLst/>
              <a:ahLst/>
              <a:cxnLst>
                <a:cxn ang="0">
                  <a:pos x="0" y="10"/>
                </a:cxn>
                <a:cxn ang="0">
                  <a:pos x="8" y="0"/>
                </a:cxn>
                <a:cxn ang="0">
                  <a:pos x="31" y="19"/>
                </a:cxn>
                <a:cxn ang="0">
                  <a:pos x="24" y="29"/>
                </a:cxn>
                <a:cxn ang="0">
                  <a:pos x="0" y="10"/>
                </a:cxn>
              </a:cxnLst>
              <a:rect l="0" t="0" r="r" b="b"/>
              <a:pathLst>
                <a:path w="31" h="29">
                  <a:moveTo>
                    <a:pt x="0" y="10"/>
                  </a:moveTo>
                  <a:lnTo>
                    <a:pt x="8" y="0"/>
                  </a:lnTo>
                  <a:lnTo>
                    <a:pt x="31" y="19"/>
                  </a:lnTo>
                  <a:lnTo>
                    <a:pt x="24" y="29"/>
                  </a:lnTo>
                  <a:lnTo>
                    <a:pt x="0" y="1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2" name="Freeform 40">
              <a:extLst>
                <a:ext uri="{FF2B5EF4-FFF2-40B4-BE49-F238E27FC236}">
                  <a16:creationId xmlns:a16="http://schemas.microsoft.com/office/drawing/2014/main" id="{3F254301-F7DF-44BB-B124-B17952EC9074}"/>
                </a:ext>
              </a:extLst>
            </p:cNvPr>
            <p:cNvSpPr>
              <a:spLocks/>
            </p:cNvSpPr>
            <p:nvPr/>
          </p:nvSpPr>
          <p:spPr bwMode="auto">
            <a:xfrm>
              <a:off x="3825875" y="982663"/>
              <a:ext cx="44450" cy="47625"/>
            </a:xfrm>
            <a:custGeom>
              <a:avLst/>
              <a:gdLst/>
              <a:ahLst/>
              <a:cxnLst>
                <a:cxn ang="0">
                  <a:pos x="19" y="30"/>
                </a:cxn>
                <a:cxn ang="0">
                  <a:pos x="28" y="21"/>
                </a:cxn>
                <a:cxn ang="0">
                  <a:pos x="8" y="0"/>
                </a:cxn>
                <a:cxn ang="0">
                  <a:pos x="0" y="8"/>
                </a:cxn>
                <a:cxn ang="0">
                  <a:pos x="19" y="30"/>
                </a:cxn>
              </a:cxnLst>
              <a:rect l="0" t="0" r="r" b="b"/>
              <a:pathLst>
                <a:path w="28" h="30">
                  <a:moveTo>
                    <a:pt x="19" y="30"/>
                  </a:moveTo>
                  <a:lnTo>
                    <a:pt x="28" y="21"/>
                  </a:lnTo>
                  <a:lnTo>
                    <a:pt x="8" y="0"/>
                  </a:lnTo>
                  <a:lnTo>
                    <a:pt x="0" y="8"/>
                  </a:lnTo>
                  <a:lnTo>
                    <a:pt x="19" y="3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3" name="Freeform 41">
              <a:extLst>
                <a:ext uri="{FF2B5EF4-FFF2-40B4-BE49-F238E27FC236}">
                  <a16:creationId xmlns:a16="http://schemas.microsoft.com/office/drawing/2014/main" id="{90E607EB-5919-4638-9EA1-2E572B2931DE}"/>
                </a:ext>
              </a:extLst>
            </p:cNvPr>
            <p:cNvSpPr>
              <a:spLocks/>
            </p:cNvSpPr>
            <p:nvPr/>
          </p:nvSpPr>
          <p:spPr bwMode="auto">
            <a:xfrm>
              <a:off x="3768725" y="1111250"/>
              <a:ext cx="49213" cy="22225"/>
            </a:xfrm>
            <a:custGeom>
              <a:avLst/>
              <a:gdLst/>
              <a:ahLst/>
              <a:cxnLst>
                <a:cxn ang="0">
                  <a:pos x="30" y="14"/>
                </a:cxn>
                <a:cxn ang="0">
                  <a:pos x="31" y="1"/>
                </a:cxn>
                <a:cxn ang="0">
                  <a:pos x="2" y="0"/>
                </a:cxn>
                <a:cxn ang="0">
                  <a:pos x="0" y="11"/>
                </a:cxn>
                <a:cxn ang="0">
                  <a:pos x="30" y="14"/>
                </a:cxn>
              </a:cxnLst>
              <a:rect l="0" t="0" r="r" b="b"/>
              <a:pathLst>
                <a:path w="31" h="14">
                  <a:moveTo>
                    <a:pt x="30" y="14"/>
                  </a:moveTo>
                  <a:lnTo>
                    <a:pt x="31" y="1"/>
                  </a:lnTo>
                  <a:lnTo>
                    <a:pt x="2" y="0"/>
                  </a:lnTo>
                  <a:lnTo>
                    <a:pt x="0" y="11"/>
                  </a:lnTo>
                  <a:lnTo>
                    <a:pt x="30" y="1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4" name="Freeform 42">
              <a:extLst>
                <a:ext uri="{FF2B5EF4-FFF2-40B4-BE49-F238E27FC236}">
                  <a16:creationId xmlns:a16="http://schemas.microsoft.com/office/drawing/2014/main" id="{05F2C9DD-2033-4D65-BE12-96A00837BA24}"/>
                </a:ext>
              </a:extLst>
            </p:cNvPr>
            <p:cNvSpPr>
              <a:spLocks/>
            </p:cNvSpPr>
            <p:nvPr/>
          </p:nvSpPr>
          <p:spPr bwMode="auto">
            <a:xfrm>
              <a:off x="3806825" y="1220788"/>
              <a:ext cx="49213" cy="44450"/>
            </a:xfrm>
            <a:custGeom>
              <a:avLst/>
              <a:gdLst/>
              <a:ahLst/>
              <a:cxnLst>
                <a:cxn ang="0">
                  <a:pos x="31" y="10"/>
                </a:cxn>
                <a:cxn ang="0">
                  <a:pos x="24" y="0"/>
                </a:cxn>
                <a:cxn ang="0">
                  <a:pos x="0" y="18"/>
                </a:cxn>
                <a:cxn ang="0">
                  <a:pos x="9" y="28"/>
                </a:cxn>
                <a:cxn ang="0">
                  <a:pos x="31" y="10"/>
                </a:cxn>
              </a:cxnLst>
              <a:rect l="0" t="0" r="r" b="b"/>
              <a:pathLst>
                <a:path w="31" h="28">
                  <a:moveTo>
                    <a:pt x="31" y="10"/>
                  </a:moveTo>
                  <a:lnTo>
                    <a:pt x="24" y="0"/>
                  </a:lnTo>
                  <a:lnTo>
                    <a:pt x="0" y="18"/>
                  </a:lnTo>
                  <a:lnTo>
                    <a:pt x="9" y="28"/>
                  </a:lnTo>
                  <a:lnTo>
                    <a:pt x="31" y="1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5" name="Freeform 43">
              <a:extLst>
                <a:ext uri="{FF2B5EF4-FFF2-40B4-BE49-F238E27FC236}">
                  <a16:creationId xmlns:a16="http://schemas.microsoft.com/office/drawing/2014/main" id="{6138456B-25DD-4BA0-8F43-C5302FF51CC9}"/>
                </a:ext>
              </a:extLst>
            </p:cNvPr>
            <p:cNvSpPr>
              <a:spLocks/>
            </p:cNvSpPr>
            <p:nvPr/>
          </p:nvSpPr>
          <p:spPr bwMode="auto">
            <a:xfrm>
              <a:off x="3975100" y="1179513"/>
              <a:ext cx="15875" cy="30163"/>
            </a:xfrm>
            <a:custGeom>
              <a:avLst/>
              <a:gdLst/>
              <a:ahLst/>
              <a:cxnLst>
                <a:cxn ang="0">
                  <a:pos x="3" y="1"/>
                </a:cxn>
                <a:cxn ang="0">
                  <a:pos x="0" y="0"/>
                </a:cxn>
                <a:cxn ang="0">
                  <a:pos x="0" y="13"/>
                </a:cxn>
                <a:cxn ang="0">
                  <a:pos x="7" y="6"/>
                </a:cxn>
                <a:cxn ang="0">
                  <a:pos x="3" y="1"/>
                </a:cxn>
              </a:cxnLst>
              <a:rect l="0" t="0" r="r" b="b"/>
              <a:pathLst>
                <a:path w="7" h="13">
                  <a:moveTo>
                    <a:pt x="3" y="1"/>
                  </a:moveTo>
                  <a:cubicBezTo>
                    <a:pt x="3" y="1"/>
                    <a:pt x="2" y="0"/>
                    <a:pt x="0" y="0"/>
                  </a:cubicBezTo>
                  <a:cubicBezTo>
                    <a:pt x="0" y="13"/>
                    <a:pt x="0" y="13"/>
                    <a:pt x="0" y="13"/>
                  </a:cubicBezTo>
                  <a:cubicBezTo>
                    <a:pt x="5" y="13"/>
                    <a:pt x="7" y="10"/>
                    <a:pt x="7" y="6"/>
                  </a:cubicBezTo>
                  <a:cubicBezTo>
                    <a:pt x="7" y="4"/>
                    <a:pt x="6" y="2"/>
                    <a:pt x="3" y="1"/>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6" name="Freeform 44">
              <a:extLst>
                <a:ext uri="{FF2B5EF4-FFF2-40B4-BE49-F238E27FC236}">
                  <a16:creationId xmlns:a16="http://schemas.microsoft.com/office/drawing/2014/main" id="{C6F07575-0655-4A00-A2E3-899806169ABF}"/>
                </a:ext>
              </a:extLst>
            </p:cNvPr>
            <p:cNvSpPr>
              <a:spLocks/>
            </p:cNvSpPr>
            <p:nvPr/>
          </p:nvSpPr>
          <p:spPr bwMode="auto">
            <a:xfrm>
              <a:off x="3944938" y="1128713"/>
              <a:ext cx="12700" cy="23813"/>
            </a:xfrm>
            <a:custGeom>
              <a:avLst/>
              <a:gdLst/>
              <a:ahLst/>
              <a:cxnLst>
                <a:cxn ang="0">
                  <a:pos x="0" y="5"/>
                </a:cxn>
                <a:cxn ang="0">
                  <a:pos x="6" y="11"/>
                </a:cxn>
                <a:cxn ang="0">
                  <a:pos x="6" y="0"/>
                </a:cxn>
                <a:cxn ang="0">
                  <a:pos x="0" y="5"/>
                </a:cxn>
              </a:cxnLst>
              <a:rect l="0" t="0" r="r" b="b"/>
              <a:pathLst>
                <a:path w="6" h="11">
                  <a:moveTo>
                    <a:pt x="0" y="5"/>
                  </a:moveTo>
                  <a:cubicBezTo>
                    <a:pt x="0" y="8"/>
                    <a:pt x="2" y="10"/>
                    <a:pt x="6" y="11"/>
                  </a:cubicBezTo>
                  <a:cubicBezTo>
                    <a:pt x="6" y="0"/>
                    <a:pt x="6" y="0"/>
                    <a:pt x="6" y="0"/>
                  </a:cubicBezTo>
                  <a:cubicBezTo>
                    <a:pt x="2" y="0"/>
                    <a:pt x="0" y="2"/>
                    <a:pt x="0" y="5"/>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7" name="Freeform 45">
              <a:extLst>
                <a:ext uri="{FF2B5EF4-FFF2-40B4-BE49-F238E27FC236}">
                  <a16:creationId xmlns:a16="http://schemas.microsoft.com/office/drawing/2014/main" id="{70A91605-3846-4FD2-AF27-9EA68BAEC1FD}"/>
                </a:ext>
              </a:extLst>
            </p:cNvPr>
            <p:cNvSpPr>
              <a:spLocks noEditPoints="1"/>
            </p:cNvSpPr>
            <p:nvPr/>
          </p:nvSpPr>
          <p:spPr bwMode="auto">
            <a:xfrm>
              <a:off x="3843338" y="1006475"/>
              <a:ext cx="244475" cy="290513"/>
            </a:xfrm>
            <a:custGeom>
              <a:avLst/>
              <a:gdLst/>
              <a:ahLst/>
              <a:cxnLst>
                <a:cxn ang="0">
                  <a:pos x="55" y="0"/>
                </a:cxn>
                <a:cxn ang="0">
                  <a:pos x="0" y="54"/>
                </a:cxn>
                <a:cxn ang="0">
                  <a:pos x="12" y="87"/>
                </a:cxn>
                <a:cxn ang="0">
                  <a:pos x="32" y="129"/>
                </a:cxn>
                <a:cxn ang="0">
                  <a:pos x="34" y="129"/>
                </a:cxn>
                <a:cxn ang="0">
                  <a:pos x="42" y="129"/>
                </a:cxn>
                <a:cxn ang="0">
                  <a:pos x="65" y="129"/>
                </a:cxn>
                <a:cxn ang="0">
                  <a:pos x="75" y="129"/>
                </a:cxn>
                <a:cxn ang="0">
                  <a:pos x="77" y="129"/>
                </a:cxn>
                <a:cxn ang="0">
                  <a:pos x="97" y="87"/>
                </a:cxn>
                <a:cxn ang="0">
                  <a:pos x="109" y="54"/>
                </a:cxn>
                <a:cxn ang="0">
                  <a:pos x="55" y="0"/>
                </a:cxn>
                <a:cxn ang="0">
                  <a:pos x="69" y="95"/>
                </a:cxn>
                <a:cxn ang="0">
                  <a:pos x="59" y="98"/>
                </a:cxn>
                <a:cxn ang="0">
                  <a:pos x="59" y="110"/>
                </a:cxn>
                <a:cxn ang="0">
                  <a:pos x="51" y="110"/>
                </a:cxn>
                <a:cxn ang="0">
                  <a:pos x="51" y="98"/>
                </a:cxn>
                <a:cxn ang="0">
                  <a:pos x="40" y="94"/>
                </a:cxn>
                <a:cxn ang="0">
                  <a:pos x="34" y="80"/>
                </a:cxn>
                <a:cxn ang="0">
                  <a:pos x="43" y="80"/>
                </a:cxn>
                <a:cxn ang="0">
                  <a:pos x="51" y="90"/>
                </a:cxn>
                <a:cxn ang="0">
                  <a:pos x="51" y="75"/>
                </a:cxn>
                <a:cxn ang="0">
                  <a:pos x="47" y="74"/>
                </a:cxn>
                <a:cxn ang="0">
                  <a:pos x="36" y="61"/>
                </a:cxn>
                <a:cxn ang="0">
                  <a:pos x="41" y="49"/>
                </a:cxn>
                <a:cxn ang="0">
                  <a:pos x="51" y="46"/>
                </a:cxn>
                <a:cxn ang="0">
                  <a:pos x="51" y="33"/>
                </a:cxn>
                <a:cxn ang="0">
                  <a:pos x="59" y="33"/>
                </a:cxn>
                <a:cxn ang="0">
                  <a:pos x="59" y="46"/>
                </a:cxn>
                <a:cxn ang="0">
                  <a:pos x="68" y="50"/>
                </a:cxn>
                <a:cxn ang="0">
                  <a:pos x="74" y="62"/>
                </a:cxn>
                <a:cxn ang="0">
                  <a:pos x="65" y="62"/>
                </a:cxn>
                <a:cxn ang="0">
                  <a:pos x="59" y="54"/>
                </a:cxn>
                <a:cxn ang="0">
                  <a:pos x="59" y="67"/>
                </a:cxn>
                <a:cxn ang="0">
                  <a:pos x="66" y="69"/>
                </a:cxn>
                <a:cxn ang="0">
                  <a:pos x="73" y="75"/>
                </a:cxn>
                <a:cxn ang="0">
                  <a:pos x="76" y="82"/>
                </a:cxn>
                <a:cxn ang="0">
                  <a:pos x="69" y="95"/>
                </a:cxn>
                <a:cxn ang="0">
                  <a:pos x="55" y="19"/>
                </a:cxn>
                <a:cxn ang="0">
                  <a:pos x="17" y="24"/>
                </a:cxn>
                <a:cxn ang="0">
                  <a:pos x="55" y="4"/>
                </a:cxn>
                <a:cxn ang="0">
                  <a:pos x="93" y="24"/>
                </a:cxn>
                <a:cxn ang="0">
                  <a:pos x="55" y="19"/>
                </a:cxn>
              </a:cxnLst>
              <a:rect l="0" t="0" r="r" b="b"/>
              <a:pathLst>
                <a:path w="109" h="129">
                  <a:moveTo>
                    <a:pt x="55" y="0"/>
                  </a:moveTo>
                  <a:cubicBezTo>
                    <a:pt x="25" y="0"/>
                    <a:pt x="0" y="24"/>
                    <a:pt x="0" y="54"/>
                  </a:cubicBezTo>
                  <a:cubicBezTo>
                    <a:pt x="0" y="67"/>
                    <a:pt x="5" y="78"/>
                    <a:pt x="12" y="87"/>
                  </a:cubicBezTo>
                  <a:cubicBezTo>
                    <a:pt x="16" y="93"/>
                    <a:pt x="30" y="115"/>
                    <a:pt x="32" y="129"/>
                  </a:cubicBezTo>
                  <a:cubicBezTo>
                    <a:pt x="34" y="129"/>
                    <a:pt x="34" y="129"/>
                    <a:pt x="34" y="129"/>
                  </a:cubicBezTo>
                  <a:cubicBezTo>
                    <a:pt x="42" y="129"/>
                    <a:pt x="42" y="129"/>
                    <a:pt x="42" y="129"/>
                  </a:cubicBezTo>
                  <a:cubicBezTo>
                    <a:pt x="65" y="129"/>
                    <a:pt x="65" y="129"/>
                    <a:pt x="65" y="129"/>
                  </a:cubicBezTo>
                  <a:cubicBezTo>
                    <a:pt x="75" y="129"/>
                    <a:pt x="75" y="129"/>
                    <a:pt x="75" y="129"/>
                  </a:cubicBezTo>
                  <a:cubicBezTo>
                    <a:pt x="77" y="129"/>
                    <a:pt x="77" y="129"/>
                    <a:pt x="77" y="129"/>
                  </a:cubicBezTo>
                  <a:cubicBezTo>
                    <a:pt x="79" y="115"/>
                    <a:pt x="93" y="93"/>
                    <a:pt x="97" y="87"/>
                  </a:cubicBezTo>
                  <a:cubicBezTo>
                    <a:pt x="105" y="78"/>
                    <a:pt x="109" y="67"/>
                    <a:pt x="109" y="54"/>
                  </a:cubicBezTo>
                  <a:cubicBezTo>
                    <a:pt x="109" y="24"/>
                    <a:pt x="85" y="0"/>
                    <a:pt x="55" y="0"/>
                  </a:cubicBezTo>
                  <a:close/>
                  <a:moveTo>
                    <a:pt x="69" y="95"/>
                  </a:moveTo>
                  <a:cubicBezTo>
                    <a:pt x="66" y="97"/>
                    <a:pt x="63" y="98"/>
                    <a:pt x="59" y="98"/>
                  </a:cubicBezTo>
                  <a:cubicBezTo>
                    <a:pt x="59" y="110"/>
                    <a:pt x="59" y="110"/>
                    <a:pt x="59" y="110"/>
                  </a:cubicBezTo>
                  <a:cubicBezTo>
                    <a:pt x="51" y="110"/>
                    <a:pt x="51" y="110"/>
                    <a:pt x="51" y="110"/>
                  </a:cubicBezTo>
                  <a:cubicBezTo>
                    <a:pt x="51" y="98"/>
                    <a:pt x="51" y="98"/>
                    <a:pt x="51" y="98"/>
                  </a:cubicBezTo>
                  <a:cubicBezTo>
                    <a:pt x="46" y="98"/>
                    <a:pt x="43" y="96"/>
                    <a:pt x="40" y="94"/>
                  </a:cubicBezTo>
                  <a:cubicBezTo>
                    <a:pt x="36" y="91"/>
                    <a:pt x="34" y="86"/>
                    <a:pt x="34" y="80"/>
                  </a:cubicBezTo>
                  <a:cubicBezTo>
                    <a:pt x="43" y="80"/>
                    <a:pt x="43" y="80"/>
                    <a:pt x="43" y="80"/>
                  </a:cubicBezTo>
                  <a:cubicBezTo>
                    <a:pt x="43" y="85"/>
                    <a:pt x="46" y="89"/>
                    <a:pt x="51" y="90"/>
                  </a:cubicBezTo>
                  <a:cubicBezTo>
                    <a:pt x="51" y="75"/>
                    <a:pt x="51" y="75"/>
                    <a:pt x="51" y="75"/>
                  </a:cubicBezTo>
                  <a:cubicBezTo>
                    <a:pt x="50" y="74"/>
                    <a:pt x="48" y="74"/>
                    <a:pt x="47" y="74"/>
                  </a:cubicBezTo>
                  <a:cubicBezTo>
                    <a:pt x="39" y="72"/>
                    <a:pt x="36" y="67"/>
                    <a:pt x="36" y="61"/>
                  </a:cubicBezTo>
                  <a:cubicBezTo>
                    <a:pt x="36" y="56"/>
                    <a:pt x="37" y="52"/>
                    <a:pt x="41" y="49"/>
                  </a:cubicBezTo>
                  <a:cubicBezTo>
                    <a:pt x="44" y="47"/>
                    <a:pt x="47" y="46"/>
                    <a:pt x="51" y="46"/>
                  </a:cubicBezTo>
                  <a:cubicBezTo>
                    <a:pt x="51" y="33"/>
                    <a:pt x="51" y="33"/>
                    <a:pt x="51" y="33"/>
                  </a:cubicBezTo>
                  <a:cubicBezTo>
                    <a:pt x="59" y="33"/>
                    <a:pt x="59" y="33"/>
                    <a:pt x="59" y="33"/>
                  </a:cubicBezTo>
                  <a:cubicBezTo>
                    <a:pt x="59" y="46"/>
                    <a:pt x="59" y="46"/>
                    <a:pt x="59" y="46"/>
                  </a:cubicBezTo>
                  <a:cubicBezTo>
                    <a:pt x="62" y="46"/>
                    <a:pt x="66" y="48"/>
                    <a:pt x="68" y="50"/>
                  </a:cubicBezTo>
                  <a:cubicBezTo>
                    <a:pt x="72" y="53"/>
                    <a:pt x="74" y="57"/>
                    <a:pt x="74" y="62"/>
                  </a:cubicBezTo>
                  <a:cubicBezTo>
                    <a:pt x="65" y="62"/>
                    <a:pt x="65" y="62"/>
                    <a:pt x="65" y="62"/>
                  </a:cubicBezTo>
                  <a:cubicBezTo>
                    <a:pt x="64" y="58"/>
                    <a:pt x="62" y="55"/>
                    <a:pt x="59" y="54"/>
                  </a:cubicBezTo>
                  <a:cubicBezTo>
                    <a:pt x="59" y="67"/>
                    <a:pt x="59" y="67"/>
                    <a:pt x="59" y="67"/>
                  </a:cubicBezTo>
                  <a:cubicBezTo>
                    <a:pt x="61" y="68"/>
                    <a:pt x="63" y="69"/>
                    <a:pt x="66" y="69"/>
                  </a:cubicBezTo>
                  <a:cubicBezTo>
                    <a:pt x="69" y="70"/>
                    <a:pt x="71" y="72"/>
                    <a:pt x="73" y="75"/>
                  </a:cubicBezTo>
                  <a:cubicBezTo>
                    <a:pt x="75" y="77"/>
                    <a:pt x="76" y="80"/>
                    <a:pt x="76" y="82"/>
                  </a:cubicBezTo>
                  <a:cubicBezTo>
                    <a:pt x="76" y="88"/>
                    <a:pt x="74" y="92"/>
                    <a:pt x="69" y="95"/>
                  </a:cubicBezTo>
                  <a:close/>
                  <a:moveTo>
                    <a:pt x="55" y="19"/>
                  </a:moveTo>
                  <a:cubicBezTo>
                    <a:pt x="41" y="19"/>
                    <a:pt x="27" y="21"/>
                    <a:pt x="17" y="24"/>
                  </a:cubicBezTo>
                  <a:cubicBezTo>
                    <a:pt x="25" y="12"/>
                    <a:pt x="39" y="4"/>
                    <a:pt x="55" y="4"/>
                  </a:cubicBezTo>
                  <a:cubicBezTo>
                    <a:pt x="71" y="4"/>
                    <a:pt x="85" y="12"/>
                    <a:pt x="93" y="24"/>
                  </a:cubicBezTo>
                  <a:cubicBezTo>
                    <a:pt x="82" y="21"/>
                    <a:pt x="69" y="19"/>
                    <a:pt x="55" y="1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88" name="Text Box 10">
            <a:extLst>
              <a:ext uri="{FF2B5EF4-FFF2-40B4-BE49-F238E27FC236}">
                <a16:creationId xmlns:a16="http://schemas.microsoft.com/office/drawing/2014/main" id="{D70FD9FE-338C-4F81-B56C-38B9467158B2}"/>
              </a:ext>
            </a:extLst>
          </p:cNvPr>
          <p:cNvSpPr txBox="1">
            <a:spLocks noChangeArrowheads="1"/>
          </p:cNvSpPr>
          <p:nvPr/>
        </p:nvSpPr>
        <p:spPr bwMode="auto">
          <a:xfrm>
            <a:off x="1261255" y="2787380"/>
            <a:ext cx="2067119" cy="775597"/>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2000" b="1" dirty="0">
                <a:solidFill>
                  <a:schemeClr val="bg1"/>
                </a:solidFill>
                <a:latin typeface="Lato"/>
              </a:rPr>
              <a:t>$12,345</a:t>
            </a:r>
          </a:p>
          <a:p>
            <a:pPr algn="ctr" defTabSz="1219170">
              <a:spcBef>
                <a:spcPct val="20000"/>
              </a:spcBef>
              <a:defRPr/>
            </a:pPr>
            <a:r>
              <a:rPr lang="en-US" sz="1200" dirty="0">
                <a:solidFill>
                  <a:schemeClr val="bg1"/>
                </a:solidFill>
              </a:rPr>
              <a:t>Lorem ipsum dolor sit amet, consectetur adipiscing elit,</a:t>
            </a:r>
          </a:p>
        </p:txBody>
      </p:sp>
      <p:cxnSp>
        <p:nvCxnSpPr>
          <p:cNvPr id="89" name="Straight Connector 88">
            <a:extLst>
              <a:ext uri="{FF2B5EF4-FFF2-40B4-BE49-F238E27FC236}">
                <a16:creationId xmlns:a16="http://schemas.microsoft.com/office/drawing/2014/main" id="{8AAA8FA1-2A37-4411-BEBC-566CCDFF5634}"/>
              </a:ext>
            </a:extLst>
          </p:cNvPr>
          <p:cNvCxnSpPr/>
          <p:nvPr/>
        </p:nvCxnSpPr>
        <p:spPr>
          <a:xfrm rot="5400000">
            <a:off x="2026358" y="4405992"/>
            <a:ext cx="487680" cy="2117"/>
          </a:xfrm>
          <a:prstGeom prst="line">
            <a:avLst/>
          </a:prstGeom>
          <a:ln w="19050">
            <a:solidFill>
              <a:schemeClr val="tx1">
                <a:lumMod val="50000"/>
                <a:lumOff val="50000"/>
              </a:schemeClr>
            </a:solidFill>
            <a:prstDash val="sysDot"/>
            <a:headEnd type="oval" w="med" len="med"/>
            <a:tailEnd type="oval" w="lg" len="lg"/>
          </a:ln>
          <a:effectLst>
            <a:outerShdw blurRad="63500" sx="102000" sy="102000" algn="c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93" name="Oval 92">
            <a:extLst>
              <a:ext uri="{FF2B5EF4-FFF2-40B4-BE49-F238E27FC236}">
                <a16:creationId xmlns:a16="http://schemas.microsoft.com/office/drawing/2014/main" id="{958CCE13-346D-4A8C-9A99-FBF7EFEDFE8D}"/>
              </a:ext>
            </a:extLst>
          </p:cNvPr>
          <p:cNvSpPr>
            <a:spLocks noChangeAspect="1"/>
          </p:cNvSpPr>
          <p:nvPr/>
        </p:nvSpPr>
        <p:spPr>
          <a:xfrm>
            <a:off x="3403276" y="1420009"/>
            <a:ext cx="2743200" cy="2743200"/>
          </a:xfrm>
          <a:prstGeom prst="ellipse">
            <a:avLst/>
          </a:prstGeom>
          <a:solidFill>
            <a:srgbClr val="5C9AD3"/>
          </a:solidFill>
          <a:ln>
            <a:no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4" name="Rectangle 93">
            <a:extLst>
              <a:ext uri="{FF2B5EF4-FFF2-40B4-BE49-F238E27FC236}">
                <a16:creationId xmlns:a16="http://schemas.microsoft.com/office/drawing/2014/main" id="{6E7E0E8F-548F-4BCD-BBE7-29607EE89007}"/>
              </a:ext>
            </a:extLst>
          </p:cNvPr>
          <p:cNvSpPr/>
          <p:nvPr/>
        </p:nvSpPr>
        <p:spPr>
          <a:xfrm>
            <a:off x="4128170" y="4640812"/>
            <a:ext cx="1183342" cy="882127"/>
          </a:xfrm>
          <a:prstGeom prst="rect">
            <a:avLst/>
          </a:prstGeom>
          <a:solidFill>
            <a:schemeClr val="bg1"/>
          </a:solidFill>
          <a:ln w="25400">
            <a:solidFill>
              <a:srgbClr val="5C9AD3"/>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800" b="1" dirty="0">
                <a:solidFill>
                  <a:srgbClr val="5C9AD3"/>
                </a:solidFill>
              </a:rPr>
              <a:t>02</a:t>
            </a:r>
          </a:p>
        </p:txBody>
      </p:sp>
      <p:grpSp>
        <p:nvGrpSpPr>
          <p:cNvPr id="95" name="Group 94">
            <a:extLst>
              <a:ext uri="{FF2B5EF4-FFF2-40B4-BE49-F238E27FC236}">
                <a16:creationId xmlns:a16="http://schemas.microsoft.com/office/drawing/2014/main" id="{2F5DA39E-2ECF-4AE6-887C-4613A4253AF9}"/>
              </a:ext>
            </a:extLst>
          </p:cNvPr>
          <p:cNvGrpSpPr/>
          <p:nvPr/>
        </p:nvGrpSpPr>
        <p:grpSpPr>
          <a:xfrm>
            <a:off x="3687975" y="5583217"/>
            <a:ext cx="2173801" cy="811419"/>
            <a:chOff x="4597685" y="3155872"/>
            <a:chExt cx="1699181" cy="608564"/>
          </a:xfrm>
        </p:grpSpPr>
        <p:sp>
          <p:nvSpPr>
            <p:cNvPr id="134" name="TextBox 133">
              <a:extLst>
                <a:ext uri="{FF2B5EF4-FFF2-40B4-BE49-F238E27FC236}">
                  <a16:creationId xmlns:a16="http://schemas.microsoft.com/office/drawing/2014/main" id="{085746D9-D8FC-4D1A-97B8-B4E066ECA2BD}"/>
                </a:ext>
              </a:extLst>
            </p:cNvPr>
            <p:cNvSpPr txBox="1"/>
            <p:nvPr/>
          </p:nvSpPr>
          <p:spPr>
            <a:xfrm>
              <a:off x="4597686" y="3155872"/>
              <a:ext cx="1699180" cy="184666"/>
            </a:xfrm>
            <a:prstGeom prst="rect">
              <a:avLst/>
            </a:prstGeom>
            <a:noFill/>
          </p:spPr>
          <p:txBody>
            <a:bodyPr wrap="square" lIns="0" tIns="0" rIns="0" bIns="0" rtlCol="0" anchor="t">
              <a:spAutoFit/>
            </a:bodyPr>
            <a:lstStyle/>
            <a:p>
              <a:pPr algn="ctr"/>
              <a:r>
                <a:rPr lang="en-US" sz="1600" b="1" dirty="0">
                  <a:solidFill>
                    <a:srgbClr val="5C9AD3"/>
                  </a:solidFill>
                  <a:latin typeface="Calibri" panose="020F0502020204030204" pitchFamily="34" charset="0"/>
                </a:rPr>
                <a:t>Lorem Ipsum</a:t>
              </a:r>
            </a:p>
          </p:txBody>
        </p:sp>
        <p:sp>
          <p:nvSpPr>
            <p:cNvPr id="135" name="TextBox 134">
              <a:extLst>
                <a:ext uri="{FF2B5EF4-FFF2-40B4-BE49-F238E27FC236}">
                  <a16:creationId xmlns:a16="http://schemas.microsoft.com/office/drawing/2014/main" id="{BD11F220-A719-4061-B5BA-2AD6E75FEB73}"/>
                </a:ext>
              </a:extLst>
            </p:cNvPr>
            <p:cNvSpPr txBox="1"/>
            <p:nvPr/>
          </p:nvSpPr>
          <p:spPr>
            <a:xfrm>
              <a:off x="4597685" y="3348938"/>
              <a:ext cx="1699181" cy="415498"/>
            </a:xfrm>
            <a:prstGeom prst="rect">
              <a:avLst/>
            </a:prstGeom>
            <a:noFill/>
          </p:spPr>
          <p:txBody>
            <a:bodyPr wrap="square" lIns="0" tIns="0" rIns="0" bIns="0" rtlCol="0" anchor="t">
              <a:spAutoFit/>
            </a:bodyPr>
            <a:lstStyle/>
            <a:p>
              <a:pPr algn="ctr"/>
              <a:r>
                <a:rPr lang="en-US" sz="1200" dirty="0"/>
                <a:t>Lorem ipsum dolor sit amet, consectetur adipiscing elit, sed do eiusmod tempor incididunt.</a:t>
              </a:r>
            </a:p>
          </p:txBody>
        </p:sp>
      </p:grpSp>
      <p:sp>
        <p:nvSpPr>
          <p:cNvPr id="97" name="Text Box 10">
            <a:extLst>
              <a:ext uri="{FF2B5EF4-FFF2-40B4-BE49-F238E27FC236}">
                <a16:creationId xmlns:a16="http://schemas.microsoft.com/office/drawing/2014/main" id="{88D0F60A-10AD-419D-94B1-2C36ACC1E8A5}"/>
              </a:ext>
            </a:extLst>
          </p:cNvPr>
          <p:cNvSpPr txBox="1">
            <a:spLocks noChangeArrowheads="1"/>
          </p:cNvSpPr>
          <p:nvPr/>
        </p:nvSpPr>
        <p:spPr bwMode="auto">
          <a:xfrm>
            <a:off x="3728615" y="2787380"/>
            <a:ext cx="2067119" cy="775597"/>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2000" b="1" dirty="0">
                <a:solidFill>
                  <a:schemeClr val="bg1"/>
                </a:solidFill>
                <a:latin typeface="Lato"/>
              </a:rPr>
              <a:t>$12,345</a:t>
            </a:r>
          </a:p>
          <a:p>
            <a:pPr algn="ctr" defTabSz="1219170">
              <a:spcBef>
                <a:spcPct val="20000"/>
              </a:spcBef>
              <a:defRPr/>
            </a:pPr>
            <a:r>
              <a:rPr lang="en-US" sz="1200" dirty="0">
                <a:solidFill>
                  <a:schemeClr val="bg1"/>
                </a:solidFill>
              </a:rPr>
              <a:t>Lorem ipsum dolor sit amet, consectetur adipiscing elit,</a:t>
            </a:r>
          </a:p>
        </p:txBody>
      </p:sp>
      <p:cxnSp>
        <p:nvCxnSpPr>
          <p:cNvPr id="98" name="Straight Connector 97">
            <a:extLst>
              <a:ext uri="{FF2B5EF4-FFF2-40B4-BE49-F238E27FC236}">
                <a16:creationId xmlns:a16="http://schemas.microsoft.com/office/drawing/2014/main" id="{FB8D7A02-AA35-4C82-BD0C-1019CC0425CB}"/>
              </a:ext>
            </a:extLst>
          </p:cNvPr>
          <p:cNvCxnSpPr/>
          <p:nvPr/>
        </p:nvCxnSpPr>
        <p:spPr>
          <a:xfrm rot="5400000">
            <a:off x="4493718" y="4405992"/>
            <a:ext cx="487680" cy="2117"/>
          </a:xfrm>
          <a:prstGeom prst="line">
            <a:avLst/>
          </a:prstGeom>
          <a:ln w="19050">
            <a:solidFill>
              <a:schemeClr val="tx1">
                <a:lumMod val="50000"/>
                <a:lumOff val="50000"/>
              </a:schemeClr>
            </a:solidFill>
            <a:prstDash val="sysDot"/>
            <a:headEnd type="oval" w="med" len="med"/>
            <a:tailEnd type="oval" w="lg" len="lg"/>
          </a:ln>
          <a:effectLst>
            <a:outerShdw blurRad="63500" sx="102000" sy="102000" algn="c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137" name="Oval 136">
            <a:extLst>
              <a:ext uri="{FF2B5EF4-FFF2-40B4-BE49-F238E27FC236}">
                <a16:creationId xmlns:a16="http://schemas.microsoft.com/office/drawing/2014/main" id="{19C6ADA6-DE35-4C97-8A15-A5DEA17E67C0}"/>
              </a:ext>
            </a:extLst>
          </p:cNvPr>
          <p:cNvSpPr>
            <a:spLocks noChangeAspect="1"/>
          </p:cNvSpPr>
          <p:nvPr/>
        </p:nvSpPr>
        <p:spPr>
          <a:xfrm>
            <a:off x="5857935" y="1420009"/>
            <a:ext cx="2743200" cy="2743200"/>
          </a:xfrm>
          <a:prstGeom prst="ellipse">
            <a:avLst/>
          </a:prstGeom>
          <a:solidFill>
            <a:srgbClr val="44546B"/>
          </a:solidFill>
          <a:ln>
            <a:no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8" name="Rectangle 137">
            <a:extLst>
              <a:ext uri="{FF2B5EF4-FFF2-40B4-BE49-F238E27FC236}">
                <a16:creationId xmlns:a16="http://schemas.microsoft.com/office/drawing/2014/main" id="{81A2A7FD-A557-4F5E-ADE2-2F2F290DF6B6}"/>
              </a:ext>
            </a:extLst>
          </p:cNvPr>
          <p:cNvSpPr/>
          <p:nvPr/>
        </p:nvSpPr>
        <p:spPr>
          <a:xfrm>
            <a:off x="6582829" y="4640812"/>
            <a:ext cx="1183342" cy="882127"/>
          </a:xfrm>
          <a:prstGeom prst="rect">
            <a:avLst/>
          </a:prstGeom>
          <a:solidFill>
            <a:schemeClr val="bg1"/>
          </a:solidFill>
          <a:ln w="25400">
            <a:solidFill>
              <a:srgbClr val="44546B"/>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800" b="1" dirty="0">
                <a:solidFill>
                  <a:srgbClr val="44546B"/>
                </a:solidFill>
              </a:rPr>
              <a:t>03</a:t>
            </a:r>
          </a:p>
        </p:txBody>
      </p:sp>
      <p:grpSp>
        <p:nvGrpSpPr>
          <p:cNvPr id="139" name="Group 138">
            <a:extLst>
              <a:ext uri="{FF2B5EF4-FFF2-40B4-BE49-F238E27FC236}">
                <a16:creationId xmlns:a16="http://schemas.microsoft.com/office/drawing/2014/main" id="{8FE7BFBF-D622-4F91-B86F-665D867D8AC1}"/>
              </a:ext>
            </a:extLst>
          </p:cNvPr>
          <p:cNvGrpSpPr/>
          <p:nvPr/>
        </p:nvGrpSpPr>
        <p:grpSpPr>
          <a:xfrm>
            <a:off x="6142634" y="5583217"/>
            <a:ext cx="2173801" cy="811419"/>
            <a:chOff x="4597685" y="3155872"/>
            <a:chExt cx="1699181" cy="608564"/>
          </a:xfrm>
        </p:grpSpPr>
        <p:sp>
          <p:nvSpPr>
            <p:cNvPr id="178" name="TextBox 177">
              <a:extLst>
                <a:ext uri="{FF2B5EF4-FFF2-40B4-BE49-F238E27FC236}">
                  <a16:creationId xmlns:a16="http://schemas.microsoft.com/office/drawing/2014/main" id="{F41E5F71-D786-4964-91CB-B1CF2D5646B8}"/>
                </a:ext>
              </a:extLst>
            </p:cNvPr>
            <p:cNvSpPr txBox="1"/>
            <p:nvPr/>
          </p:nvSpPr>
          <p:spPr>
            <a:xfrm>
              <a:off x="4597686" y="3155872"/>
              <a:ext cx="1699180" cy="184666"/>
            </a:xfrm>
            <a:prstGeom prst="rect">
              <a:avLst/>
            </a:prstGeom>
            <a:noFill/>
          </p:spPr>
          <p:txBody>
            <a:bodyPr wrap="square" lIns="0" tIns="0" rIns="0" bIns="0" rtlCol="0" anchor="t">
              <a:spAutoFit/>
            </a:bodyPr>
            <a:lstStyle/>
            <a:p>
              <a:pPr algn="ctr"/>
              <a:r>
                <a:rPr lang="en-US" sz="1600" b="1" dirty="0">
                  <a:solidFill>
                    <a:srgbClr val="44546B"/>
                  </a:solidFill>
                  <a:latin typeface="Calibri" panose="020F0502020204030204" pitchFamily="34" charset="0"/>
                </a:rPr>
                <a:t>Lorem Ipsum</a:t>
              </a:r>
            </a:p>
          </p:txBody>
        </p:sp>
        <p:sp>
          <p:nvSpPr>
            <p:cNvPr id="179" name="TextBox 178">
              <a:extLst>
                <a:ext uri="{FF2B5EF4-FFF2-40B4-BE49-F238E27FC236}">
                  <a16:creationId xmlns:a16="http://schemas.microsoft.com/office/drawing/2014/main" id="{EB1DDBE3-1887-47BF-B53A-99224964A5A6}"/>
                </a:ext>
              </a:extLst>
            </p:cNvPr>
            <p:cNvSpPr txBox="1"/>
            <p:nvPr/>
          </p:nvSpPr>
          <p:spPr>
            <a:xfrm>
              <a:off x="4597685" y="3348938"/>
              <a:ext cx="1699181" cy="415498"/>
            </a:xfrm>
            <a:prstGeom prst="rect">
              <a:avLst/>
            </a:prstGeom>
            <a:noFill/>
          </p:spPr>
          <p:txBody>
            <a:bodyPr wrap="square" lIns="0" tIns="0" rIns="0" bIns="0" rtlCol="0" anchor="t">
              <a:spAutoFit/>
            </a:bodyPr>
            <a:lstStyle/>
            <a:p>
              <a:pPr algn="ctr"/>
              <a:r>
                <a:rPr lang="en-US" sz="1200" dirty="0"/>
                <a:t>Lorem ipsum dolor sit amet, consectetur adipiscing elit, sed do eiusmod tempor incididunt.</a:t>
              </a:r>
            </a:p>
          </p:txBody>
        </p:sp>
      </p:grpSp>
      <p:sp>
        <p:nvSpPr>
          <p:cNvPr id="141" name="Text Box 10">
            <a:extLst>
              <a:ext uri="{FF2B5EF4-FFF2-40B4-BE49-F238E27FC236}">
                <a16:creationId xmlns:a16="http://schemas.microsoft.com/office/drawing/2014/main" id="{9C060A74-DB9B-4F8C-9389-293C34A87077}"/>
              </a:ext>
            </a:extLst>
          </p:cNvPr>
          <p:cNvSpPr txBox="1">
            <a:spLocks noChangeArrowheads="1"/>
          </p:cNvSpPr>
          <p:nvPr/>
        </p:nvSpPr>
        <p:spPr bwMode="auto">
          <a:xfrm>
            <a:off x="6183274" y="2787380"/>
            <a:ext cx="2067119" cy="775597"/>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2000" b="1" dirty="0">
                <a:solidFill>
                  <a:schemeClr val="bg1"/>
                </a:solidFill>
                <a:latin typeface="Lato"/>
              </a:rPr>
              <a:t>$12,345</a:t>
            </a:r>
          </a:p>
          <a:p>
            <a:pPr algn="ctr" defTabSz="1219170">
              <a:spcBef>
                <a:spcPct val="20000"/>
              </a:spcBef>
              <a:defRPr/>
            </a:pPr>
            <a:r>
              <a:rPr lang="en-US" sz="1200" dirty="0">
                <a:solidFill>
                  <a:schemeClr val="bg1"/>
                </a:solidFill>
              </a:rPr>
              <a:t>Lorem ipsum dolor sit amet, consectetur adipiscing elit,</a:t>
            </a:r>
          </a:p>
        </p:txBody>
      </p:sp>
      <p:cxnSp>
        <p:nvCxnSpPr>
          <p:cNvPr id="142" name="Straight Connector 141">
            <a:extLst>
              <a:ext uri="{FF2B5EF4-FFF2-40B4-BE49-F238E27FC236}">
                <a16:creationId xmlns:a16="http://schemas.microsoft.com/office/drawing/2014/main" id="{385A85F2-F660-4B97-B18F-D244E51DC434}"/>
              </a:ext>
            </a:extLst>
          </p:cNvPr>
          <p:cNvCxnSpPr/>
          <p:nvPr/>
        </p:nvCxnSpPr>
        <p:spPr>
          <a:xfrm rot="5400000">
            <a:off x="6948377" y="4405992"/>
            <a:ext cx="487680" cy="2117"/>
          </a:xfrm>
          <a:prstGeom prst="line">
            <a:avLst/>
          </a:prstGeom>
          <a:ln w="19050">
            <a:solidFill>
              <a:schemeClr val="tx1">
                <a:lumMod val="50000"/>
                <a:lumOff val="50000"/>
              </a:schemeClr>
            </a:solidFill>
            <a:prstDash val="sysDot"/>
            <a:headEnd type="oval" w="med" len="med"/>
            <a:tailEnd type="oval" w="lg" len="lg"/>
          </a:ln>
          <a:effectLst>
            <a:outerShdw blurRad="63500" sx="102000" sy="102000" algn="c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181" name="Oval 180">
            <a:extLst>
              <a:ext uri="{FF2B5EF4-FFF2-40B4-BE49-F238E27FC236}">
                <a16:creationId xmlns:a16="http://schemas.microsoft.com/office/drawing/2014/main" id="{BCC024F5-578B-497E-96FF-9AA36B526A80}"/>
              </a:ext>
            </a:extLst>
          </p:cNvPr>
          <p:cNvSpPr>
            <a:spLocks noChangeAspect="1"/>
          </p:cNvSpPr>
          <p:nvPr/>
        </p:nvSpPr>
        <p:spPr>
          <a:xfrm>
            <a:off x="8274217" y="1420009"/>
            <a:ext cx="2743200" cy="2743200"/>
          </a:xfrm>
          <a:prstGeom prst="ellipse">
            <a:avLst/>
          </a:prstGeom>
          <a:solidFill>
            <a:srgbClr val="7A7A7A"/>
          </a:solidFill>
          <a:ln>
            <a:no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2" name="Rectangle 181">
            <a:extLst>
              <a:ext uri="{FF2B5EF4-FFF2-40B4-BE49-F238E27FC236}">
                <a16:creationId xmlns:a16="http://schemas.microsoft.com/office/drawing/2014/main" id="{A527B7F1-93CF-41F4-872B-51CB852957B0}"/>
              </a:ext>
            </a:extLst>
          </p:cNvPr>
          <p:cNvSpPr/>
          <p:nvPr/>
        </p:nvSpPr>
        <p:spPr>
          <a:xfrm>
            <a:off x="8999111" y="4640812"/>
            <a:ext cx="1183342" cy="882127"/>
          </a:xfrm>
          <a:prstGeom prst="rect">
            <a:avLst/>
          </a:prstGeom>
          <a:solidFill>
            <a:schemeClr val="bg1"/>
          </a:solidFill>
          <a:ln w="25400">
            <a:solidFill>
              <a:srgbClr val="7A7A7A"/>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800" b="1" dirty="0">
                <a:solidFill>
                  <a:srgbClr val="7A7A7A"/>
                </a:solidFill>
              </a:rPr>
              <a:t>04</a:t>
            </a:r>
          </a:p>
        </p:txBody>
      </p:sp>
      <p:grpSp>
        <p:nvGrpSpPr>
          <p:cNvPr id="183" name="Group 182">
            <a:extLst>
              <a:ext uri="{FF2B5EF4-FFF2-40B4-BE49-F238E27FC236}">
                <a16:creationId xmlns:a16="http://schemas.microsoft.com/office/drawing/2014/main" id="{6D83C25B-CD88-40A8-AEE4-FCB47AAA8BE2}"/>
              </a:ext>
            </a:extLst>
          </p:cNvPr>
          <p:cNvGrpSpPr/>
          <p:nvPr/>
        </p:nvGrpSpPr>
        <p:grpSpPr>
          <a:xfrm>
            <a:off x="8558916" y="5583217"/>
            <a:ext cx="2173801" cy="811419"/>
            <a:chOff x="4597685" y="3155872"/>
            <a:chExt cx="1699181" cy="608564"/>
          </a:xfrm>
        </p:grpSpPr>
        <p:sp>
          <p:nvSpPr>
            <p:cNvPr id="222" name="TextBox 221">
              <a:extLst>
                <a:ext uri="{FF2B5EF4-FFF2-40B4-BE49-F238E27FC236}">
                  <a16:creationId xmlns:a16="http://schemas.microsoft.com/office/drawing/2014/main" id="{BC7A19DA-CF98-4ADB-A266-1DD4A02243AD}"/>
                </a:ext>
              </a:extLst>
            </p:cNvPr>
            <p:cNvSpPr txBox="1"/>
            <p:nvPr/>
          </p:nvSpPr>
          <p:spPr>
            <a:xfrm>
              <a:off x="4597686" y="3155872"/>
              <a:ext cx="1699180" cy="184666"/>
            </a:xfrm>
            <a:prstGeom prst="rect">
              <a:avLst/>
            </a:prstGeom>
            <a:noFill/>
          </p:spPr>
          <p:txBody>
            <a:bodyPr wrap="square" lIns="0" tIns="0" rIns="0" bIns="0" rtlCol="0" anchor="t">
              <a:spAutoFit/>
            </a:bodyPr>
            <a:lstStyle/>
            <a:p>
              <a:pPr algn="ctr"/>
              <a:r>
                <a:rPr lang="en-US" sz="1600" b="1" dirty="0">
                  <a:solidFill>
                    <a:srgbClr val="7A7A7A"/>
                  </a:solidFill>
                  <a:latin typeface="Calibri" panose="020F0502020204030204" pitchFamily="34" charset="0"/>
                </a:rPr>
                <a:t>Lorem Ipsum</a:t>
              </a:r>
            </a:p>
          </p:txBody>
        </p:sp>
        <p:sp>
          <p:nvSpPr>
            <p:cNvPr id="223" name="TextBox 222">
              <a:extLst>
                <a:ext uri="{FF2B5EF4-FFF2-40B4-BE49-F238E27FC236}">
                  <a16:creationId xmlns:a16="http://schemas.microsoft.com/office/drawing/2014/main" id="{7B6EB979-7EF1-4C4B-8EE4-0253C1A25CF3}"/>
                </a:ext>
              </a:extLst>
            </p:cNvPr>
            <p:cNvSpPr txBox="1"/>
            <p:nvPr/>
          </p:nvSpPr>
          <p:spPr>
            <a:xfrm>
              <a:off x="4597685" y="3348938"/>
              <a:ext cx="1699181" cy="415498"/>
            </a:xfrm>
            <a:prstGeom prst="rect">
              <a:avLst/>
            </a:prstGeom>
            <a:noFill/>
          </p:spPr>
          <p:txBody>
            <a:bodyPr wrap="square" lIns="0" tIns="0" rIns="0" bIns="0" rtlCol="0" anchor="t">
              <a:spAutoFit/>
            </a:bodyPr>
            <a:lstStyle/>
            <a:p>
              <a:pPr algn="ctr"/>
              <a:r>
                <a:rPr lang="en-US" sz="1200" dirty="0"/>
                <a:t>Lorem ipsum dolor sit amet, consectetur adipiscing elit, sed do eiusmod tempor incididunt.</a:t>
              </a:r>
            </a:p>
          </p:txBody>
        </p:sp>
      </p:grpSp>
      <p:sp>
        <p:nvSpPr>
          <p:cNvPr id="185" name="Text Box 10">
            <a:extLst>
              <a:ext uri="{FF2B5EF4-FFF2-40B4-BE49-F238E27FC236}">
                <a16:creationId xmlns:a16="http://schemas.microsoft.com/office/drawing/2014/main" id="{6BEF293F-449A-44BB-BA59-6515E844286F}"/>
              </a:ext>
            </a:extLst>
          </p:cNvPr>
          <p:cNvSpPr txBox="1">
            <a:spLocks noChangeArrowheads="1"/>
          </p:cNvSpPr>
          <p:nvPr/>
        </p:nvSpPr>
        <p:spPr bwMode="auto">
          <a:xfrm>
            <a:off x="8599556" y="2787380"/>
            <a:ext cx="2067119" cy="775597"/>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2000" b="1" dirty="0">
                <a:solidFill>
                  <a:schemeClr val="bg1"/>
                </a:solidFill>
                <a:latin typeface="Lato"/>
              </a:rPr>
              <a:t>$12,345</a:t>
            </a:r>
          </a:p>
          <a:p>
            <a:pPr algn="ctr" defTabSz="1219170">
              <a:spcBef>
                <a:spcPct val="20000"/>
              </a:spcBef>
              <a:defRPr/>
            </a:pPr>
            <a:r>
              <a:rPr lang="en-US" sz="1200" dirty="0">
                <a:solidFill>
                  <a:schemeClr val="bg1"/>
                </a:solidFill>
              </a:rPr>
              <a:t>Lorem ipsum dolor sit amet, consectetur adipiscing elit,</a:t>
            </a:r>
          </a:p>
        </p:txBody>
      </p:sp>
      <p:cxnSp>
        <p:nvCxnSpPr>
          <p:cNvPr id="186" name="Straight Connector 185">
            <a:extLst>
              <a:ext uri="{FF2B5EF4-FFF2-40B4-BE49-F238E27FC236}">
                <a16:creationId xmlns:a16="http://schemas.microsoft.com/office/drawing/2014/main" id="{4ACBF123-5A60-4545-B4F2-F4167C883A4E}"/>
              </a:ext>
            </a:extLst>
          </p:cNvPr>
          <p:cNvCxnSpPr/>
          <p:nvPr/>
        </p:nvCxnSpPr>
        <p:spPr>
          <a:xfrm rot="5400000">
            <a:off x="9364659" y="4405992"/>
            <a:ext cx="487680" cy="2117"/>
          </a:xfrm>
          <a:prstGeom prst="line">
            <a:avLst/>
          </a:prstGeom>
          <a:ln w="19050">
            <a:solidFill>
              <a:schemeClr val="tx1">
                <a:lumMod val="50000"/>
                <a:lumOff val="50000"/>
              </a:schemeClr>
            </a:solidFill>
            <a:prstDash val="sysDot"/>
            <a:headEnd type="oval" w="med" len="med"/>
            <a:tailEnd type="oval" w="lg" len="lg"/>
          </a:ln>
          <a:effectLst>
            <a:outerShdw blurRad="50800" dist="38100" dir="8100000" algn="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nvGrpSpPr>
          <p:cNvPr id="11" name="Group 10">
            <a:extLst>
              <a:ext uri="{FF2B5EF4-FFF2-40B4-BE49-F238E27FC236}">
                <a16:creationId xmlns:a16="http://schemas.microsoft.com/office/drawing/2014/main" id="{C9943971-080B-4518-A1B0-72DCB423D9F4}"/>
              </a:ext>
            </a:extLst>
          </p:cNvPr>
          <p:cNvGrpSpPr/>
          <p:nvPr/>
        </p:nvGrpSpPr>
        <p:grpSpPr>
          <a:xfrm>
            <a:off x="4504998" y="1982751"/>
            <a:ext cx="510117" cy="527051"/>
            <a:chOff x="3775075" y="1663700"/>
            <a:chExt cx="382588" cy="395288"/>
          </a:xfrm>
          <a:solidFill>
            <a:schemeClr val="bg1"/>
          </a:solidFill>
          <a:effectLst>
            <a:outerShdw blurRad="50800" dist="38100" dir="2700000" algn="tl" rotWithShape="0">
              <a:prstClr val="black">
                <a:alpha val="40000"/>
              </a:prstClr>
            </a:outerShdw>
          </a:effectLst>
        </p:grpSpPr>
        <p:sp>
          <p:nvSpPr>
            <p:cNvPr id="12" name="Freeform 46">
              <a:extLst>
                <a:ext uri="{FF2B5EF4-FFF2-40B4-BE49-F238E27FC236}">
                  <a16:creationId xmlns:a16="http://schemas.microsoft.com/office/drawing/2014/main" id="{1CB5C5D6-64DF-449A-856F-C23BEF034ABA}"/>
                </a:ext>
              </a:extLst>
            </p:cNvPr>
            <p:cNvSpPr>
              <a:spLocks/>
            </p:cNvSpPr>
            <p:nvPr/>
          </p:nvSpPr>
          <p:spPr bwMode="auto">
            <a:xfrm>
              <a:off x="4064000" y="1952625"/>
              <a:ext cx="6350" cy="19050"/>
            </a:xfrm>
            <a:custGeom>
              <a:avLst/>
              <a:gdLst/>
              <a:ahLst/>
              <a:cxnLst>
                <a:cxn ang="0">
                  <a:pos x="0" y="4"/>
                </a:cxn>
                <a:cxn ang="0">
                  <a:pos x="3" y="8"/>
                </a:cxn>
                <a:cxn ang="0">
                  <a:pos x="3" y="0"/>
                </a:cxn>
                <a:cxn ang="0">
                  <a:pos x="0" y="4"/>
                </a:cxn>
              </a:cxnLst>
              <a:rect l="0" t="0" r="r" b="b"/>
              <a:pathLst>
                <a:path w="3" h="8">
                  <a:moveTo>
                    <a:pt x="0" y="4"/>
                  </a:moveTo>
                  <a:cubicBezTo>
                    <a:pt x="0" y="6"/>
                    <a:pt x="1" y="7"/>
                    <a:pt x="3" y="8"/>
                  </a:cubicBezTo>
                  <a:cubicBezTo>
                    <a:pt x="3" y="0"/>
                    <a:pt x="3" y="0"/>
                    <a:pt x="3" y="0"/>
                  </a:cubicBezTo>
                  <a:cubicBezTo>
                    <a:pt x="1" y="1"/>
                    <a:pt x="0" y="2"/>
                    <a:pt x="0" y="4"/>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3" name="Freeform 47">
              <a:extLst>
                <a:ext uri="{FF2B5EF4-FFF2-40B4-BE49-F238E27FC236}">
                  <a16:creationId xmlns:a16="http://schemas.microsoft.com/office/drawing/2014/main" id="{3528338A-19A5-4383-B5FA-02D66985EF67}"/>
                </a:ext>
              </a:extLst>
            </p:cNvPr>
            <p:cNvSpPr>
              <a:spLocks/>
            </p:cNvSpPr>
            <p:nvPr/>
          </p:nvSpPr>
          <p:spPr bwMode="auto">
            <a:xfrm>
              <a:off x="4081463" y="1987550"/>
              <a:ext cx="11113" cy="17463"/>
            </a:xfrm>
            <a:custGeom>
              <a:avLst/>
              <a:gdLst/>
              <a:ahLst/>
              <a:cxnLst>
                <a:cxn ang="0">
                  <a:pos x="2" y="0"/>
                </a:cxn>
                <a:cxn ang="0">
                  <a:pos x="0" y="0"/>
                </a:cxn>
                <a:cxn ang="0">
                  <a:pos x="0" y="8"/>
                </a:cxn>
                <a:cxn ang="0">
                  <a:pos x="5" y="4"/>
                </a:cxn>
                <a:cxn ang="0">
                  <a:pos x="2" y="0"/>
                </a:cxn>
              </a:cxnLst>
              <a:rect l="0" t="0" r="r" b="b"/>
              <a:pathLst>
                <a:path w="5" h="8">
                  <a:moveTo>
                    <a:pt x="2" y="0"/>
                  </a:moveTo>
                  <a:cubicBezTo>
                    <a:pt x="2" y="0"/>
                    <a:pt x="1" y="0"/>
                    <a:pt x="0" y="0"/>
                  </a:cubicBezTo>
                  <a:cubicBezTo>
                    <a:pt x="0" y="8"/>
                    <a:pt x="0" y="8"/>
                    <a:pt x="0" y="8"/>
                  </a:cubicBezTo>
                  <a:cubicBezTo>
                    <a:pt x="3" y="8"/>
                    <a:pt x="5" y="6"/>
                    <a:pt x="5" y="4"/>
                  </a:cubicBezTo>
                  <a:cubicBezTo>
                    <a:pt x="5" y="2"/>
                    <a:pt x="4" y="1"/>
                    <a:pt x="2"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4" name="Freeform 48">
              <a:extLst>
                <a:ext uri="{FF2B5EF4-FFF2-40B4-BE49-F238E27FC236}">
                  <a16:creationId xmlns:a16="http://schemas.microsoft.com/office/drawing/2014/main" id="{CDEAA36A-26F1-4494-B8DC-E9A7A1CEC09B}"/>
                </a:ext>
              </a:extLst>
            </p:cNvPr>
            <p:cNvSpPr>
              <a:spLocks noEditPoints="1"/>
            </p:cNvSpPr>
            <p:nvPr/>
          </p:nvSpPr>
          <p:spPr bwMode="auto">
            <a:xfrm>
              <a:off x="3995738" y="1898650"/>
              <a:ext cx="161925" cy="160338"/>
            </a:xfrm>
            <a:custGeom>
              <a:avLst/>
              <a:gdLst/>
              <a:ahLst/>
              <a:cxnLst>
                <a:cxn ang="0">
                  <a:pos x="36" y="0"/>
                </a:cxn>
                <a:cxn ang="0">
                  <a:pos x="0" y="36"/>
                </a:cxn>
                <a:cxn ang="0">
                  <a:pos x="36" y="71"/>
                </a:cxn>
                <a:cxn ang="0">
                  <a:pos x="72" y="36"/>
                </a:cxn>
                <a:cxn ang="0">
                  <a:pos x="36" y="0"/>
                </a:cxn>
                <a:cxn ang="0">
                  <a:pos x="45" y="50"/>
                </a:cxn>
                <a:cxn ang="0">
                  <a:pos x="38" y="52"/>
                </a:cxn>
                <a:cxn ang="0">
                  <a:pos x="38" y="60"/>
                </a:cxn>
                <a:cxn ang="0">
                  <a:pos x="33" y="60"/>
                </a:cxn>
                <a:cxn ang="0">
                  <a:pos x="33" y="52"/>
                </a:cxn>
                <a:cxn ang="0">
                  <a:pos x="27" y="49"/>
                </a:cxn>
                <a:cxn ang="0">
                  <a:pos x="23" y="41"/>
                </a:cxn>
                <a:cxn ang="0">
                  <a:pos x="29" y="41"/>
                </a:cxn>
                <a:cxn ang="0">
                  <a:pos x="33" y="47"/>
                </a:cxn>
                <a:cxn ang="0">
                  <a:pos x="33" y="37"/>
                </a:cxn>
                <a:cxn ang="0">
                  <a:pos x="31" y="37"/>
                </a:cxn>
                <a:cxn ang="0">
                  <a:pos x="24" y="29"/>
                </a:cxn>
                <a:cxn ang="0">
                  <a:pos x="28" y="21"/>
                </a:cxn>
                <a:cxn ang="0">
                  <a:pos x="33" y="19"/>
                </a:cxn>
                <a:cxn ang="0">
                  <a:pos x="33" y="12"/>
                </a:cxn>
                <a:cxn ang="0">
                  <a:pos x="38" y="12"/>
                </a:cxn>
                <a:cxn ang="0">
                  <a:pos x="38" y="19"/>
                </a:cxn>
                <a:cxn ang="0">
                  <a:pos x="44" y="22"/>
                </a:cxn>
                <a:cxn ang="0">
                  <a:pos x="48" y="29"/>
                </a:cxn>
                <a:cxn ang="0">
                  <a:pos x="42" y="29"/>
                </a:cxn>
                <a:cxn ang="0">
                  <a:pos x="38" y="24"/>
                </a:cxn>
                <a:cxn ang="0">
                  <a:pos x="38" y="33"/>
                </a:cxn>
                <a:cxn ang="0">
                  <a:pos x="42" y="34"/>
                </a:cxn>
                <a:cxn ang="0">
                  <a:pos x="47" y="37"/>
                </a:cxn>
                <a:cxn ang="0">
                  <a:pos x="49" y="42"/>
                </a:cxn>
                <a:cxn ang="0">
                  <a:pos x="45" y="50"/>
                </a:cxn>
              </a:cxnLst>
              <a:rect l="0" t="0" r="r" b="b"/>
              <a:pathLst>
                <a:path w="72" h="71">
                  <a:moveTo>
                    <a:pt x="36" y="0"/>
                  </a:moveTo>
                  <a:cubicBezTo>
                    <a:pt x="16" y="0"/>
                    <a:pt x="0" y="16"/>
                    <a:pt x="0" y="36"/>
                  </a:cubicBezTo>
                  <a:cubicBezTo>
                    <a:pt x="0" y="55"/>
                    <a:pt x="16" y="71"/>
                    <a:pt x="36" y="71"/>
                  </a:cubicBezTo>
                  <a:cubicBezTo>
                    <a:pt x="56" y="71"/>
                    <a:pt x="72" y="55"/>
                    <a:pt x="72" y="36"/>
                  </a:cubicBezTo>
                  <a:cubicBezTo>
                    <a:pt x="72" y="16"/>
                    <a:pt x="56" y="0"/>
                    <a:pt x="36" y="0"/>
                  </a:cubicBezTo>
                  <a:close/>
                  <a:moveTo>
                    <a:pt x="45" y="50"/>
                  </a:moveTo>
                  <a:cubicBezTo>
                    <a:pt x="43" y="51"/>
                    <a:pt x="41" y="52"/>
                    <a:pt x="38" y="52"/>
                  </a:cubicBezTo>
                  <a:cubicBezTo>
                    <a:pt x="38" y="60"/>
                    <a:pt x="38" y="60"/>
                    <a:pt x="38" y="60"/>
                  </a:cubicBezTo>
                  <a:cubicBezTo>
                    <a:pt x="33" y="60"/>
                    <a:pt x="33" y="60"/>
                    <a:pt x="33" y="60"/>
                  </a:cubicBezTo>
                  <a:cubicBezTo>
                    <a:pt x="33" y="52"/>
                    <a:pt x="33" y="52"/>
                    <a:pt x="33" y="52"/>
                  </a:cubicBezTo>
                  <a:cubicBezTo>
                    <a:pt x="31" y="51"/>
                    <a:pt x="28" y="51"/>
                    <a:pt x="27" y="49"/>
                  </a:cubicBezTo>
                  <a:cubicBezTo>
                    <a:pt x="24" y="47"/>
                    <a:pt x="23" y="44"/>
                    <a:pt x="23" y="41"/>
                  </a:cubicBezTo>
                  <a:cubicBezTo>
                    <a:pt x="29" y="41"/>
                    <a:pt x="29" y="41"/>
                    <a:pt x="29" y="41"/>
                  </a:cubicBezTo>
                  <a:cubicBezTo>
                    <a:pt x="29" y="44"/>
                    <a:pt x="30" y="46"/>
                    <a:pt x="33" y="47"/>
                  </a:cubicBezTo>
                  <a:cubicBezTo>
                    <a:pt x="33" y="37"/>
                    <a:pt x="33" y="37"/>
                    <a:pt x="33" y="37"/>
                  </a:cubicBezTo>
                  <a:cubicBezTo>
                    <a:pt x="33" y="37"/>
                    <a:pt x="32" y="37"/>
                    <a:pt x="31" y="37"/>
                  </a:cubicBezTo>
                  <a:cubicBezTo>
                    <a:pt x="26" y="35"/>
                    <a:pt x="24" y="33"/>
                    <a:pt x="24" y="29"/>
                  </a:cubicBezTo>
                  <a:cubicBezTo>
                    <a:pt x="24" y="26"/>
                    <a:pt x="25" y="23"/>
                    <a:pt x="28" y="21"/>
                  </a:cubicBezTo>
                  <a:cubicBezTo>
                    <a:pt x="29" y="20"/>
                    <a:pt x="31" y="20"/>
                    <a:pt x="33" y="19"/>
                  </a:cubicBezTo>
                  <a:cubicBezTo>
                    <a:pt x="33" y="12"/>
                    <a:pt x="33" y="12"/>
                    <a:pt x="33" y="12"/>
                  </a:cubicBezTo>
                  <a:cubicBezTo>
                    <a:pt x="38" y="12"/>
                    <a:pt x="38" y="12"/>
                    <a:pt x="38" y="12"/>
                  </a:cubicBezTo>
                  <a:cubicBezTo>
                    <a:pt x="38" y="19"/>
                    <a:pt x="38" y="19"/>
                    <a:pt x="38" y="19"/>
                  </a:cubicBezTo>
                  <a:cubicBezTo>
                    <a:pt x="41" y="20"/>
                    <a:pt x="43" y="20"/>
                    <a:pt x="44" y="22"/>
                  </a:cubicBezTo>
                  <a:cubicBezTo>
                    <a:pt x="47" y="24"/>
                    <a:pt x="48" y="26"/>
                    <a:pt x="48" y="29"/>
                  </a:cubicBezTo>
                  <a:cubicBezTo>
                    <a:pt x="42" y="29"/>
                    <a:pt x="42" y="29"/>
                    <a:pt x="42" y="29"/>
                  </a:cubicBezTo>
                  <a:cubicBezTo>
                    <a:pt x="42" y="27"/>
                    <a:pt x="40" y="25"/>
                    <a:pt x="38" y="24"/>
                  </a:cubicBezTo>
                  <a:cubicBezTo>
                    <a:pt x="38" y="33"/>
                    <a:pt x="38" y="33"/>
                    <a:pt x="38" y="33"/>
                  </a:cubicBezTo>
                  <a:cubicBezTo>
                    <a:pt x="39" y="33"/>
                    <a:pt x="41" y="33"/>
                    <a:pt x="42" y="34"/>
                  </a:cubicBezTo>
                  <a:cubicBezTo>
                    <a:pt x="45" y="34"/>
                    <a:pt x="46" y="36"/>
                    <a:pt x="47" y="37"/>
                  </a:cubicBezTo>
                  <a:cubicBezTo>
                    <a:pt x="48" y="39"/>
                    <a:pt x="49" y="40"/>
                    <a:pt x="49" y="42"/>
                  </a:cubicBezTo>
                  <a:cubicBezTo>
                    <a:pt x="49" y="45"/>
                    <a:pt x="48" y="48"/>
                    <a:pt x="45" y="5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5" name="Freeform 49">
              <a:extLst>
                <a:ext uri="{FF2B5EF4-FFF2-40B4-BE49-F238E27FC236}">
                  <a16:creationId xmlns:a16="http://schemas.microsoft.com/office/drawing/2014/main" id="{77CB9ABB-7B91-4111-94C4-F3B46A0B1E1E}"/>
                </a:ext>
              </a:extLst>
            </p:cNvPr>
            <p:cNvSpPr>
              <a:spLocks noEditPoints="1"/>
            </p:cNvSpPr>
            <p:nvPr/>
          </p:nvSpPr>
          <p:spPr bwMode="auto">
            <a:xfrm>
              <a:off x="3775075" y="1663700"/>
              <a:ext cx="361950" cy="361950"/>
            </a:xfrm>
            <a:custGeom>
              <a:avLst/>
              <a:gdLst/>
              <a:ahLst/>
              <a:cxnLst>
                <a:cxn ang="0">
                  <a:pos x="84" y="153"/>
                </a:cxn>
                <a:cxn ang="0">
                  <a:pos x="103" y="118"/>
                </a:cxn>
                <a:cxn ang="0">
                  <a:pos x="84" y="108"/>
                </a:cxn>
                <a:cxn ang="0">
                  <a:pos x="120" y="85"/>
                </a:cxn>
                <a:cxn ang="0">
                  <a:pos x="126" y="103"/>
                </a:cxn>
                <a:cxn ang="0">
                  <a:pos x="154" y="85"/>
                </a:cxn>
                <a:cxn ang="0">
                  <a:pos x="156" y="109"/>
                </a:cxn>
                <a:cxn ang="0">
                  <a:pos x="84" y="0"/>
                </a:cxn>
                <a:cxn ang="0">
                  <a:pos x="76" y="0"/>
                </a:cxn>
                <a:cxn ang="0">
                  <a:pos x="0" y="81"/>
                </a:cxn>
                <a:cxn ang="0">
                  <a:pos x="100" y="159"/>
                </a:cxn>
                <a:cxn ang="0">
                  <a:pos x="135" y="32"/>
                </a:cxn>
                <a:cxn ang="0">
                  <a:pos x="127" y="78"/>
                </a:cxn>
                <a:cxn ang="0">
                  <a:pos x="135" y="32"/>
                </a:cxn>
                <a:cxn ang="0">
                  <a:pos x="120" y="38"/>
                </a:cxn>
                <a:cxn ang="0">
                  <a:pos x="129" y="26"/>
                </a:cxn>
                <a:cxn ang="0">
                  <a:pos x="113" y="42"/>
                </a:cxn>
                <a:cxn ang="0">
                  <a:pos x="84" y="11"/>
                </a:cxn>
                <a:cxn ang="0">
                  <a:pos x="115" y="49"/>
                </a:cxn>
                <a:cxn ang="0">
                  <a:pos x="84" y="78"/>
                </a:cxn>
                <a:cxn ang="0">
                  <a:pos x="54" y="12"/>
                </a:cxn>
                <a:cxn ang="0">
                  <a:pos x="33" y="26"/>
                </a:cxn>
                <a:cxn ang="0">
                  <a:pos x="26" y="32"/>
                </a:cxn>
                <a:cxn ang="0">
                  <a:pos x="33" y="78"/>
                </a:cxn>
                <a:cxn ang="0">
                  <a:pos x="26" y="32"/>
                </a:cxn>
                <a:cxn ang="0">
                  <a:pos x="8" y="85"/>
                </a:cxn>
                <a:cxn ang="0">
                  <a:pos x="38" y="117"/>
                </a:cxn>
                <a:cxn ang="0">
                  <a:pos x="32" y="135"/>
                </a:cxn>
                <a:cxn ang="0">
                  <a:pos x="55" y="149"/>
                </a:cxn>
                <a:cxn ang="0">
                  <a:pos x="76" y="152"/>
                </a:cxn>
                <a:cxn ang="0">
                  <a:pos x="76" y="115"/>
                </a:cxn>
                <a:cxn ang="0">
                  <a:pos x="76" y="108"/>
                </a:cxn>
                <a:cxn ang="0">
                  <a:pos x="40" y="85"/>
                </a:cxn>
                <a:cxn ang="0">
                  <a:pos x="76" y="108"/>
                </a:cxn>
                <a:cxn ang="0">
                  <a:pos x="40" y="78"/>
                </a:cxn>
                <a:cxn ang="0">
                  <a:pos x="76" y="55"/>
                </a:cxn>
                <a:cxn ang="0">
                  <a:pos x="76" y="47"/>
                </a:cxn>
                <a:cxn ang="0">
                  <a:pos x="76" y="10"/>
                </a:cxn>
              </a:cxnLst>
              <a:rect l="0" t="0" r="r" b="b"/>
              <a:pathLst>
                <a:path w="161" h="161">
                  <a:moveTo>
                    <a:pt x="96" y="148"/>
                  </a:moveTo>
                  <a:cubicBezTo>
                    <a:pt x="92" y="151"/>
                    <a:pt x="88" y="153"/>
                    <a:pt x="84" y="153"/>
                  </a:cubicBezTo>
                  <a:cubicBezTo>
                    <a:pt x="84" y="115"/>
                    <a:pt x="84" y="115"/>
                    <a:pt x="84" y="115"/>
                  </a:cubicBezTo>
                  <a:cubicBezTo>
                    <a:pt x="90" y="115"/>
                    <a:pt x="97" y="116"/>
                    <a:pt x="103" y="118"/>
                  </a:cubicBezTo>
                  <a:cubicBezTo>
                    <a:pt x="105" y="115"/>
                    <a:pt x="107" y="113"/>
                    <a:pt x="109" y="111"/>
                  </a:cubicBezTo>
                  <a:cubicBezTo>
                    <a:pt x="101" y="109"/>
                    <a:pt x="92" y="108"/>
                    <a:pt x="84" y="108"/>
                  </a:cubicBezTo>
                  <a:cubicBezTo>
                    <a:pt x="84" y="85"/>
                    <a:pt x="84" y="85"/>
                    <a:pt x="84" y="85"/>
                  </a:cubicBezTo>
                  <a:cubicBezTo>
                    <a:pt x="120" y="85"/>
                    <a:pt x="120" y="85"/>
                    <a:pt x="120" y="85"/>
                  </a:cubicBezTo>
                  <a:cubicBezTo>
                    <a:pt x="119" y="92"/>
                    <a:pt x="119" y="99"/>
                    <a:pt x="117" y="106"/>
                  </a:cubicBezTo>
                  <a:cubicBezTo>
                    <a:pt x="120" y="105"/>
                    <a:pt x="123" y="104"/>
                    <a:pt x="126" y="103"/>
                  </a:cubicBezTo>
                  <a:cubicBezTo>
                    <a:pt x="126" y="97"/>
                    <a:pt x="127" y="91"/>
                    <a:pt x="127" y="85"/>
                  </a:cubicBezTo>
                  <a:cubicBezTo>
                    <a:pt x="154" y="85"/>
                    <a:pt x="154" y="85"/>
                    <a:pt x="154" y="85"/>
                  </a:cubicBezTo>
                  <a:cubicBezTo>
                    <a:pt x="153" y="92"/>
                    <a:pt x="152" y="99"/>
                    <a:pt x="149" y="106"/>
                  </a:cubicBezTo>
                  <a:cubicBezTo>
                    <a:pt x="152" y="107"/>
                    <a:pt x="154" y="108"/>
                    <a:pt x="156" y="109"/>
                  </a:cubicBezTo>
                  <a:cubicBezTo>
                    <a:pt x="159" y="101"/>
                    <a:pt x="161" y="91"/>
                    <a:pt x="161" y="81"/>
                  </a:cubicBezTo>
                  <a:cubicBezTo>
                    <a:pt x="161" y="37"/>
                    <a:pt x="127" y="2"/>
                    <a:pt x="84" y="0"/>
                  </a:cubicBezTo>
                  <a:cubicBezTo>
                    <a:pt x="84" y="0"/>
                    <a:pt x="84" y="0"/>
                    <a:pt x="84" y="0"/>
                  </a:cubicBezTo>
                  <a:cubicBezTo>
                    <a:pt x="76" y="0"/>
                    <a:pt x="76" y="0"/>
                    <a:pt x="76" y="0"/>
                  </a:cubicBezTo>
                  <a:cubicBezTo>
                    <a:pt x="76" y="0"/>
                    <a:pt x="76" y="0"/>
                    <a:pt x="76" y="0"/>
                  </a:cubicBezTo>
                  <a:cubicBezTo>
                    <a:pt x="34" y="3"/>
                    <a:pt x="0" y="38"/>
                    <a:pt x="0" y="81"/>
                  </a:cubicBezTo>
                  <a:cubicBezTo>
                    <a:pt x="0" y="125"/>
                    <a:pt x="36" y="161"/>
                    <a:pt x="81" y="161"/>
                  </a:cubicBezTo>
                  <a:cubicBezTo>
                    <a:pt x="87" y="161"/>
                    <a:pt x="94" y="161"/>
                    <a:pt x="100" y="159"/>
                  </a:cubicBezTo>
                  <a:cubicBezTo>
                    <a:pt x="98" y="156"/>
                    <a:pt x="97" y="152"/>
                    <a:pt x="96" y="148"/>
                  </a:cubicBezTo>
                  <a:close/>
                  <a:moveTo>
                    <a:pt x="135" y="32"/>
                  </a:moveTo>
                  <a:cubicBezTo>
                    <a:pt x="146" y="44"/>
                    <a:pt x="153" y="60"/>
                    <a:pt x="154" y="78"/>
                  </a:cubicBezTo>
                  <a:cubicBezTo>
                    <a:pt x="127" y="78"/>
                    <a:pt x="127" y="78"/>
                    <a:pt x="127" y="78"/>
                  </a:cubicBezTo>
                  <a:cubicBezTo>
                    <a:pt x="127" y="67"/>
                    <a:pt x="125" y="56"/>
                    <a:pt x="122" y="46"/>
                  </a:cubicBezTo>
                  <a:cubicBezTo>
                    <a:pt x="129" y="42"/>
                    <a:pt x="133" y="38"/>
                    <a:pt x="135" y="32"/>
                  </a:cubicBezTo>
                  <a:close/>
                  <a:moveTo>
                    <a:pt x="129" y="26"/>
                  </a:moveTo>
                  <a:cubicBezTo>
                    <a:pt x="129" y="31"/>
                    <a:pt x="125" y="35"/>
                    <a:pt x="120" y="38"/>
                  </a:cubicBezTo>
                  <a:cubicBezTo>
                    <a:pt x="116" y="27"/>
                    <a:pt x="110" y="17"/>
                    <a:pt x="101" y="10"/>
                  </a:cubicBezTo>
                  <a:cubicBezTo>
                    <a:pt x="111" y="13"/>
                    <a:pt x="121" y="19"/>
                    <a:pt x="129" y="26"/>
                  </a:cubicBezTo>
                  <a:close/>
                  <a:moveTo>
                    <a:pt x="84" y="11"/>
                  </a:moveTo>
                  <a:cubicBezTo>
                    <a:pt x="98" y="13"/>
                    <a:pt x="108" y="26"/>
                    <a:pt x="113" y="42"/>
                  </a:cubicBezTo>
                  <a:cubicBezTo>
                    <a:pt x="104" y="45"/>
                    <a:pt x="93" y="47"/>
                    <a:pt x="84" y="47"/>
                  </a:cubicBezTo>
                  <a:lnTo>
                    <a:pt x="84" y="11"/>
                  </a:lnTo>
                  <a:close/>
                  <a:moveTo>
                    <a:pt x="84" y="55"/>
                  </a:moveTo>
                  <a:cubicBezTo>
                    <a:pt x="95" y="54"/>
                    <a:pt x="106" y="53"/>
                    <a:pt x="115" y="49"/>
                  </a:cubicBezTo>
                  <a:cubicBezTo>
                    <a:pt x="118" y="59"/>
                    <a:pt x="119" y="69"/>
                    <a:pt x="120" y="78"/>
                  </a:cubicBezTo>
                  <a:cubicBezTo>
                    <a:pt x="84" y="78"/>
                    <a:pt x="84" y="78"/>
                    <a:pt x="84" y="78"/>
                  </a:cubicBezTo>
                  <a:lnTo>
                    <a:pt x="84" y="55"/>
                  </a:lnTo>
                  <a:close/>
                  <a:moveTo>
                    <a:pt x="54" y="12"/>
                  </a:moveTo>
                  <a:cubicBezTo>
                    <a:pt x="48" y="19"/>
                    <a:pt x="43" y="27"/>
                    <a:pt x="40" y="37"/>
                  </a:cubicBezTo>
                  <a:cubicBezTo>
                    <a:pt x="35" y="34"/>
                    <a:pt x="33" y="30"/>
                    <a:pt x="33" y="26"/>
                  </a:cubicBezTo>
                  <a:cubicBezTo>
                    <a:pt x="39" y="20"/>
                    <a:pt x="46" y="15"/>
                    <a:pt x="54" y="12"/>
                  </a:cubicBezTo>
                  <a:close/>
                  <a:moveTo>
                    <a:pt x="26" y="32"/>
                  </a:moveTo>
                  <a:cubicBezTo>
                    <a:pt x="28" y="37"/>
                    <a:pt x="32" y="41"/>
                    <a:pt x="37" y="44"/>
                  </a:cubicBezTo>
                  <a:cubicBezTo>
                    <a:pt x="34" y="55"/>
                    <a:pt x="33" y="66"/>
                    <a:pt x="33" y="78"/>
                  </a:cubicBezTo>
                  <a:cubicBezTo>
                    <a:pt x="7" y="78"/>
                    <a:pt x="7" y="78"/>
                    <a:pt x="7" y="78"/>
                  </a:cubicBezTo>
                  <a:cubicBezTo>
                    <a:pt x="8" y="60"/>
                    <a:pt x="15" y="44"/>
                    <a:pt x="26" y="32"/>
                  </a:cubicBezTo>
                  <a:close/>
                  <a:moveTo>
                    <a:pt x="26" y="129"/>
                  </a:moveTo>
                  <a:cubicBezTo>
                    <a:pt x="15" y="118"/>
                    <a:pt x="9" y="102"/>
                    <a:pt x="8" y="85"/>
                  </a:cubicBezTo>
                  <a:cubicBezTo>
                    <a:pt x="33" y="85"/>
                    <a:pt x="33" y="85"/>
                    <a:pt x="33" y="85"/>
                  </a:cubicBezTo>
                  <a:cubicBezTo>
                    <a:pt x="33" y="95"/>
                    <a:pt x="35" y="107"/>
                    <a:pt x="38" y="117"/>
                  </a:cubicBezTo>
                  <a:cubicBezTo>
                    <a:pt x="32" y="120"/>
                    <a:pt x="28" y="124"/>
                    <a:pt x="26" y="129"/>
                  </a:cubicBezTo>
                  <a:close/>
                  <a:moveTo>
                    <a:pt x="32" y="135"/>
                  </a:moveTo>
                  <a:cubicBezTo>
                    <a:pt x="33" y="131"/>
                    <a:pt x="36" y="127"/>
                    <a:pt x="40" y="125"/>
                  </a:cubicBezTo>
                  <a:cubicBezTo>
                    <a:pt x="44" y="134"/>
                    <a:pt x="49" y="143"/>
                    <a:pt x="55" y="149"/>
                  </a:cubicBezTo>
                  <a:cubicBezTo>
                    <a:pt x="47" y="146"/>
                    <a:pt x="39" y="141"/>
                    <a:pt x="32" y="135"/>
                  </a:cubicBezTo>
                  <a:close/>
                  <a:moveTo>
                    <a:pt x="76" y="152"/>
                  </a:moveTo>
                  <a:cubicBezTo>
                    <a:pt x="62" y="149"/>
                    <a:pt x="52" y="137"/>
                    <a:pt x="47" y="121"/>
                  </a:cubicBezTo>
                  <a:cubicBezTo>
                    <a:pt x="55" y="117"/>
                    <a:pt x="66" y="115"/>
                    <a:pt x="76" y="115"/>
                  </a:cubicBezTo>
                  <a:lnTo>
                    <a:pt x="76" y="152"/>
                  </a:lnTo>
                  <a:close/>
                  <a:moveTo>
                    <a:pt x="76" y="108"/>
                  </a:moveTo>
                  <a:cubicBezTo>
                    <a:pt x="66" y="108"/>
                    <a:pt x="54" y="110"/>
                    <a:pt x="45" y="114"/>
                  </a:cubicBezTo>
                  <a:cubicBezTo>
                    <a:pt x="42" y="104"/>
                    <a:pt x="40" y="94"/>
                    <a:pt x="40" y="85"/>
                  </a:cubicBezTo>
                  <a:cubicBezTo>
                    <a:pt x="76" y="85"/>
                    <a:pt x="76" y="85"/>
                    <a:pt x="76" y="85"/>
                  </a:cubicBezTo>
                  <a:lnTo>
                    <a:pt x="76" y="108"/>
                  </a:lnTo>
                  <a:close/>
                  <a:moveTo>
                    <a:pt x="76" y="78"/>
                  </a:moveTo>
                  <a:cubicBezTo>
                    <a:pt x="40" y="78"/>
                    <a:pt x="40" y="78"/>
                    <a:pt x="40" y="78"/>
                  </a:cubicBezTo>
                  <a:cubicBezTo>
                    <a:pt x="40" y="69"/>
                    <a:pt x="42" y="58"/>
                    <a:pt x="44" y="48"/>
                  </a:cubicBezTo>
                  <a:cubicBezTo>
                    <a:pt x="54" y="52"/>
                    <a:pt x="66" y="54"/>
                    <a:pt x="76" y="55"/>
                  </a:cubicBezTo>
                  <a:lnTo>
                    <a:pt x="76" y="78"/>
                  </a:lnTo>
                  <a:close/>
                  <a:moveTo>
                    <a:pt x="76" y="47"/>
                  </a:moveTo>
                  <a:cubicBezTo>
                    <a:pt x="66" y="47"/>
                    <a:pt x="55" y="45"/>
                    <a:pt x="46" y="41"/>
                  </a:cubicBezTo>
                  <a:cubicBezTo>
                    <a:pt x="52" y="25"/>
                    <a:pt x="61" y="11"/>
                    <a:pt x="76" y="10"/>
                  </a:cubicBezTo>
                  <a:lnTo>
                    <a:pt x="76" y="47"/>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6" name="Freeform 50">
              <a:extLst>
                <a:ext uri="{FF2B5EF4-FFF2-40B4-BE49-F238E27FC236}">
                  <a16:creationId xmlns:a16="http://schemas.microsoft.com/office/drawing/2014/main" id="{5877ED43-CD8B-4712-BF84-0C6207DD6649}"/>
                </a:ext>
              </a:extLst>
            </p:cNvPr>
            <p:cNvSpPr>
              <a:spLocks/>
            </p:cNvSpPr>
            <p:nvPr/>
          </p:nvSpPr>
          <p:spPr bwMode="auto">
            <a:xfrm>
              <a:off x="4064000" y="1952625"/>
              <a:ext cx="6350" cy="19050"/>
            </a:xfrm>
            <a:custGeom>
              <a:avLst/>
              <a:gdLst/>
              <a:ahLst/>
              <a:cxnLst>
                <a:cxn ang="0">
                  <a:pos x="0" y="4"/>
                </a:cxn>
                <a:cxn ang="0">
                  <a:pos x="3" y="8"/>
                </a:cxn>
                <a:cxn ang="0">
                  <a:pos x="3" y="0"/>
                </a:cxn>
                <a:cxn ang="0">
                  <a:pos x="0" y="4"/>
                </a:cxn>
              </a:cxnLst>
              <a:rect l="0" t="0" r="r" b="b"/>
              <a:pathLst>
                <a:path w="3" h="8">
                  <a:moveTo>
                    <a:pt x="0" y="4"/>
                  </a:moveTo>
                  <a:cubicBezTo>
                    <a:pt x="0" y="6"/>
                    <a:pt x="1" y="7"/>
                    <a:pt x="3" y="8"/>
                  </a:cubicBezTo>
                  <a:cubicBezTo>
                    <a:pt x="3" y="0"/>
                    <a:pt x="3" y="0"/>
                    <a:pt x="3" y="0"/>
                  </a:cubicBezTo>
                  <a:cubicBezTo>
                    <a:pt x="1" y="1"/>
                    <a:pt x="0" y="2"/>
                    <a:pt x="0" y="4"/>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7" name="Freeform 51">
              <a:extLst>
                <a:ext uri="{FF2B5EF4-FFF2-40B4-BE49-F238E27FC236}">
                  <a16:creationId xmlns:a16="http://schemas.microsoft.com/office/drawing/2014/main" id="{BF006C14-5C52-4AE5-8DFC-DB1504B9D431}"/>
                </a:ext>
              </a:extLst>
            </p:cNvPr>
            <p:cNvSpPr>
              <a:spLocks/>
            </p:cNvSpPr>
            <p:nvPr/>
          </p:nvSpPr>
          <p:spPr bwMode="auto">
            <a:xfrm>
              <a:off x="4081463" y="1987550"/>
              <a:ext cx="11113" cy="17463"/>
            </a:xfrm>
            <a:custGeom>
              <a:avLst/>
              <a:gdLst/>
              <a:ahLst/>
              <a:cxnLst>
                <a:cxn ang="0">
                  <a:pos x="2" y="0"/>
                </a:cxn>
                <a:cxn ang="0">
                  <a:pos x="0" y="0"/>
                </a:cxn>
                <a:cxn ang="0">
                  <a:pos x="0" y="8"/>
                </a:cxn>
                <a:cxn ang="0">
                  <a:pos x="5" y="4"/>
                </a:cxn>
                <a:cxn ang="0">
                  <a:pos x="2" y="0"/>
                </a:cxn>
              </a:cxnLst>
              <a:rect l="0" t="0" r="r" b="b"/>
              <a:pathLst>
                <a:path w="5" h="8">
                  <a:moveTo>
                    <a:pt x="2" y="0"/>
                  </a:moveTo>
                  <a:cubicBezTo>
                    <a:pt x="2" y="0"/>
                    <a:pt x="1" y="0"/>
                    <a:pt x="0" y="0"/>
                  </a:cubicBezTo>
                  <a:cubicBezTo>
                    <a:pt x="0" y="8"/>
                    <a:pt x="0" y="8"/>
                    <a:pt x="0" y="8"/>
                  </a:cubicBezTo>
                  <a:cubicBezTo>
                    <a:pt x="3" y="8"/>
                    <a:pt x="5" y="6"/>
                    <a:pt x="5" y="4"/>
                  </a:cubicBezTo>
                  <a:cubicBezTo>
                    <a:pt x="5" y="2"/>
                    <a:pt x="4" y="1"/>
                    <a:pt x="2"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8" name="Freeform 52">
              <a:extLst>
                <a:ext uri="{FF2B5EF4-FFF2-40B4-BE49-F238E27FC236}">
                  <a16:creationId xmlns:a16="http://schemas.microsoft.com/office/drawing/2014/main" id="{32CD076E-718E-49BF-A0D3-19A0592FB654}"/>
                </a:ext>
              </a:extLst>
            </p:cNvPr>
            <p:cNvSpPr>
              <a:spLocks noEditPoints="1"/>
            </p:cNvSpPr>
            <p:nvPr/>
          </p:nvSpPr>
          <p:spPr bwMode="auto">
            <a:xfrm>
              <a:off x="3995738" y="1898650"/>
              <a:ext cx="161925" cy="160338"/>
            </a:xfrm>
            <a:custGeom>
              <a:avLst/>
              <a:gdLst/>
              <a:ahLst/>
              <a:cxnLst>
                <a:cxn ang="0">
                  <a:pos x="36" y="0"/>
                </a:cxn>
                <a:cxn ang="0">
                  <a:pos x="0" y="36"/>
                </a:cxn>
                <a:cxn ang="0">
                  <a:pos x="36" y="71"/>
                </a:cxn>
                <a:cxn ang="0">
                  <a:pos x="72" y="36"/>
                </a:cxn>
                <a:cxn ang="0">
                  <a:pos x="36" y="0"/>
                </a:cxn>
                <a:cxn ang="0">
                  <a:pos x="45" y="50"/>
                </a:cxn>
                <a:cxn ang="0">
                  <a:pos x="38" y="52"/>
                </a:cxn>
                <a:cxn ang="0">
                  <a:pos x="38" y="60"/>
                </a:cxn>
                <a:cxn ang="0">
                  <a:pos x="33" y="60"/>
                </a:cxn>
                <a:cxn ang="0">
                  <a:pos x="33" y="52"/>
                </a:cxn>
                <a:cxn ang="0">
                  <a:pos x="27" y="49"/>
                </a:cxn>
                <a:cxn ang="0">
                  <a:pos x="23" y="41"/>
                </a:cxn>
                <a:cxn ang="0">
                  <a:pos x="29" y="41"/>
                </a:cxn>
                <a:cxn ang="0">
                  <a:pos x="33" y="47"/>
                </a:cxn>
                <a:cxn ang="0">
                  <a:pos x="33" y="37"/>
                </a:cxn>
                <a:cxn ang="0">
                  <a:pos x="31" y="37"/>
                </a:cxn>
                <a:cxn ang="0">
                  <a:pos x="24" y="29"/>
                </a:cxn>
                <a:cxn ang="0">
                  <a:pos x="28" y="21"/>
                </a:cxn>
                <a:cxn ang="0">
                  <a:pos x="33" y="19"/>
                </a:cxn>
                <a:cxn ang="0">
                  <a:pos x="33" y="12"/>
                </a:cxn>
                <a:cxn ang="0">
                  <a:pos x="38" y="12"/>
                </a:cxn>
                <a:cxn ang="0">
                  <a:pos x="38" y="19"/>
                </a:cxn>
                <a:cxn ang="0">
                  <a:pos x="44" y="22"/>
                </a:cxn>
                <a:cxn ang="0">
                  <a:pos x="48" y="29"/>
                </a:cxn>
                <a:cxn ang="0">
                  <a:pos x="42" y="29"/>
                </a:cxn>
                <a:cxn ang="0">
                  <a:pos x="38" y="24"/>
                </a:cxn>
                <a:cxn ang="0">
                  <a:pos x="38" y="33"/>
                </a:cxn>
                <a:cxn ang="0">
                  <a:pos x="42" y="34"/>
                </a:cxn>
                <a:cxn ang="0">
                  <a:pos x="47" y="37"/>
                </a:cxn>
                <a:cxn ang="0">
                  <a:pos x="49" y="42"/>
                </a:cxn>
                <a:cxn ang="0">
                  <a:pos x="45" y="50"/>
                </a:cxn>
              </a:cxnLst>
              <a:rect l="0" t="0" r="r" b="b"/>
              <a:pathLst>
                <a:path w="72" h="71">
                  <a:moveTo>
                    <a:pt x="36" y="0"/>
                  </a:moveTo>
                  <a:cubicBezTo>
                    <a:pt x="16" y="0"/>
                    <a:pt x="0" y="16"/>
                    <a:pt x="0" y="36"/>
                  </a:cubicBezTo>
                  <a:cubicBezTo>
                    <a:pt x="0" y="55"/>
                    <a:pt x="16" y="71"/>
                    <a:pt x="36" y="71"/>
                  </a:cubicBezTo>
                  <a:cubicBezTo>
                    <a:pt x="56" y="71"/>
                    <a:pt x="72" y="55"/>
                    <a:pt x="72" y="36"/>
                  </a:cubicBezTo>
                  <a:cubicBezTo>
                    <a:pt x="72" y="16"/>
                    <a:pt x="56" y="0"/>
                    <a:pt x="36" y="0"/>
                  </a:cubicBezTo>
                  <a:close/>
                  <a:moveTo>
                    <a:pt x="45" y="50"/>
                  </a:moveTo>
                  <a:cubicBezTo>
                    <a:pt x="43" y="51"/>
                    <a:pt x="41" y="52"/>
                    <a:pt x="38" y="52"/>
                  </a:cubicBezTo>
                  <a:cubicBezTo>
                    <a:pt x="38" y="60"/>
                    <a:pt x="38" y="60"/>
                    <a:pt x="38" y="60"/>
                  </a:cubicBezTo>
                  <a:cubicBezTo>
                    <a:pt x="33" y="60"/>
                    <a:pt x="33" y="60"/>
                    <a:pt x="33" y="60"/>
                  </a:cubicBezTo>
                  <a:cubicBezTo>
                    <a:pt x="33" y="52"/>
                    <a:pt x="33" y="52"/>
                    <a:pt x="33" y="52"/>
                  </a:cubicBezTo>
                  <a:cubicBezTo>
                    <a:pt x="31" y="51"/>
                    <a:pt x="28" y="51"/>
                    <a:pt x="27" y="49"/>
                  </a:cubicBezTo>
                  <a:cubicBezTo>
                    <a:pt x="24" y="47"/>
                    <a:pt x="23" y="44"/>
                    <a:pt x="23" y="41"/>
                  </a:cubicBezTo>
                  <a:cubicBezTo>
                    <a:pt x="29" y="41"/>
                    <a:pt x="29" y="41"/>
                    <a:pt x="29" y="41"/>
                  </a:cubicBezTo>
                  <a:cubicBezTo>
                    <a:pt x="29" y="44"/>
                    <a:pt x="30" y="46"/>
                    <a:pt x="33" y="47"/>
                  </a:cubicBezTo>
                  <a:cubicBezTo>
                    <a:pt x="33" y="37"/>
                    <a:pt x="33" y="37"/>
                    <a:pt x="33" y="37"/>
                  </a:cubicBezTo>
                  <a:cubicBezTo>
                    <a:pt x="33" y="37"/>
                    <a:pt x="32" y="37"/>
                    <a:pt x="31" y="37"/>
                  </a:cubicBezTo>
                  <a:cubicBezTo>
                    <a:pt x="26" y="35"/>
                    <a:pt x="24" y="33"/>
                    <a:pt x="24" y="29"/>
                  </a:cubicBezTo>
                  <a:cubicBezTo>
                    <a:pt x="24" y="26"/>
                    <a:pt x="25" y="23"/>
                    <a:pt x="28" y="21"/>
                  </a:cubicBezTo>
                  <a:cubicBezTo>
                    <a:pt x="29" y="20"/>
                    <a:pt x="31" y="20"/>
                    <a:pt x="33" y="19"/>
                  </a:cubicBezTo>
                  <a:cubicBezTo>
                    <a:pt x="33" y="12"/>
                    <a:pt x="33" y="12"/>
                    <a:pt x="33" y="12"/>
                  </a:cubicBezTo>
                  <a:cubicBezTo>
                    <a:pt x="38" y="12"/>
                    <a:pt x="38" y="12"/>
                    <a:pt x="38" y="12"/>
                  </a:cubicBezTo>
                  <a:cubicBezTo>
                    <a:pt x="38" y="19"/>
                    <a:pt x="38" y="19"/>
                    <a:pt x="38" y="19"/>
                  </a:cubicBezTo>
                  <a:cubicBezTo>
                    <a:pt x="41" y="20"/>
                    <a:pt x="43" y="20"/>
                    <a:pt x="44" y="22"/>
                  </a:cubicBezTo>
                  <a:cubicBezTo>
                    <a:pt x="47" y="24"/>
                    <a:pt x="48" y="26"/>
                    <a:pt x="48" y="29"/>
                  </a:cubicBezTo>
                  <a:cubicBezTo>
                    <a:pt x="42" y="29"/>
                    <a:pt x="42" y="29"/>
                    <a:pt x="42" y="29"/>
                  </a:cubicBezTo>
                  <a:cubicBezTo>
                    <a:pt x="42" y="27"/>
                    <a:pt x="40" y="25"/>
                    <a:pt x="38" y="24"/>
                  </a:cubicBezTo>
                  <a:cubicBezTo>
                    <a:pt x="38" y="33"/>
                    <a:pt x="38" y="33"/>
                    <a:pt x="38" y="33"/>
                  </a:cubicBezTo>
                  <a:cubicBezTo>
                    <a:pt x="39" y="33"/>
                    <a:pt x="41" y="33"/>
                    <a:pt x="42" y="34"/>
                  </a:cubicBezTo>
                  <a:cubicBezTo>
                    <a:pt x="45" y="34"/>
                    <a:pt x="46" y="36"/>
                    <a:pt x="47" y="37"/>
                  </a:cubicBezTo>
                  <a:cubicBezTo>
                    <a:pt x="48" y="39"/>
                    <a:pt x="49" y="40"/>
                    <a:pt x="49" y="42"/>
                  </a:cubicBezTo>
                  <a:cubicBezTo>
                    <a:pt x="49" y="45"/>
                    <a:pt x="48" y="48"/>
                    <a:pt x="45" y="5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9" name="Freeform 53">
              <a:extLst>
                <a:ext uri="{FF2B5EF4-FFF2-40B4-BE49-F238E27FC236}">
                  <a16:creationId xmlns:a16="http://schemas.microsoft.com/office/drawing/2014/main" id="{C3B2E695-FE7C-46DA-96A2-BE7A202FF563}"/>
                </a:ext>
              </a:extLst>
            </p:cNvPr>
            <p:cNvSpPr>
              <a:spLocks noEditPoints="1"/>
            </p:cNvSpPr>
            <p:nvPr/>
          </p:nvSpPr>
          <p:spPr bwMode="auto">
            <a:xfrm>
              <a:off x="3775075" y="1663700"/>
              <a:ext cx="361950" cy="361950"/>
            </a:xfrm>
            <a:custGeom>
              <a:avLst/>
              <a:gdLst/>
              <a:ahLst/>
              <a:cxnLst>
                <a:cxn ang="0">
                  <a:pos x="84" y="153"/>
                </a:cxn>
                <a:cxn ang="0">
                  <a:pos x="103" y="118"/>
                </a:cxn>
                <a:cxn ang="0">
                  <a:pos x="84" y="108"/>
                </a:cxn>
                <a:cxn ang="0">
                  <a:pos x="120" y="85"/>
                </a:cxn>
                <a:cxn ang="0">
                  <a:pos x="126" y="103"/>
                </a:cxn>
                <a:cxn ang="0">
                  <a:pos x="154" y="85"/>
                </a:cxn>
                <a:cxn ang="0">
                  <a:pos x="156" y="109"/>
                </a:cxn>
                <a:cxn ang="0">
                  <a:pos x="84" y="0"/>
                </a:cxn>
                <a:cxn ang="0">
                  <a:pos x="76" y="0"/>
                </a:cxn>
                <a:cxn ang="0">
                  <a:pos x="0" y="81"/>
                </a:cxn>
                <a:cxn ang="0">
                  <a:pos x="100" y="159"/>
                </a:cxn>
                <a:cxn ang="0">
                  <a:pos x="135" y="32"/>
                </a:cxn>
                <a:cxn ang="0">
                  <a:pos x="127" y="78"/>
                </a:cxn>
                <a:cxn ang="0">
                  <a:pos x="135" y="32"/>
                </a:cxn>
                <a:cxn ang="0">
                  <a:pos x="120" y="38"/>
                </a:cxn>
                <a:cxn ang="0">
                  <a:pos x="129" y="26"/>
                </a:cxn>
                <a:cxn ang="0">
                  <a:pos x="113" y="42"/>
                </a:cxn>
                <a:cxn ang="0">
                  <a:pos x="84" y="11"/>
                </a:cxn>
                <a:cxn ang="0">
                  <a:pos x="115" y="49"/>
                </a:cxn>
                <a:cxn ang="0">
                  <a:pos x="84" y="78"/>
                </a:cxn>
                <a:cxn ang="0">
                  <a:pos x="54" y="12"/>
                </a:cxn>
                <a:cxn ang="0">
                  <a:pos x="33" y="26"/>
                </a:cxn>
                <a:cxn ang="0">
                  <a:pos x="26" y="32"/>
                </a:cxn>
                <a:cxn ang="0">
                  <a:pos x="33" y="78"/>
                </a:cxn>
                <a:cxn ang="0">
                  <a:pos x="26" y="32"/>
                </a:cxn>
                <a:cxn ang="0">
                  <a:pos x="8" y="85"/>
                </a:cxn>
                <a:cxn ang="0">
                  <a:pos x="38" y="117"/>
                </a:cxn>
                <a:cxn ang="0">
                  <a:pos x="32" y="135"/>
                </a:cxn>
                <a:cxn ang="0">
                  <a:pos x="55" y="149"/>
                </a:cxn>
                <a:cxn ang="0">
                  <a:pos x="76" y="152"/>
                </a:cxn>
                <a:cxn ang="0">
                  <a:pos x="76" y="115"/>
                </a:cxn>
                <a:cxn ang="0">
                  <a:pos x="76" y="108"/>
                </a:cxn>
                <a:cxn ang="0">
                  <a:pos x="40" y="85"/>
                </a:cxn>
                <a:cxn ang="0">
                  <a:pos x="76" y="108"/>
                </a:cxn>
                <a:cxn ang="0">
                  <a:pos x="40" y="78"/>
                </a:cxn>
                <a:cxn ang="0">
                  <a:pos x="76" y="55"/>
                </a:cxn>
                <a:cxn ang="0">
                  <a:pos x="76" y="47"/>
                </a:cxn>
                <a:cxn ang="0">
                  <a:pos x="76" y="10"/>
                </a:cxn>
              </a:cxnLst>
              <a:rect l="0" t="0" r="r" b="b"/>
              <a:pathLst>
                <a:path w="161" h="161">
                  <a:moveTo>
                    <a:pt x="96" y="148"/>
                  </a:moveTo>
                  <a:cubicBezTo>
                    <a:pt x="92" y="151"/>
                    <a:pt x="88" y="153"/>
                    <a:pt x="84" y="153"/>
                  </a:cubicBezTo>
                  <a:cubicBezTo>
                    <a:pt x="84" y="115"/>
                    <a:pt x="84" y="115"/>
                    <a:pt x="84" y="115"/>
                  </a:cubicBezTo>
                  <a:cubicBezTo>
                    <a:pt x="90" y="115"/>
                    <a:pt x="97" y="116"/>
                    <a:pt x="103" y="118"/>
                  </a:cubicBezTo>
                  <a:cubicBezTo>
                    <a:pt x="105" y="115"/>
                    <a:pt x="107" y="113"/>
                    <a:pt x="109" y="111"/>
                  </a:cubicBezTo>
                  <a:cubicBezTo>
                    <a:pt x="101" y="109"/>
                    <a:pt x="92" y="108"/>
                    <a:pt x="84" y="108"/>
                  </a:cubicBezTo>
                  <a:cubicBezTo>
                    <a:pt x="84" y="85"/>
                    <a:pt x="84" y="85"/>
                    <a:pt x="84" y="85"/>
                  </a:cubicBezTo>
                  <a:cubicBezTo>
                    <a:pt x="120" y="85"/>
                    <a:pt x="120" y="85"/>
                    <a:pt x="120" y="85"/>
                  </a:cubicBezTo>
                  <a:cubicBezTo>
                    <a:pt x="119" y="92"/>
                    <a:pt x="119" y="99"/>
                    <a:pt x="117" y="106"/>
                  </a:cubicBezTo>
                  <a:cubicBezTo>
                    <a:pt x="120" y="105"/>
                    <a:pt x="123" y="104"/>
                    <a:pt x="126" y="103"/>
                  </a:cubicBezTo>
                  <a:cubicBezTo>
                    <a:pt x="126" y="97"/>
                    <a:pt x="127" y="91"/>
                    <a:pt x="127" y="85"/>
                  </a:cubicBezTo>
                  <a:cubicBezTo>
                    <a:pt x="154" y="85"/>
                    <a:pt x="154" y="85"/>
                    <a:pt x="154" y="85"/>
                  </a:cubicBezTo>
                  <a:cubicBezTo>
                    <a:pt x="153" y="92"/>
                    <a:pt x="152" y="99"/>
                    <a:pt x="149" y="106"/>
                  </a:cubicBezTo>
                  <a:cubicBezTo>
                    <a:pt x="152" y="107"/>
                    <a:pt x="154" y="108"/>
                    <a:pt x="156" y="109"/>
                  </a:cubicBezTo>
                  <a:cubicBezTo>
                    <a:pt x="159" y="101"/>
                    <a:pt x="161" y="91"/>
                    <a:pt x="161" y="81"/>
                  </a:cubicBezTo>
                  <a:cubicBezTo>
                    <a:pt x="161" y="37"/>
                    <a:pt x="127" y="2"/>
                    <a:pt x="84" y="0"/>
                  </a:cubicBezTo>
                  <a:cubicBezTo>
                    <a:pt x="84" y="0"/>
                    <a:pt x="84" y="0"/>
                    <a:pt x="84" y="0"/>
                  </a:cubicBezTo>
                  <a:cubicBezTo>
                    <a:pt x="76" y="0"/>
                    <a:pt x="76" y="0"/>
                    <a:pt x="76" y="0"/>
                  </a:cubicBezTo>
                  <a:cubicBezTo>
                    <a:pt x="76" y="0"/>
                    <a:pt x="76" y="0"/>
                    <a:pt x="76" y="0"/>
                  </a:cubicBezTo>
                  <a:cubicBezTo>
                    <a:pt x="34" y="3"/>
                    <a:pt x="0" y="38"/>
                    <a:pt x="0" y="81"/>
                  </a:cubicBezTo>
                  <a:cubicBezTo>
                    <a:pt x="0" y="125"/>
                    <a:pt x="36" y="161"/>
                    <a:pt x="81" y="161"/>
                  </a:cubicBezTo>
                  <a:cubicBezTo>
                    <a:pt x="87" y="161"/>
                    <a:pt x="94" y="161"/>
                    <a:pt x="100" y="159"/>
                  </a:cubicBezTo>
                  <a:cubicBezTo>
                    <a:pt x="98" y="156"/>
                    <a:pt x="97" y="152"/>
                    <a:pt x="96" y="148"/>
                  </a:cubicBezTo>
                  <a:close/>
                  <a:moveTo>
                    <a:pt x="135" y="32"/>
                  </a:moveTo>
                  <a:cubicBezTo>
                    <a:pt x="146" y="44"/>
                    <a:pt x="153" y="60"/>
                    <a:pt x="154" y="78"/>
                  </a:cubicBezTo>
                  <a:cubicBezTo>
                    <a:pt x="127" y="78"/>
                    <a:pt x="127" y="78"/>
                    <a:pt x="127" y="78"/>
                  </a:cubicBezTo>
                  <a:cubicBezTo>
                    <a:pt x="127" y="67"/>
                    <a:pt x="125" y="56"/>
                    <a:pt x="122" y="46"/>
                  </a:cubicBezTo>
                  <a:cubicBezTo>
                    <a:pt x="129" y="42"/>
                    <a:pt x="133" y="38"/>
                    <a:pt x="135" y="32"/>
                  </a:cubicBezTo>
                  <a:close/>
                  <a:moveTo>
                    <a:pt x="129" y="26"/>
                  </a:moveTo>
                  <a:cubicBezTo>
                    <a:pt x="129" y="31"/>
                    <a:pt x="125" y="35"/>
                    <a:pt x="120" y="38"/>
                  </a:cubicBezTo>
                  <a:cubicBezTo>
                    <a:pt x="116" y="27"/>
                    <a:pt x="110" y="17"/>
                    <a:pt x="101" y="10"/>
                  </a:cubicBezTo>
                  <a:cubicBezTo>
                    <a:pt x="111" y="13"/>
                    <a:pt x="121" y="19"/>
                    <a:pt x="129" y="26"/>
                  </a:cubicBezTo>
                  <a:close/>
                  <a:moveTo>
                    <a:pt x="84" y="11"/>
                  </a:moveTo>
                  <a:cubicBezTo>
                    <a:pt x="98" y="13"/>
                    <a:pt x="108" y="26"/>
                    <a:pt x="113" y="42"/>
                  </a:cubicBezTo>
                  <a:cubicBezTo>
                    <a:pt x="104" y="45"/>
                    <a:pt x="93" y="47"/>
                    <a:pt x="84" y="47"/>
                  </a:cubicBezTo>
                  <a:lnTo>
                    <a:pt x="84" y="11"/>
                  </a:lnTo>
                  <a:close/>
                  <a:moveTo>
                    <a:pt x="84" y="55"/>
                  </a:moveTo>
                  <a:cubicBezTo>
                    <a:pt x="95" y="54"/>
                    <a:pt x="106" y="53"/>
                    <a:pt x="115" y="49"/>
                  </a:cubicBezTo>
                  <a:cubicBezTo>
                    <a:pt x="118" y="59"/>
                    <a:pt x="119" y="69"/>
                    <a:pt x="120" y="78"/>
                  </a:cubicBezTo>
                  <a:cubicBezTo>
                    <a:pt x="84" y="78"/>
                    <a:pt x="84" y="78"/>
                    <a:pt x="84" y="78"/>
                  </a:cubicBezTo>
                  <a:lnTo>
                    <a:pt x="84" y="55"/>
                  </a:lnTo>
                  <a:close/>
                  <a:moveTo>
                    <a:pt x="54" y="12"/>
                  </a:moveTo>
                  <a:cubicBezTo>
                    <a:pt x="48" y="19"/>
                    <a:pt x="43" y="27"/>
                    <a:pt x="40" y="37"/>
                  </a:cubicBezTo>
                  <a:cubicBezTo>
                    <a:pt x="35" y="34"/>
                    <a:pt x="33" y="30"/>
                    <a:pt x="33" y="26"/>
                  </a:cubicBezTo>
                  <a:cubicBezTo>
                    <a:pt x="39" y="20"/>
                    <a:pt x="46" y="15"/>
                    <a:pt x="54" y="12"/>
                  </a:cubicBezTo>
                  <a:close/>
                  <a:moveTo>
                    <a:pt x="26" y="32"/>
                  </a:moveTo>
                  <a:cubicBezTo>
                    <a:pt x="28" y="37"/>
                    <a:pt x="32" y="41"/>
                    <a:pt x="37" y="44"/>
                  </a:cubicBezTo>
                  <a:cubicBezTo>
                    <a:pt x="34" y="55"/>
                    <a:pt x="33" y="66"/>
                    <a:pt x="33" y="78"/>
                  </a:cubicBezTo>
                  <a:cubicBezTo>
                    <a:pt x="7" y="78"/>
                    <a:pt x="7" y="78"/>
                    <a:pt x="7" y="78"/>
                  </a:cubicBezTo>
                  <a:cubicBezTo>
                    <a:pt x="8" y="60"/>
                    <a:pt x="15" y="44"/>
                    <a:pt x="26" y="32"/>
                  </a:cubicBezTo>
                  <a:close/>
                  <a:moveTo>
                    <a:pt x="26" y="129"/>
                  </a:moveTo>
                  <a:cubicBezTo>
                    <a:pt x="15" y="118"/>
                    <a:pt x="9" y="102"/>
                    <a:pt x="8" y="85"/>
                  </a:cubicBezTo>
                  <a:cubicBezTo>
                    <a:pt x="33" y="85"/>
                    <a:pt x="33" y="85"/>
                    <a:pt x="33" y="85"/>
                  </a:cubicBezTo>
                  <a:cubicBezTo>
                    <a:pt x="33" y="95"/>
                    <a:pt x="35" y="107"/>
                    <a:pt x="38" y="117"/>
                  </a:cubicBezTo>
                  <a:cubicBezTo>
                    <a:pt x="32" y="120"/>
                    <a:pt x="28" y="124"/>
                    <a:pt x="26" y="129"/>
                  </a:cubicBezTo>
                  <a:close/>
                  <a:moveTo>
                    <a:pt x="32" y="135"/>
                  </a:moveTo>
                  <a:cubicBezTo>
                    <a:pt x="33" y="131"/>
                    <a:pt x="36" y="127"/>
                    <a:pt x="40" y="125"/>
                  </a:cubicBezTo>
                  <a:cubicBezTo>
                    <a:pt x="44" y="134"/>
                    <a:pt x="49" y="143"/>
                    <a:pt x="55" y="149"/>
                  </a:cubicBezTo>
                  <a:cubicBezTo>
                    <a:pt x="47" y="146"/>
                    <a:pt x="39" y="141"/>
                    <a:pt x="32" y="135"/>
                  </a:cubicBezTo>
                  <a:close/>
                  <a:moveTo>
                    <a:pt x="76" y="152"/>
                  </a:moveTo>
                  <a:cubicBezTo>
                    <a:pt x="62" y="149"/>
                    <a:pt x="52" y="137"/>
                    <a:pt x="47" y="121"/>
                  </a:cubicBezTo>
                  <a:cubicBezTo>
                    <a:pt x="55" y="117"/>
                    <a:pt x="66" y="115"/>
                    <a:pt x="76" y="115"/>
                  </a:cubicBezTo>
                  <a:lnTo>
                    <a:pt x="76" y="152"/>
                  </a:lnTo>
                  <a:close/>
                  <a:moveTo>
                    <a:pt x="76" y="108"/>
                  </a:moveTo>
                  <a:cubicBezTo>
                    <a:pt x="66" y="108"/>
                    <a:pt x="54" y="110"/>
                    <a:pt x="45" y="114"/>
                  </a:cubicBezTo>
                  <a:cubicBezTo>
                    <a:pt x="42" y="104"/>
                    <a:pt x="40" y="94"/>
                    <a:pt x="40" y="85"/>
                  </a:cubicBezTo>
                  <a:cubicBezTo>
                    <a:pt x="76" y="85"/>
                    <a:pt x="76" y="85"/>
                    <a:pt x="76" y="85"/>
                  </a:cubicBezTo>
                  <a:lnTo>
                    <a:pt x="76" y="108"/>
                  </a:lnTo>
                  <a:close/>
                  <a:moveTo>
                    <a:pt x="76" y="78"/>
                  </a:moveTo>
                  <a:cubicBezTo>
                    <a:pt x="40" y="78"/>
                    <a:pt x="40" y="78"/>
                    <a:pt x="40" y="78"/>
                  </a:cubicBezTo>
                  <a:cubicBezTo>
                    <a:pt x="40" y="69"/>
                    <a:pt x="42" y="58"/>
                    <a:pt x="44" y="48"/>
                  </a:cubicBezTo>
                  <a:cubicBezTo>
                    <a:pt x="54" y="52"/>
                    <a:pt x="66" y="54"/>
                    <a:pt x="76" y="55"/>
                  </a:cubicBezTo>
                  <a:lnTo>
                    <a:pt x="76" y="78"/>
                  </a:lnTo>
                  <a:close/>
                  <a:moveTo>
                    <a:pt x="76" y="47"/>
                  </a:moveTo>
                  <a:cubicBezTo>
                    <a:pt x="66" y="47"/>
                    <a:pt x="55" y="45"/>
                    <a:pt x="46" y="41"/>
                  </a:cubicBezTo>
                  <a:cubicBezTo>
                    <a:pt x="52" y="25"/>
                    <a:pt x="61" y="11"/>
                    <a:pt x="76" y="10"/>
                  </a:cubicBezTo>
                  <a:lnTo>
                    <a:pt x="76" y="47"/>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20" name="Group 19">
            <a:extLst>
              <a:ext uri="{FF2B5EF4-FFF2-40B4-BE49-F238E27FC236}">
                <a16:creationId xmlns:a16="http://schemas.microsoft.com/office/drawing/2014/main" id="{A1CDCDD0-4D33-43D3-97E1-BE1C6B2B3CD0}"/>
              </a:ext>
            </a:extLst>
          </p:cNvPr>
          <p:cNvGrpSpPr/>
          <p:nvPr/>
        </p:nvGrpSpPr>
        <p:grpSpPr>
          <a:xfrm>
            <a:off x="6953132" y="2002859"/>
            <a:ext cx="524933" cy="552451"/>
            <a:chOff x="3768725" y="2336800"/>
            <a:chExt cx="393700" cy="414338"/>
          </a:xfrm>
          <a:solidFill>
            <a:schemeClr val="bg1"/>
          </a:solidFill>
          <a:effectLst>
            <a:outerShdw blurRad="50800" dist="38100" dir="2700000" algn="tl" rotWithShape="0">
              <a:prstClr val="black">
                <a:alpha val="40000"/>
              </a:prstClr>
            </a:outerShdw>
          </a:effectLst>
        </p:grpSpPr>
        <p:sp>
          <p:nvSpPr>
            <p:cNvPr id="21" name="Freeform 64">
              <a:extLst>
                <a:ext uri="{FF2B5EF4-FFF2-40B4-BE49-F238E27FC236}">
                  <a16:creationId xmlns:a16="http://schemas.microsoft.com/office/drawing/2014/main" id="{7EE320DF-9D6D-4DCB-B76C-3DE1F264F57C}"/>
                </a:ext>
              </a:extLst>
            </p:cNvPr>
            <p:cNvSpPr>
              <a:spLocks noEditPoints="1"/>
            </p:cNvSpPr>
            <p:nvPr/>
          </p:nvSpPr>
          <p:spPr bwMode="auto">
            <a:xfrm>
              <a:off x="3768725" y="2547938"/>
              <a:ext cx="393700" cy="203200"/>
            </a:xfrm>
            <a:custGeom>
              <a:avLst/>
              <a:gdLst/>
              <a:ahLst/>
              <a:cxnLst>
                <a:cxn ang="0">
                  <a:pos x="175" y="4"/>
                </a:cxn>
                <a:cxn ang="0">
                  <a:pos x="175" y="3"/>
                </a:cxn>
                <a:cxn ang="0">
                  <a:pos x="175" y="2"/>
                </a:cxn>
                <a:cxn ang="0">
                  <a:pos x="175" y="2"/>
                </a:cxn>
                <a:cxn ang="0">
                  <a:pos x="175" y="0"/>
                </a:cxn>
                <a:cxn ang="0">
                  <a:pos x="0" y="0"/>
                </a:cxn>
                <a:cxn ang="0">
                  <a:pos x="0" y="5"/>
                </a:cxn>
                <a:cxn ang="0">
                  <a:pos x="0" y="5"/>
                </a:cxn>
                <a:cxn ang="0">
                  <a:pos x="88" y="90"/>
                </a:cxn>
                <a:cxn ang="0">
                  <a:pos x="175" y="5"/>
                </a:cxn>
                <a:cxn ang="0">
                  <a:pos x="175" y="5"/>
                </a:cxn>
                <a:cxn ang="0">
                  <a:pos x="175" y="4"/>
                </a:cxn>
                <a:cxn ang="0">
                  <a:pos x="130" y="8"/>
                </a:cxn>
                <a:cxn ang="0">
                  <a:pos x="126" y="38"/>
                </a:cxn>
                <a:cxn ang="0">
                  <a:pos x="91" y="32"/>
                </a:cxn>
                <a:cxn ang="0">
                  <a:pos x="91" y="8"/>
                </a:cxn>
                <a:cxn ang="0">
                  <a:pos x="130" y="8"/>
                </a:cxn>
                <a:cxn ang="0">
                  <a:pos x="28" y="55"/>
                </a:cxn>
                <a:cxn ang="0">
                  <a:pos x="8" y="8"/>
                </a:cxn>
                <a:cxn ang="0">
                  <a:pos x="36" y="8"/>
                </a:cxn>
                <a:cxn ang="0">
                  <a:pos x="41" y="42"/>
                </a:cxn>
                <a:cxn ang="0">
                  <a:pos x="28" y="55"/>
                </a:cxn>
                <a:cxn ang="0">
                  <a:pos x="35" y="62"/>
                </a:cxn>
                <a:cxn ang="0">
                  <a:pos x="44" y="50"/>
                </a:cxn>
                <a:cxn ang="0">
                  <a:pos x="60" y="77"/>
                </a:cxn>
                <a:cxn ang="0">
                  <a:pos x="35" y="62"/>
                </a:cxn>
                <a:cxn ang="0">
                  <a:pos x="83" y="79"/>
                </a:cxn>
                <a:cxn ang="0">
                  <a:pos x="51" y="46"/>
                </a:cxn>
                <a:cxn ang="0">
                  <a:pos x="83" y="40"/>
                </a:cxn>
                <a:cxn ang="0">
                  <a:pos x="83" y="79"/>
                </a:cxn>
                <a:cxn ang="0">
                  <a:pos x="83" y="32"/>
                </a:cxn>
                <a:cxn ang="0">
                  <a:pos x="49" y="39"/>
                </a:cxn>
                <a:cxn ang="0">
                  <a:pos x="44" y="8"/>
                </a:cxn>
                <a:cxn ang="0">
                  <a:pos x="83" y="8"/>
                </a:cxn>
                <a:cxn ang="0">
                  <a:pos x="83" y="32"/>
                </a:cxn>
                <a:cxn ang="0">
                  <a:pos x="91" y="81"/>
                </a:cxn>
                <a:cxn ang="0">
                  <a:pos x="91" y="40"/>
                </a:cxn>
                <a:cxn ang="0">
                  <a:pos x="123" y="46"/>
                </a:cxn>
                <a:cxn ang="0">
                  <a:pos x="91" y="81"/>
                </a:cxn>
                <a:cxn ang="0">
                  <a:pos x="115" y="77"/>
                </a:cxn>
                <a:cxn ang="0">
                  <a:pos x="131" y="50"/>
                </a:cxn>
                <a:cxn ang="0">
                  <a:pos x="139" y="63"/>
                </a:cxn>
                <a:cxn ang="0">
                  <a:pos x="115" y="77"/>
                </a:cxn>
                <a:cxn ang="0">
                  <a:pos x="146" y="56"/>
                </a:cxn>
                <a:cxn ang="0">
                  <a:pos x="133" y="42"/>
                </a:cxn>
                <a:cxn ang="0">
                  <a:pos x="138" y="8"/>
                </a:cxn>
                <a:cxn ang="0">
                  <a:pos x="167" y="8"/>
                </a:cxn>
                <a:cxn ang="0">
                  <a:pos x="146" y="56"/>
                </a:cxn>
              </a:cxnLst>
              <a:rect l="0" t="0" r="r" b="b"/>
              <a:pathLst>
                <a:path w="175" h="90">
                  <a:moveTo>
                    <a:pt x="175" y="4"/>
                  </a:moveTo>
                  <a:cubicBezTo>
                    <a:pt x="175" y="3"/>
                    <a:pt x="175" y="3"/>
                    <a:pt x="175" y="3"/>
                  </a:cubicBezTo>
                  <a:cubicBezTo>
                    <a:pt x="175" y="2"/>
                    <a:pt x="175" y="2"/>
                    <a:pt x="175" y="2"/>
                  </a:cubicBezTo>
                  <a:cubicBezTo>
                    <a:pt x="175" y="2"/>
                    <a:pt x="175" y="2"/>
                    <a:pt x="175" y="2"/>
                  </a:cubicBezTo>
                  <a:cubicBezTo>
                    <a:pt x="175" y="0"/>
                    <a:pt x="175" y="0"/>
                    <a:pt x="175" y="0"/>
                  </a:cubicBezTo>
                  <a:cubicBezTo>
                    <a:pt x="0" y="0"/>
                    <a:pt x="0" y="0"/>
                    <a:pt x="0" y="0"/>
                  </a:cubicBezTo>
                  <a:cubicBezTo>
                    <a:pt x="0" y="5"/>
                    <a:pt x="0" y="5"/>
                    <a:pt x="0" y="5"/>
                  </a:cubicBezTo>
                  <a:cubicBezTo>
                    <a:pt x="0" y="5"/>
                    <a:pt x="0" y="5"/>
                    <a:pt x="0" y="5"/>
                  </a:cubicBezTo>
                  <a:cubicBezTo>
                    <a:pt x="1" y="52"/>
                    <a:pt x="40" y="90"/>
                    <a:pt x="88" y="90"/>
                  </a:cubicBezTo>
                  <a:cubicBezTo>
                    <a:pt x="135" y="90"/>
                    <a:pt x="174" y="52"/>
                    <a:pt x="175" y="5"/>
                  </a:cubicBezTo>
                  <a:cubicBezTo>
                    <a:pt x="175" y="5"/>
                    <a:pt x="175" y="5"/>
                    <a:pt x="175" y="5"/>
                  </a:cubicBezTo>
                  <a:lnTo>
                    <a:pt x="175" y="4"/>
                  </a:lnTo>
                  <a:close/>
                  <a:moveTo>
                    <a:pt x="130" y="8"/>
                  </a:moveTo>
                  <a:cubicBezTo>
                    <a:pt x="130" y="17"/>
                    <a:pt x="128" y="28"/>
                    <a:pt x="126" y="38"/>
                  </a:cubicBezTo>
                  <a:cubicBezTo>
                    <a:pt x="116" y="34"/>
                    <a:pt x="103" y="32"/>
                    <a:pt x="91" y="32"/>
                  </a:cubicBezTo>
                  <a:cubicBezTo>
                    <a:pt x="91" y="8"/>
                    <a:pt x="91" y="8"/>
                    <a:pt x="91" y="8"/>
                  </a:cubicBezTo>
                  <a:lnTo>
                    <a:pt x="130" y="8"/>
                  </a:lnTo>
                  <a:close/>
                  <a:moveTo>
                    <a:pt x="28" y="55"/>
                  </a:moveTo>
                  <a:cubicBezTo>
                    <a:pt x="17" y="43"/>
                    <a:pt x="10" y="26"/>
                    <a:pt x="8" y="8"/>
                  </a:cubicBezTo>
                  <a:cubicBezTo>
                    <a:pt x="36" y="8"/>
                    <a:pt x="36" y="8"/>
                    <a:pt x="36" y="8"/>
                  </a:cubicBezTo>
                  <a:cubicBezTo>
                    <a:pt x="36" y="19"/>
                    <a:pt x="38" y="31"/>
                    <a:pt x="41" y="42"/>
                  </a:cubicBezTo>
                  <a:cubicBezTo>
                    <a:pt x="35" y="46"/>
                    <a:pt x="31" y="50"/>
                    <a:pt x="28" y="55"/>
                  </a:cubicBezTo>
                  <a:close/>
                  <a:moveTo>
                    <a:pt x="35" y="62"/>
                  </a:moveTo>
                  <a:cubicBezTo>
                    <a:pt x="36" y="57"/>
                    <a:pt x="39" y="53"/>
                    <a:pt x="44" y="50"/>
                  </a:cubicBezTo>
                  <a:cubicBezTo>
                    <a:pt x="48" y="61"/>
                    <a:pt x="53" y="70"/>
                    <a:pt x="60" y="77"/>
                  </a:cubicBezTo>
                  <a:cubicBezTo>
                    <a:pt x="51" y="74"/>
                    <a:pt x="42" y="69"/>
                    <a:pt x="35" y="62"/>
                  </a:cubicBezTo>
                  <a:close/>
                  <a:moveTo>
                    <a:pt x="83" y="79"/>
                  </a:moveTo>
                  <a:cubicBezTo>
                    <a:pt x="67" y="77"/>
                    <a:pt x="57" y="63"/>
                    <a:pt x="51" y="46"/>
                  </a:cubicBezTo>
                  <a:cubicBezTo>
                    <a:pt x="60" y="42"/>
                    <a:pt x="72" y="40"/>
                    <a:pt x="83" y="40"/>
                  </a:cubicBezTo>
                  <a:lnTo>
                    <a:pt x="83" y="79"/>
                  </a:lnTo>
                  <a:close/>
                  <a:moveTo>
                    <a:pt x="83" y="32"/>
                  </a:moveTo>
                  <a:cubicBezTo>
                    <a:pt x="72" y="32"/>
                    <a:pt x="59" y="34"/>
                    <a:pt x="49" y="39"/>
                  </a:cubicBezTo>
                  <a:cubicBezTo>
                    <a:pt x="46" y="28"/>
                    <a:pt x="44" y="17"/>
                    <a:pt x="44" y="8"/>
                  </a:cubicBezTo>
                  <a:cubicBezTo>
                    <a:pt x="83" y="8"/>
                    <a:pt x="83" y="8"/>
                    <a:pt x="83" y="8"/>
                  </a:cubicBezTo>
                  <a:lnTo>
                    <a:pt x="83" y="32"/>
                  </a:lnTo>
                  <a:close/>
                  <a:moveTo>
                    <a:pt x="91" y="81"/>
                  </a:moveTo>
                  <a:cubicBezTo>
                    <a:pt x="91" y="40"/>
                    <a:pt x="91" y="40"/>
                    <a:pt x="91" y="40"/>
                  </a:cubicBezTo>
                  <a:cubicBezTo>
                    <a:pt x="101" y="40"/>
                    <a:pt x="114" y="42"/>
                    <a:pt x="123" y="46"/>
                  </a:cubicBezTo>
                  <a:cubicBezTo>
                    <a:pt x="117" y="64"/>
                    <a:pt x="107" y="79"/>
                    <a:pt x="91" y="81"/>
                  </a:cubicBezTo>
                  <a:close/>
                  <a:moveTo>
                    <a:pt x="115" y="77"/>
                  </a:moveTo>
                  <a:cubicBezTo>
                    <a:pt x="122" y="70"/>
                    <a:pt x="127" y="61"/>
                    <a:pt x="131" y="50"/>
                  </a:cubicBezTo>
                  <a:cubicBezTo>
                    <a:pt x="136" y="54"/>
                    <a:pt x="139" y="58"/>
                    <a:pt x="139" y="63"/>
                  </a:cubicBezTo>
                  <a:cubicBezTo>
                    <a:pt x="132" y="69"/>
                    <a:pt x="124" y="74"/>
                    <a:pt x="115" y="77"/>
                  </a:cubicBezTo>
                  <a:close/>
                  <a:moveTo>
                    <a:pt x="146" y="56"/>
                  </a:moveTo>
                  <a:cubicBezTo>
                    <a:pt x="144" y="51"/>
                    <a:pt x="139" y="46"/>
                    <a:pt x="133" y="42"/>
                  </a:cubicBezTo>
                  <a:cubicBezTo>
                    <a:pt x="136" y="31"/>
                    <a:pt x="138" y="18"/>
                    <a:pt x="138" y="8"/>
                  </a:cubicBezTo>
                  <a:cubicBezTo>
                    <a:pt x="167" y="8"/>
                    <a:pt x="167" y="8"/>
                    <a:pt x="167" y="8"/>
                  </a:cubicBezTo>
                  <a:cubicBezTo>
                    <a:pt x="166" y="26"/>
                    <a:pt x="158" y="43"/>
                    <a:pt x="146" y="5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2" name="Oval 65">
              <a:extLst>
                <a:ext uri="{FF2B5EF4-FFF2-40B4-BE49-F238E27FC236}">
                  <a16:creationId xmlns:a16="http://schemas.microsoft.com/office/drawing/2014/main" id="{4309DBAF-AB68-47CE-8E92-271CCF9ED1BB}"/>
                </a:ext>
              </a:extLst>
            </p:cNvPr>
            <p:cNvSpPr>
              <a:spLocks noChangeArrowheads="1"/>
            </p:cNvSpPr>
            <p:nvPr/>
          </p:nvSpPr>
          <p:spPr bwMode="auto">
            <a:xfrm>
              <a:off x="3925888" y="2336800"/>
              <a:ext cx="74613" cy="8731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3" name="Freeform 66">
              <a:extLst>
                <a:ext uri="{FF2B5EF4-FFF2-40B4-BE49-F238E27FC236}">
                  <a16:creationId xmlns:a16="http://schemas.microsoft.com/office/drawing/2014/main" id="{01761692-9A6B-4DFE-B52B-2EC47FF7366A}"/>
                </a:ext>
              </a:extLst>
            </p:cNvPr>
            <p:cNvSpPr>
              <a:spLocks/>
            </p:cNvSpPr>
            <p:nvPr/>
          </p:nvSpPr>
          <p:spPr bwMode="auto">
            <a:xfrm>
              <a:off x="3890963" y="2432050"/>
              <a:ext cx="146050" cy="104775"/>
            </a:xfrm>
            <a:custGeom>
              <a:avLst/>
              <a:gdLst/>
              <a:ahLst/>
              <a:cxnLst>
                <a:cxn ang="0">
                  <a:pos x="54" y="0"/>
                </a:cxn>
                <a:cxn ang="0">
                  <a:pos x="45" y="0"/>
                </a:cxn>
                <a:cxn ang="0">
                  <a:pos x="38" y="35"/>
                </a:cxn>
                <a:cxn ang="0">
                  <a:pos x="32" y="7"/>
                </a:cxn>
                <a:cxn ang="0">
                  <a:pos x="27" y="35"/>
                </a:cxn>
                <a:cxn ang="0">
                  <a:pos x="20" y="0"/>
                </a:cxn>
                <a:cxn ang="0">
                  <a:pos x="11" y="0"/>
                </a:cxn>
                <a:cxn ang="0">
                  <a:pos x="0" y="15"/>
                </a:cxn>
                <a:cxn ang="0">
                  <a:pos x="0" y="47"/>
                </a:cxn>
                <a:cxn ang="0">
                  <a:pos x="65" y="47"/>
                </a:cxn>
                <a:cxn ang="0">
                  <a:pos x="65" y="15"/>
                </a:cxn>
                <a:cxn ang="0">
                  <a:pos x="54" y="0"/>
                </a:cxn>
              </a:cxnLst>
              <a:rect l="0" t="0" r="r" b="b"/>
              <a:pathLst>
                <a:path w="65" h="47">
                  <a:moveTo>
                    <a:pt x="54" y="0"/>
                  </a:moveTo>
                  <a:cubicBezTo>
                    <a:pt x="45" y="0"/>
                    <a:pt x="45" y="0"/>
                    <a:pt x="45" y="0"/>
                  </a:cubicBezTo>
                  <a:cubicBezTo>
                    <a:pt x="38" y="35"/>
                    <a:pt x="38" y="35"/>
                    <a:pt x="38" y="35"/>
                  </a:cubicBezTo>
                  <a:cubicBezTo>
                    <a:pt x="32" y="7"/>
                    <a:pt x="32" y="7"/>
                    <a:pt x="32" y="7"/>
                  </a:cubicBezTo>
                  <a:cubicBezTo>
                    <a:pt x="27" y="35"/>
                    <a:pt x="27" y="35"/>
                    <a:pt x="27" y="35"/>
                  </a:cubicBezTo>
                  <a:cubicBezTo>
                    <a:pt x="20" y="0"/>
                    <a:pt x="20" y="0"/>
                    <a:pt x="20" y="0"/>
                  </a:cubicBezTo>
                  <a:cubicBezTo>
                    <a:pt x="11" y="0"/>
                    <a:pt x="11" y="0"/>
                    <a:pt x="11" y="0"/>
                  </a:cubicBezTo>
                  <a:cubicBezTo>
                    <a:pt x="5" y="0"/>
                    <a:pt x="0" y="7"/>
                    <a:pt x="0" y="15"/>
                  </a:cubicBezTo>
                  <a:cubicBezTo>
                    <a:pt x="0" y="47"/>
                    <a:pt x="0" y="47"/>
                    <a:pt x="0" y="47"/>
                  </a:cubicBezTo>
                  <a:cubicBezTo>
                    <a:pt x="65" y="47"/>
                    <a:pt x="65" y="47"/>
                    <a:pt x="65" y="47"/>
                  </a:cubicBezTo>
                  <a:cubicBezTo>
                    <a:pt x="65" y="15"/>
                    <a:pt x="65" y="15"/>
                    <a:pt x="65" y="15"/>
                  </a:cubicBezTo>
                  <a:cubicBezTo>
                    <a:pt x="65" y="7"/>
                    <a:pt x="60" y="0"/>
                    <a:pt x="54"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4" name="Freeform 67">
              <a:extLst>
                <a:ext uri="{FF2B5EF4-FFF2-40B4-BE49-F238E27FC236}">
                  <a16:creationId xmlns:a16="http://schemas.microsoft.com/office/drawing/2014/main" id="{2806DFEF-1ECF-4267-BD78-1B52606021F3}"/>
                </a:ext>
              </a:extLst>
            </p:cNvPr>
            <p:cNvSpPr>
              <a:spLocks/>
            </p:cNvSpPr>
            <p:nvPr/>
          </p:nvSpPr>
          <p:spPr bwMode="auto">
            <a:xfrm>
              <a:off x="3952875" y="2432050"/>
              <a:ext cx="20638" cy="15875"/>
            </a:xfrm>
            <a:custGeom>
              <a:avLst/>
              <a:gdLst/>
              <a:ahLst/>
              <a:cxnLst>
                <a:cxn ang="0">
                  <a:pos x="13" y="3"/>
                </a:cxn>
                <a:cxn ang="0">
                  <a:pos x="10" y="0"/>
                </a:cxn>
                <a:cxn ang="0">
                  <a:pos x="6" y="0"/>
                </a:cxn>
                <a:cxn ang="0">
                  <a:pos x="6" y="0"/>
                </a:cxn>
                <a:cxn ang="0">
                  <a:pos x="3" y="0"/>
                </a:cxn>
                <a:cxn ang="0">
                  <a:pos x="0" y="3"/>
                </a:cxn>
                <a:cxn ang="0">
                  <a:pos x="6" y="10"/>
                </a:cxn>
                <a:cxn ang="0">
                  <a:pos x="13" y="3"/>
                </a:cxn>
                <a:cxn ang="0">
                  <a:pos x="13" y="3"/>
                </a:cxn>
              </a:cxnLst>
              <a:rect l="0" t="0" r="r" b="b"/>
              <a:pathLst>
                <a:path w="13" h="10">
                  <a:moveTo>
                    <a:pt x="13" y="3"/>
                  </a:moveTo>
                  <a:lnTo>
                    <a:pt x="10" y="0"/>
                  </a:lnTo>
                  <a:lnTo>
                    <a:pt x="6" y="0"/>
                  </a:lnTo>
                  <a:lnTo>
                    <a:pt x="6" y="0"/>
                  </a:lnTo>
                  <a:lnTo>
                    <a:pt x="3" y="0"/>
                  </a:lnTo>
                  <a:lnTo>
                    <a:pt x="0" y="3"/>
                  </a:lnTo>
                  <a:lnTo>
                    <a:pt x="6" y="10"/>
                  </a:lnTo>
                  <a:lnTo>
                    <a:pt x="13" y="3"/>
                  </a:lnTo>
                  <a:lnTo>
                    <a:pt x="13"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5" name="Oval 68">
              <a:extLst>
                <a:ext uri="{FF2B5EF4-FFF2-40B4-BE49-F238E27FC236}">
                  <a16:creationId xmlns:a16="http://schemas.microsoft.com/office/drawing/2014/main" id="{B0445DD1-023B-443C-9FE6-85216DFF692B}"/>
                </a:ext>
              </a:extLst>
            </p:cNvPr>
            <p:cNvSpPr>
              <a:spLocks noChangeArrowheads="1"/>
            </p:cNvSpPr>
            <p:nvPr/>
          </p:nvSpPr>
          <p:spPr bwMode="auto">
            <a:xfrm>
              <a:off x="4044950" y="2355850"/>
              <a:ext cx="68263" cy="77788"/>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6" name="Freeform 69">
              <a:extLst>
                <a:ext uri="{FF2B5EF4-FFF2-40B4-BE49-F238E27FC236}">
                  <a16:creationId xmlns:a16="http://schemas.microsoft.com/office/drawing/2014/main" id="{85071713-CFC8-4C62-8BC4-8F1CF12D716A}"/>
                </a:ext>
              </a:extLst>
            </p:cNvPr>
            <p:cNvSpPr>
              <a:spLocks/>
            </p:cNvSpPr>
            <p:nvPr/>
          </p:nvSpPr>
          <p:spPr bwMode="auto">
            <a:xfrm>
              <a:off x="4070350" y="2439988"/>
              <a:ext cx="17463" cy="14288"/>
            </a:xfrm>
            <a:custGeom>
              <a:avLst/>
              <a:gdLst/>
              <a:ahLst/>
              <a:cxnLst>
                <a:cxn ang="0">
                  <a:pos x="11" y="3"/>
                </a:cxn>
                <a:cxn ang="0">
                  <a:pos x="10" y="0"/>
                </a:cxn>
                <a:cxn ang="0">
                  <a:pos x="6" y="0"/>
                </a:cxn>
                <a:cxn ang="0">
                  <a:pos x="6" y="0"/>
                </a:cxn>
                <a:cxn ang="0">
                  <a:pos x="3" y="0"/>
                </a:cxn>
                <a:cxn ang="0">
                  <a:pos x="0" y="3"/>
                </a:cxn>
                <a:cxn ang="0">
                  <a:pos x="6" y="9"/>
                </a:cxn>
                <a:cxn ang="0">
                  <a:pos x="11" y="3"/>
                </a:cxn>
                <a:cxn ang="0">
                  <a:pos x="11" y="3"/>
                </a:cxn>
              </a:cxnLst>
              <a:rect l="0" t="0" r="r" b="b"/>
              <a:pathLst>
                <a:path w="11" h="9">
                  <a:moveTo>
                    <a:pt x="11" y="3"/>
                  </a:moveTo>
                  <a:lnTo>
                    <a:pt x="10" y="0"/>
                  </a:lnTo>
                  <a:lnTo>
                    <a:pt x="6" y="0"/>
                  </a:lnTo>
                  <a:lnTo>
                    <a:pt x="6" y="0"/>
                  </a:lnTo>
                  <a:lnTo>
                    <a:pt x="3" y="0"/>
                  </a:lnTo>
                  <a:lnTo>
                    <a:pt x="0" y="3"/>
                  </a:lnTo>
                  <a:lnTo>
                    <a:pt x="6" y="9"/>
                  </a:lnTo>
                  <a:lnTo>
                    <a:pt x="11" y="3"/>
                  </a:lnTo>
                  <a:lnTo>
                    <a:pt x="11"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7" name="Freeform 70">
              <a:extLst>
                <a:ext uri="{FF2B5EF4-FFF2-40B4-BE49-F238E27FC236}">
                  <a16:creationId xmlns:a16="http://schemas.microsoft.com/office/drawing/2014/main" id="{5BB7C44A-BB87-4E10-B142-4609D5213B21}"/>
                </a:ext>
              </a:extLst>
            </p:cNvPr>
            <p:cNvSpPr>
              <a:spLocks/>
            </p:cNvSpPr>
            <p:nvPr/>
          </p:nvSpPr>
          <p:spPr bwMode="auto">
            <a:xfrm>
              <a:off x="4037013" y="2439988"/>
              <a:ext cx="109538" cy="96838"/>
            </a:xfrm>
            <a:custGeom>
              <a:avLst/>
              <a:gdLst/>
              <a:ahLst/>
              <a:cxnLst>
                <a:cxn ang="0">
                  <a:pos x="39" y="0"/>
                </a:cxn>
                <a:cxn ang="0">
                  <a:pos x="31" y="0"/>
                </a:cxn>
                <a:cxn ang="0">
                  <a:pos x="24" y="33"/>
                </a:cxn>
                <a:cxn ang="0">
                  <a:pos x="19" y="6"/>
                </a:cxn>
                <a:cxn ang="0">
                  <a:pos x="14" y="33"/>
                </a:cxn>
                <a:cxn ang="0">
                  <a:pos x="8" y="0"/>
                </a:cxn>
                <a:cxn ang="0">
                  <a:pos x="0" y="0"/>
                </a:cxn>
                <a:cxn ang="0">
                  <a:pos x="3" y="11"/>
                </a:cxn>
                <a:cxn ang="0">
                  <a:pos x="3" y="43"/>
                </a:cxn>
                <a:cxn ang="0">
                  <a:pos x="49" y="43"/>
                </a:cxn>
                <a:cxn ang="0">
                  <a:pos x="49" y="14"/>
                </a:cxn>
                <a:cxn ang="0">
                  <a:pos x="39" y="0"/>
                </a:cxn>
              </a:cxnLst>
              <a:rect l="0" t="0" r="r" b="b"/>
              <a:pathLst>
                <a:path w="49" h="43">
                  <a:moveTo>
                    <a:pt x="39" y="0"/>
                  </a:moveTo>
                  <a:cubicBezTo>
                    <a:pt x="31" y="0"/>
                    <a:pt x="31" y="0"/>
                    <a:pt x="31" y="0"/>
                  </a:cubicBezTo>
                  <a:cubicBezTo>
                    <a:pt x="24" y="33"/>
                    <a:pt x="24" y="33"/>
                    <a:pt x="24" y="33"/>
                  </a:cubicBezTo>
                  <a:cubicBezTo>
                    <a:pt x="19" y="6"/>
                    <a:pt x="19" y="6"/>
                    <a:pt x="19" y="6"/>
                  </a:cubicBezTo>
                  <a:cubicBezTo>
                    <a:pt x="14" y="33"/>
                    <a:pt x="14" y="33"/>
                    <a:pt x="14" y="33"/>
                  </a:cubicBezTo>
                  <a:cubicBezTo>
                    <a:pt x="8" y="0"/>
                    <a:pt x="8" y="0"/>
                    <a:pt x="8" y="0"/>
                  </a:cubicBezTo>
                  <a:cubicBezTo>
                    <a:pt x="0" y="0"/>
                    <a:pt x="0" y="0"/>
                    <a:pt x="0" y="0"/>
                  </a:cubicBezTo>
                  <a:cubicBezTo>
                    <a:pt x="2" y="3"/>
                    <a:pt x="3" y="7"/>
                    <a:pt x="3" y="11"/>
                  </a:cubicBezTo>
                  <a:cubicBezTo>
                    <a:pt x="3" y="43"/>
                    <a:pt x="3" y="43"/>
                    <a:pt x="3" y="43"/>
                  </a:cubicBezTo>
                  <a:cubicBezTo>
                    <a:pt x="49" y="43"/>
                    <a:pt x="49" y="43"/>
                    <a:pt x="49" y="43"/>
                  </a:cubicBezTo>
                  <a:cubicBezTo>
                    <a:pt x="49" y="14"/>
                    <a:pt x="49" y="14"/>
                    <a:pt x="49" y="14"/>
                  </a:cubicBezTo>
                  <a:cubicBezTo>
                    <a:pt x="49" y="6"/>
                    <a:pt x="44" y="0"/>
                    <a:pt x="39"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8" name="Oval 71">
              <a:extLst>
                <a:ext uri="{FF2B5EF4-FFF2-40B4-BE49-F238E27FC236}">
                  <a16:creationId xmlns:a16="http://schemas.microsoft.com/office/drawing/2014/main" id="{42F5448C-CBE1-4922-8691-B459B0CDAF27}"/>
                </a:ext>
              </a:extLst>
            </p:cNvPr>
            <p:cNvSpPr>
              <a:spLocks noChangeArrowheads="1"/>
            </p:cNvSpPr>
            <p:nvPr/>
          </p:nvSpPr>
          <p:spPr bwMode="auto">
            <a:xfrm>
              <a:off x="3811588" y="2355850"/>
              <a:ext cx="69850" cy="8096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9" name="Freeform 72">
              <a:extLst>
                <a:ext uri="{FF2B5EF4-FFF2-40B4-BE49-F238E27FC236}">
                  <a16:creationId xmlns:a16="http://schemas.microsoft.com/office/drawing/2014/main" id="{A257163F-C703-4C17-8047-7323208308F3}"/>
                </a:ext>
              </a:extLst>
            </p:cNvPr>
            <p:cNvSpPr>
              <a:spLocks/>
            </p:cNvSpPr>
            <p:nvPr/>
          </p:nvSpPr>
          <p:spPr bwMode="auto">
            <a:xfrm>
              <a:off x="3836988" y="2439988"/>
              <a:ext cx="17463" cy="15875"/>
            </a:xfrm>
            <a:custGeom>
              <a:avLst/>
              <a:gdLst/>
              <a:ahLst/>
              <a:cxnLst>
                <a:cxn ang="0">
                  <a:pos x="0" y="3"/>
                </a:cxn>
                <a:cxn ang="0">
                  <a:pos x="3" y="0"/>
                </a:cxn>
                <a:cxn ang="0">
                  <a:pos x="5" y="0"/>
                </a:cxn>
                <a:cxn ang="0">
                  <a:pos x="5" y="0"/>
                </a:cxn>
                <a:cxn ang="0">
                  <a:pos x="10" y="0"/>
                </a:cxn>
                <a:cxn ang="0">
                  <a:pos x="11" y="3"/>
                </a:cxn>
                <a:cxn ang="0">
                  <a:pos x="5" y="10"/>
                </a:cxn>
                <a:cxn ang="0">
                  <a:pos x="0" y="3"/>
                </a:cxn>
                <a:cxn ang="0">
                  <a:pos x="0" y="3"/>
                </a:cxn>
              </a:cxnLst>
              <a:rect l="0" t="0" r="r" b="b"/>
              <a:pathLst>
                <a:path w="11" h="10">
                  <a:moveTo>
                    <a:pt x="0" y="3"/>
                  </a:moveTo>
                  <a:lnTo>
                    <a:pt x="3" y="0"/>
                  </a:lnTo>
                  <a:lnTo>
                    <a:pt x="5" y="0"/>
                  </a:lnTo>
                  <a:lnTo>
                    <a:pt x="5" y="0"/>
                  </a:lnTo>
                  <a:lnTo>
                    <a:pt x="10" y="0"/>
                  </a:lnTo>
                  <a:lnTo>
                    <a:pt x="11" y="3"/>
                  </a:lnTo>
                  <a:lnTo>
                    <a:pt x="5" y="10"/>
                  </a:lnTo>
                  <a:lnTo>
                    <a:pt x="0" y="3"/>
                  </a:lnTo>
                  <a:lnTo>
                    <a:pt x="0"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0" name="Freeform 73">
              <a:extLst>
                <a:ext uri="{FF2B5EF4-FFF2-40B4-BE49-F238E27FC236}">
                  <a16:creationId xmlns:a16="http://schemas.microsoft.com/office/drawing/2014/main" id="{F88EC820-554F-4811-B03F-530C5F2F8388}"/>
                </a:ext>
              </a:extLst>
            </p:cNvPr>
            <p:cNvSpPr>
              <a:spLocks/>
            </p:cNvSpPr>
            <p:nvPr/>
          </p:nvSpPr>
          <p:spPr bwMode="auto">
            <a:xfrm>
              <a:off x="3779838" y="2439988"/>
              <a:ext cx="111125" cy="100013"/>
            </a:xfrm>
            <a:custGeom>
              <a:avLst/>
              <a:gdLst/>
              <a:ahLst/>
              <a:cxnLst>
                <a:cxn ang="0">
                  <a:pos x="10" y="0"/>
                </a:cxn>
                <a:cxn ang="0">
                  <a:pos x="18" y="0"/>
                </a:cxn>
                <a:cxn ang="0">
                  <a:pos x="25" y="33"/>
                </a:cxn>
                <a:cxn ang="0">
                  <a:pos x="29" y="7"/>
                </a:cxn>
                <a:cxn ang="0">
                  <a:pos x="34" y="33"/>
                </a:cxn>
                <a:cxn ang="0">
                  <a:pos x="41" y="0"/>
                </a:cxn>
                <a:cxn ang="0">
                  <a:pos x="49" y="0"/>
                </a:cxn>
                <a:cxn ang="0">
                  <a:pos x="46" y="12"/>
                </a:cxn>
                <a:cxn ang="0">
                  <a:pos x="46" y="44"/>
                </a:cxn>
                <a:cxn ang="0">
                  <a:pos x="0" y="44"/>
                </a:cxn>
                <a:cxn ang="0">
                  <a:pos x="0" y="15"/>
                </a:cxn>
                <a:cxn ang="0">
                  <a:pos x="10" y="0"/>
                </a:cxn>
              </a:cxnLst>
              <a:rect l="0" t="0" r="r" b="b"/>
              <a:pathLst>
                <a:path w="49" h="44">
                  <a:moveTo>
                    <a:pt x="10" y="0"/>
                  </a:moveTo>
                  <a:cubicBezTo>
                    <a:pt x="18" y="0"/>
                    <a:pt x="18" y="0"/>
                    <a:pt x="18" y="0"/>
                  </a:cubicBezTo>
                  <a:cubicBezTo>
                    <a:pt x="25" y="33"/>
                    <a:pt x="25" y="33"/>
                    <a:pt x="25" y="33"/>
                  </a:cubicBezTo>
                  <a:cubicBezTo>
                    <a:pt x="29" y="7"/>
                    <a:pt x="29" y="7"/>
                    <a:pt x="29" y="7"/>
                  </a:cubicBezTo>
                  <a:cubicBezTo>
                    <a:pt x="34" y="33"/>
                    <a:pt x="34" y="33"/>
                    <a:pt x="34" y="33"/>
                  </a:cubicBezTo>
                  <a:cubicBezTo>
                    <a:pt x="41" y="0"/>
                    <a:pt x="41" y="0"/>
                    <a:pt x="41" y="0"/>
                  </a:cubicBezTo>
                  <a:cubicBezTo>
                    <a:pt x="49" y="0"/>
                    <a:pt x="49" y="0"/>
                    <a:pt x="49" y="0"/>
                  </a:cubicBezTo>
                  <a:cubicBezTo>
                    <a:pt x="47" y="3"/>
                    <a:pt x="46" y="7"/>
                    <a:pt x="46" y="12"/>
                  </a:cubicBezTo>
                  <a:cubicBezTo>
                    <a:pt x="46" y="44"/>
                    <a:pt x="46" y="44"/>
                    <a:pt x="46" y="44"/>
                  </a:cubicBezTo>
                  <a:cubicBezTo>
                    <a:pt x="0" y="44"/>
                    <a:pt x="0" y="44"/>
                    <a:pt x="0" y="44"/>
                  </a:cubicBezTo>
                  <a:cubicBezTo>
                    <a:pt x="0" y="15"/>
                    <a:pt x="0" y="15"/>
                    <a:pt x="0" y="15"/>
                  </a:cubicBezTo>
                  <a:cubicBezTo>
                    <a:pt x="0" y="7"/>
                    <a:pt x="4" y="0"/>
                    <a:pt x="10"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1" name="Freeform 74">
              <a:extLst>
                <a:ext uri="{FF2B5EF4-FFF2-40B4-BE49-F238E27FC236}">
                  <a16:creationId xmlns:a16="http://schemas.microsoft.com/office/drawing/2014/main" id="{5B519402-7B9C-43A0-8D33-A1D3DE3A681E}"/>
                </a:ext>
              </a:extLst>
            </p:cNvPr>
            <p:cNvSpPr>
              <a:spLocks noEditPoints="1"/>
            </p:cNvSpPr>
            <p:nvPr/>
          </p:nvSpPr>
          <p:spPr bwMode="auto">
            <a:xfrm>
              <a:off x="3768725" y="2547938"/>
              <a:ext cx="393700" cy="203200"/>
            </a:xfrm>
            <a:custGeom>
              <a:avLst/>
              <a:gdLst/>
              <a:ahLst/>
              <a:cxnLst>
                <a:cxn ang="0">
                  <a:pos x="175" y="4"/>
                </a:cxn>
                <a:cxn ang="0">
                  <a:pos x="175" y="3"/>
                </a:cxn>
                <a:cxn ang="0">
                  <a:pos x="175" y="2"/>
                </a:cxn>
                <a:cxn ang="0">
                  <a:pos x="175" y="2"/>
                </a:cxn>
                <a:cxn ang="0">
                  <a:pos x="175" y="0"/>
                </a:cxn>
                <a:cxn ang="0">
                  <a:pos x="0" y="0"/>
                </a:cxn>
                <a:cxn ang="0">
                  <a:pos x="0" y="5"/>
                </a:cxn>
                <a:cxn ang="0">
                  <a:pos x="0" y="5"/>
                </a:cxn>
                <a:cxn ang="0">
                  <a:pos x="88" y="90"/>
                </a:cxn>
                <a:cxn ang="0">
                  <a:pos x="175" y="5"/>
                </a:cxn>
                <a:cxn ang="0">
                  <a:pos x="175" y="5"/>
                </a:cxn>
                <a:cxn ang="0">
                  <a:pos x="175" y="4"/>
                </a:cxn>
                <a:cxn ang="0">
                  <a:pos x="130" y="8"/>
                </a:cxn>
                <a:cxn ang="0">
                  <a:pos x="126" y="38"/>
                </a:cxn>
                <a:cxn ang="0">
                  <a:pos x="91" y="32"/>
                </a:cxn>
                <a:cxn ang="0">
                  <a:pos x="91" y="8"/>
                </a:cxn>
                <a:cxn ang="0">
                  <a:pos x="130" y="8"/>
                </a:cxn>
                <a:cxn ang="0">
                  <a:pos x="28" y="55"/>
                </a:cxn>
                <a:cxn ang="0">
                  <a:pos x="8" y="8"/>
                </a:cxn>
                <a:cxn ang="0">
                  <a:pos x="36" y="8"/>
                </a:cxn>
                <a:cxn ang="0">
                  <a:pos x="41" y="42"/>
                </a:cxn>
                <a:cxn ang="0">
                  <a:pos x="28" y="55"/>
                </a:cxn>
                <a:cxn ang="0">
                  <a:pos x="35" y="62"/>
                </a:cxn>
                <a:cxn ang="0">
                  <a:pos x="44" y="50"/>
                </a:cxn>
                <a:cxn ang="0">
                  <a:pos x="60" y="77"/>
                </a:cxn>
                <a:cxn ang="0">
                  <a:pos x="35" y="62"/>
                </a:cxn>
                <a:cxn ang="0">
                  <a:pos x="83" y="79"/>
                </a:cxn>
                <a:cxn ang="0">
                  <a:pos x="51" y="46"/>
                </a:cxn>
                <a:cxn ang="0">
                  <a:pos x="83" y="40"/>
                </a:cxn>
                <a:cxn ang="0">
                  <a:pos x="83" y="79"/>
                </a:cxn>
                <a:cxn ang="0">
                  <a:pos x="83" y="32"/>
                </a:cxn>
                <a:cxn ang="0">
                  <a:pos x="49" y="39"/>
                </a:cxn>
                <a:cxn ang="0">
                  <a:pos x="44" y="8"/>
                </a:cxn>
                <a:cxn ang="0">
                  <a:pos x="83" y="8"/>
                </a:cxn>
                <a:cxn ang="0">
                  <a:pos x="83" y="32"/>
                </a:cxn>
                <a:cxn ang="0">
                  <a:pos x="91" y="81"/>
                </a:cxn>
                <a:cxn ang="0">
                  <a:pos x="91" y="40"/>
                </a:cxn>
                <a:cxn ang="0">
                  <a:pos x="123" y="46"/>
                </a:cxn>
                <a:cxn ang="0">
                  <a:pos x="91" y="81"/>
                </a:cxn>
                <a:cxn ang="0">
                  <a:pos x="115" y="77"/>
                </a:cxn>
                <a:cxn ang="0">
                  <a:pos x="131" y="50"/>
                </a:cxn>
                <a:cxn ang="0">
                  <a:pos x="139" y="63"/>
                </a:cxn>
                <a:cxn ang="0">
                  <a:pos x="115" y="77"/>
                </a:cxn>
                <a:cxn ang="0">
                  <a:pos x="146" y="56"/>
                </a:cxn>
                <a:cxn ang="0">
                  <a:pos x="133" y="42"/>
                </a:cxn>
                <a:cxn ang="0">
                  <a:pos x="138" y="8"/>
                </a:cxn>
                <a:cxn ang="0">
                  <a:pos x="167" y="8"/>
                </a:cxn>
                <a:cxn ang="0">
                  <a:pos x="146" y="56"/>
                </a:cxn>
              </a:cxnLst>
              <a:rect l="0" t="0" r="r" b="b"/>
              <a:pathLst>
                <a:path w="175" h="90">
                  <a:moveTo>
                    <a:pt x="175" y="4"/>
                  </a:moveTo>
                  <a:cubicBezTo>
                    <a:pt x="175" y="3"/>
                    <a:pt x="175" y="3"/>
                    <a:pt x="175" y="3"/>
                  </a:cubicBezTo>
                  <a:cubicBezTo>
                    <a:pt x="175" y="2"/>
                    <a:pt x="175" y="2"/>
                    <a:pt x="175" y="2"/>
                  </a:cubicBezTo>
                  <a:cubicBezTo>
                    <a:pt x="175" y="2"/>
                    <a:pt x="175" y="2"/>
                    <a:pt x="175" y="2"/>
                  </a:cubicBezTo>
                  <a:cubicBezTo>
                    <a:pt x="175" y="0"/>
                    <a:pt x="175" y="0"/>
                    <a:pt x="175" y="0"/>
                  </a:cubicBezTo>
                  <a:cubicBezTo>
                    <a:pt x="0" y="0"/>
                    <a:pt x="0" y="0"/>
                    <a:pt x="0" y="0"/>
                  </a:cubicBezTo>
                  <a:cubicBezTo>
                    <a:pt x="0" y="5"/>
                    <a:pt x="0" y="5"/>
                    <a:pt x="0" y="5"/>
                  </a:cubicBezTo>
                  <a:cubicBezTo>
                    <a:pt x="0" y="5"/>
                    <a:pt x="0" y="5"/>
                    <a:pt x="0" y="5"/>
                  </a:cubicBezTo>
                  <a:cubicBezTo>
                    <a:pt x="1" y="52"/>
                    <a:pt x="40" y="90"/>
                    <a:pt x="88" y="90"/>
                  </a:cubicBezTo>
                  <a:cubicBezTo>
                    <a:pt x="135" y="90"/>
                    <a:pt x="174" y="52"/>
                    <a:pt x="175" y="5"/>
                  </a:cubicBezTo>
                  <a:cubicBezTo>
                    <a:pt x="175" y="5"/>
                    <a:pt x="175" y="5"/>
                    <a:pt x="175" y="5"/>
                  </a:cubicBezTo>
                  <a:lnTo>
                    <a:pt x="175" y="4"/>
                  </a:lnTo>
                  <a:close/>
                  <a:moveTo>
                    <a:pt x="130" y="8"/>
                  </a:moveTo>
                  <a:cubicBezTo>
                    <a:pt x="130" y="17"/>
                    <a:pt x="128" y="28"/>
                    <a:pt x="126" y="38"/>
                  </a:cubicBezTo>
                  <a:cubicBezTo>
                    <a:pt x="116" y="34"/>
                    <a:pt x="103" y="32"/>
                    <a:pt x="91" y="32"/>
                  </a:cubicBezTo>
                  <a:cubicBezTo>
                    <a:pt x="91" y="8"/>
                    <a:pt x="91" y="8"/>
                    <a:pt x="91" y="8"/>
                  </a:cubicBezTo>
                  <a:lnTo>
                    <a:pt x="130" y="8"/>
                  </a:lnTo>
                  <a:close/>
                  <a:moveTo>
                    <a:pt x="28" y="55"/>
                  </a:moveTo>
                  <a:cubicBezTo>
                    <a:pt x="17" y="43"/>
                    <a:pt x="10" y="26"/>
                    <a:pt x="8" y="8"/>
                  </a:cubicBezTo>
                  <a:cubicBezTo>
                    <a:pt x="36" y="8"/>
                    <a:pt x="36" y="8"/>
                    <a:pt x="36" y="8"/>
                  </a:cubicBezTo>
                  <a:cubicBezTo>
                    <a:pt x="36" y="19"/>
                    <a:pt x="38" y="31"/>
                    <a:pt x="41" y="42"/>
                  </a:cubicBezTo>
                  <a:cubicBezTo>
                    <a:pt x="35" y="46"/>
                    <a:pt x="31" y="50"/>
                    <a:pt x="28" y="55"/>
                  </a:cubicBezTo>
                  <a:close/>
                  <a:moveTo>
                    <a:pt x="35" y="62"/>
                  </a:moveTo>
                  <a:cubicBezTo>
                    <a:pt x="36" y="57"/>
                    <a:pt x="39" y="53"/>
                    <a:pt x="44" y="50"/>
                  </a:cubicBezTo>
                  <a:cubicBezTo>
                    <a:pt x="48" y="61"/>
                    <a:pt x="53" y="70"/>
                    <a:pt x="60" y="77"/>
                  </a:cubicBezTo>
                  <a:cubicBezTo>
                    <a:pt x="51" y="74"/>
                    <a:pt x="42" y="69"/>
                    <a:pt x="35" y="62"/>
                  </a:cubicBezTo>
                  <a:close/>
                  <a:moveTo>
                    <a:pt x="83" y="79"/>
                  </a:moveTo>
                  <a:cubicBezTo>
                    <a:pt x="67" y="77"/>
                    <a:pt x="57" y="63"/>
                    <a:pt x="51" y="46"/>
                  </a:cubicBezTo>
                  <a:cubicBezTo>
                    <a:pt x="60" y="42"/>
                    <a:pt x="72" y="40"/>
                    <a:pt x="83" y="40"/>
                  </a:cubicBezTo>
                  <a:lnTo>
                    <a:pt x="83" y="79"/>
                  </a:lnTo>
                  <a:close/>
                  <a:moveTo>
                    <a:pt x="83" y="32"/>
                  </a:moveTo>
                  <a:cubicBezTo>
                    <a:pt x="72" y="32"/>
                    <a:pt x="59" y="34"/>
                    <a:pt x="49" y="39"/>
                  </a:cubicBezTo>
                  <a:cubicBezTo>
                    <a:pt x="46" y="28"/>
                    <a:pt x="44" y="17"/>
                    <a:pt x="44" y="8"/>
                  </a:cubicBezTo>
                  <a:cubicBezTo>
                    <a:pt x="83" y="8"/>
                    <a:pt x="83" y="8"/>
                    <a:pt x="83" y="8"/>
                  </a:cubicBezTo>
                  <a:lnTo>
                    <a:pt x="83" y="32"/>
                  </a:lnTo>
                  <a:close/>
                  <a:moveTo>
                    <a:pt x="91" y="81"/>
                  </a:moveTo>
                  <a:cubicBezTo>
                    <a:pt x="91" y="40"/>
                    <a:pt x="91" y="40"/>
                    <a:pt x="91" y="40"/>
                  </a:cubicBezTo>
                  <a:cubicBezTo>
                    <a:pt x="101" y="40"/>
                    <a:pt x="114" y="42"/>
                    <a:pt x="123" y="46"/>
                  </a:cubicBezTo>
                  <a:cubicBezTo>
                    <a:pt x="117" y="64"/>
                    <a:pt x="107" y="79"/>
                    <a:pt x="91" y="81"/>
                  </a:cubicBezTo>
                  <a:close/>
                  <a:moveTo>
                    <a:pt x="115" y="77"/>
                  </a:moveTo>
                  <a:cubicBezTo>
                    <a:pt x="122" y="70"/>
                    <a:pt x="127" y="61"/>
                    <a:pt x="131" y="50"/>
                  </a:cubicBezTo>
                  <a:cubicBezTo>
                    <a:pt x="136" y="54"/>
                    <a:pt x="139" y="58"/>
                    <a:pt x="139" y="63"/>
                  </a:cubicBezTo>
                  <a:cubicBezTo>
                    <a:pt x="132" y="69"/>
                    <a:pt x="124" y="74"/>
                    <a:pt x="115" y="77"/>
                  </a:cubicBezTo>
                  <a:close/>
                  <a:moveTo>
                    <a:pt x="146" y="56"/>
                  </a:moveTo>
                  <a:cubicBezTo>
                    <a:pt x="144" y="51"/>
                    <a:pt x="139" y="46"/>
                    <a:pt x="133" y="42"/>
                  </a:cubicBezTo>
                  <a:cubicBezTo>
                    <a:pt x="136" y="31"/>
                    <a:pt x="138" y="18"/>
                    <a:pt x="138" y="8"/>
                  </a:cubicBezTo>
                  <a:cubicBezTo>
                    <a:pt x="167" y="8"/>
                    <a:pt x="167" y="8"/>
                    <a:pt x="167" y="8"/>
                  </a:cubicBezTo>
                  <a:cubicBezTo>
                    <a:pt x="166" y="26"/>
                    <a:pt x="158" y="43"/>
                    <a:pt x="146" y="5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2" name="Oval 75">
              <a:extLst>
                <a:ext uri="{FF2B5EF4-FFF2-40B4-BE49-F238E27FC236}">
                  <a16:creationId xmlns:a16="http://schemas.microsoft.com/office/drawing/2014/main" id="{F0A17CB3-F8C3-4727-B447-06AD8E9B1529}"/>
                </a:ext>
              </a:extLst>
            </p:cNvPr>
            <p:cNvSpPr>
              <a:spLocks noChangeArrowheads="1"/>
            </p:cNvSpPr>
            <p:nvPr/>
          </p:nvSpPr>
          <p:spPr bwMode="auto">
            <a:xfrm>
              <a:off x="3925888" y="2336800"/>
              <a:ext cx="74613" cy="8731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3" name="Freeform 76">
              <a:extLst>
                <a:ext uri="{FF2B5EF4-FFF2-40B4-BE49-F238E27FC236}">
                  <a16:creationId xmlns:a16="http://schemas.microsoft.com/office/drawing/2014/main" id="{FA2EF6F5-31AF-43FC-8892-991696ACAEEB}"/>
                </a:ext>
              </a:extLst>
            </p:cNvPr>
            <p:cNvSpPr>
              <a:spLocks/>
            </p:cNvSpPr>
            <p:nvPr/>
          </p:nvSpPr>
          <p:spPr bwMode="auto">
            <a:xfrm>
              <a:off x="3890963" y="2432050"/>
              <a:ext cx="146050" cy="104775"/>
            </a:xfrm>
            <a:custGeom>
              <a:avLst/>
              <a:gdLst/>
              <a:ahLst/>
              <a:cxnLst>
                <a:cxn ang="0">
                  <a:pos x="54" y="0"/>
                </a:cxn>
                <a:cxn ang="0">
                  <a:pos x="45" y="0"/>
                </a:cxn>
                <a:cxn ang="0">
                  <a:pos x="38" y="35"/>
                </a:cxn>
                <a:cxn ang="0">
                  <a:pos x="32" y="7"/>
                </a:cxn>
                <a:cxn ang="0">
                  <a:pos x="27" y="35"/>
                </a:cxn>
                <a:cxn ang="0">
                  <a:pos x="20" y="0"/>
                </a:cxn>
                <a:cxn ang="0">
                  <a:pos x="11" y="0"/>
                </a:cxn>
                <a:cxn ang="0">
                  <a:pos x="0" y="15"/>
                </a:cxn>
                <a:cxn ang="0">
                  <a:pos x="0" y="47"/>
                </a:cxn>
                <a:cxn ang="0">
                  <a:pos x="65" y="47"/>
                </a:cxn>
                <a:cxn ang="0">
                  <a:pos x="65" y="15"/>
                </a:cxn>
                <a:cxn ang="0">
                  <a:pos x="54" y="0"/>
                </a:cxn>
              </a:cxnLst>
              <a:rect l="0" t="0" r="r" b="b"/>
              <a:pathLst>
                <a:path w="65" h="47">
                  <a:moveTo>
                    <a:pt x="54" y="0"/>
                  </a:moveTo>
                  <a:cubicBezTo>
                    <a:pt x="45" y="0"/>
                    <a:pt x="45" y="0"/>
                    <a:pt x="45" y="0"/>
                  </a:cubicBezTo>
                  <a:cubicBezTo>
                    <a:pt x="38" y="35"/>
                    <a:pt x="38" y="35"/>
                    <a:pt x="38" y="35"/>
                  </a:cubicBezTo>
                  <a:cubicBezTo>
                    <a:pt x="32" y="7"/>
                    <a:pt x="32" y="7"/>
                    <a:pt x="32" y="7"/>
                  </a:cubicBezTo>
                  <a:cubicBezTo>
                    <a:pt x="27" y="35"/>
                    <a:pt x="27" y="35"/>
                    <a:pt x="27" y="35"/>
                  </a:cubicBezTo>
                  <a:cubicBezTo>
                    <a:pt x="20" y="0"/>
                    <a:pt x="20" y="0"/>
                    <a:pt x="20" y="0"/>
                  </a:cubicBezTo>
                  <a:cubicBezTo>
                    <a:pt x="11" y="0"/>
                    <a:pt x="11" y="0"/>
                    <a:pt x="11" y="0"/>
                  </a:cubicBezTo>
                  <a:cubicBezTo>
                    <a:pt x="5" y="0"/>
                    <a:pt x="0" y="7"/>
                    <a:pt x="0" y="15"/>
                  </a:cubicBezTo>
                  <a:cubicBezTo>
                    <a:pt x="0" y="47"/>
                    <a:pt x="0" y="47"/>
                    <a:pt x="0" y="47"/>
                  </a:cubicBezTo>
                  <a:cubicBezTo>
                    <a:pt x="65" y="47"/>
                    <a:pt x="65" y="47"/>
                    <a:pt x="65" y="47"/>
                  </a:cubicBezTo>
                  <a:cubicBezTo>
                    <a:pt x="65" y="15"/>
                    <a:pt x="65" y="15"/>
                    <a:pt x="65" y="15"/>
                  </a:cubicBezTo>
                  <a:cubicBezTo>
                    <a:pt x="65" y="7"/>
                    <a:pt x="60" y="0"/>
                    <a:pt x="54"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4" name="Freeform 77">
              <a:extLst>
                <a:ext uri="{FF2B5EF4-FFF2-40B4-BE49-F238E27FC236}">
                  <a16:creationId xmlns:a16="http://schemas.microsoft.com/office/drawing/2014/main" id="{BEACC5AE-85B1-4EA5-AD3F-2B674E5C8B05}"/>
                </a:ext>
              </a:extLst>
            </p:cNvPr>
            <p:cNvSpPr>
              <a:spLocks/>
            </p:cNvSpPr>
            <p:nvPr/>
          </p:nvSpPr>
          <p:spPr bwMode="auto">
            <a:xfrm>
              <a:off x="3952875" y="2432050"/>
              <a:ext cx="20638" cy="15875"/>
            </a:xfrm>
            <a:custGeom>
              <a:avLst/>
              <a:gdLst/>
              <a:ahLst/>
              <a:cxnLst>
                <a:cxn ang="0">
                  <a:pos x="13" y="3"/>
                </a:cxn>
                <a:cxn ang="0">
                  <a:pos x="10" y="0"/>
                </a:cxn>
                <a:cxn ang="0">
                  <a:pos x="6" y="0"/>
                </a:cxn>
                <a:cxn ang="0">
                  <a:pos x="6" y="0"/>
                </a:cxn>
                <a:cxn ang="0">
                  <a:pos x="3" y="0"/>
                </a:cxn>
                <a:cxn ang="0">
                  <a:pos x="0" y="3"/>
                </a:cxn>
                <a:cxn ang="0">
                  <a:pos x="6" y="10"/>
                </a:cxn>
                <a:cxn ang="0">
                  <a:pos x="13" y="3"/>
                </a:cxn>
                <a:cxn ang="0">
                  <a:pos x="13" y="3"/>
                </a:cxn>
              </a:cxnLst>
              <a:rect l="0" t="0" r="r" b="b"/>
              <a:pathLst>
                <a:path w="13" h="10">
                  <a:moveTo>
                    <a:pt x="13" y="3"/>
                  </a:moveTo>
                  <a:lnTo>
                    <a:pt x="10" y="0"/>
                  </a:lnTo>
                  <a:lnTo>
                    <a:pt x="6" y="0"/>
                  </a:lnTo>
                  <a:lnTo>
                    <a:pt x="6" y="0"/>
                  </a:lnTo>
                  <a:lnTo>
                    <a:pt x="3" y="0"/>
                  </a:lnTo>
                  <a:lnTo>
                    <a:pt x="0" y="3"/>
                  </a:lnTo>
                  <a:lnTo>
                    <a:pt x="6" y="10"/>
                  </a:lnTo>
                  <a:lnTo>
                    <a:pt x="13" y="3"/>
                  </a:lnTo>
                  <a:lnTo>
                    <a:pt x="13"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5" name="Oval 78">
              <a:extLst>
                <a:ext uri="{FF2B5EF4-FFF2-40B4-BE49-F238E27FC236}">
                  <a16:creationId xmlns:a16="http://schemas.microsoft.com/office/drawing/2014/main" id="{8D03A4D0-B429-4106-801E-A9E7030C56D9}"/>
                </a:ext>
              </a:extLst>
            </p:cNvPr>
            <p:cNvSpPr>
              <a:spLocks noChangeArrowheads="1"/>
            </p:cNvSpPr>
            <p:nvPr/>
          </p:nvSpPr>
          <p:spPr bwMode="auto">
            <a:xfrm>
              <a:off x="4044950" y="2355850"/>
              <a:ext cx="68263" cy="77788"/>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6" name="Freeform 79">
              <a:extLst>
                <a:ext uri="{FF2B5EF4-FFF2-40B4-BE49-F238E27FC236}">
                  <a16:creationId xmlns:a16="http://schemas.microsoft.com/office/drawing/2014/main" id="{DCEDD246-ADD4-41B3-A701-0FC351779393}"/>
                </a:ext>
              </a:extLst>
            </p:cNvPr>
            <p:cNvSpPr>
              <a:spLocks/>
            </p:cNvSpPr>
            <p:nvPr/>
          </p:nvSpPr>
          <p:spPr bwMode="auto">
            <a:xfrm>
              <a:off x="4070350" y="2439988"/>
              <a:ext cx="17463" cy="14288"/>
            </a:xfrm>
            <a:custGeom>
              <a:avLst/>
              <a:gdLst/>
              <a:ahLst/>
              <a:cxnLst>
                <a:cxn ang="0">
                  <a:pos x="11" y="3"/>
                </a:cxn>
                <a:cxn ang="0">
                  <a:pos x="10" y="0"/>
                </a:cxn>
                <a:cxn ang="0">
                  <a:pos x="6" y="0"/>
                </a:cxn>
                <a:cxn ang="0">
                  <a:pos x="6" y="0"/>
                </a:cxn>
                <a:cxn ang="0">
                  <a:pos x="3" y="0"/>
                </a:cxn>
                <a:cxn ang="0">
                  <a:pos x="0" y="3"/>
                </a:cxn>
                <a:cxn ang="0">
                  <a:pos x="6" y="9"/>
                </a:cxn>
                <a:cxn ang="0">
                  <a:pos x="11" y="3"/>
                </a:cxn>
                <a:cxn ang="0">
                  <a:pos x="11" y="3"/>
                </a:cxn>
              </a:cxnLst>
              <a:rect l="0" t="0" r="r" b="b"/>
              <a:pathLst>
                <a:path w="11" h="9">
                  <a:moveTo>
                    <a:pt x="11" y="3"/>
                  </a:moveTo>
                  <a:lnTo>
                    <a:pt x="10" y="0"/>
                  </a:lnTo>
                  <a:lnTo>
                    <a:pt x="6" y="0"/>
                  </a:lnTo>
                  <a:lnTo>
                    <a:pt x="6" y="0"/>
                  </a:lnTo>
                  <a:lnTo>
                    <a:pt x="3" y="0"/>
                  </a:lnTo>
                  <a:lnTo>
                    <a:pt x="0" y="3"/>
                  </a:lnTo>
                  <a:lnTo>
                    <a:pt x="6" y="9"/>
                  </a:lnTo>
                  <a:lnTo>
                    <a:pt x="11" y="3"/>
                  </a:lnTo>
                  <a:lnTo>
                    <a:pt x="11"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7" name="Freeform 80">
              <a:extLst>
                <a:ext uri="{FF2B5EF4-FFF2-40B4-BE49-F238E27FC236}">
                  <a16:creationId xmlns:a16="http://schemas.microsoft.com/office/drawing/2014/main" id="{C8F55A66-23A4-49BA-84AE-23D505C01401}"/>
                </a:ext>
              </a:extLst>
            </p:cNvPr>
            <p:cNvSpPr>
              <a:spLocks/>
            </p:cNvSpPr>
            <p:nvPr/>
          </p:nvSpPr>
          <p:spPr bwMode="auto">
            <a:xfrm>
              <a:off x="4037013" y="2439988"/>
              <a:ext cx="109538" cy="96838"/>
            </a:xfrm>
            <a:custGeom>
              <a:avLst/>
              <a:gdLst/>
              <a:ahLst/>
              <a:cxnLst>
                <a:cxn ang="0">
                  <a:pos x="39" y="0"/>
                </a:cxn>
                <a:cxn ang="0">
                  <a:pos x="31" y="0"/>
                </a:cxn>
                <a:cxn ang="0">
                  <a:pos x="24" y="33"/>
                </a:cxn>
                <a:cxn ang="0">
                  <a:pos x="19" y="6"/>
                </a:cxn>
                <a:cxn ang="0">
                  <a:pos x="14" y="33"/>
                </a:cxn>
                <a:cxn ang="0">
                  <a:pos x="8" y="0"/>
                </a:cxn>
                <a:cxn ang="0">
                  <a:pos x="0" y="0"/>
                </a:cxn>
                <a:cxn ang="0">
                  <a:pos x="3" y="11"/>
                </a:cxn>
                <a:cxn ang="0">
                  <a:pos x="3" y="43"/>
                </a:cxn>
                <a:cxn ang="0">
                  <a:pos x="49" y="43"/>
                </a:cxn>
                <a:cxn ang="0">
                  <a:pos x="49" y="14"/>
                </a:cxn>
                <a:cxn ang="0">
                  <a:pos x="39" y="0"/>
                </a:cxn>
              </a:cxnLst>
              <a:rect l="0" t="0" r="r" b="b"/>
              <a:pathLst>
                <a:path w="49" h="43">
                  <a:moveTo>
                    <a:pt x="39" y="0"/>
                  </a:moveTo>
                  <a:cubicBezTo>
                    <a:pt x="31" y="0"/>
                    <a:pt x="31" y="0"/>
                    <a:pt x="31" y="0"/>
                  </a:cubicBezTo>
                  <a:cubicBezTo>
                    <a:pt x="24" y="33"/>
                    <a:pt x="24" y="33"/>
                    <a:pt x="24" y="33"/>
                  </a:cubicBezTo>
                  <a:cubicBezTo>
                    <a:pt x="19" y="6"/>
                    <a:pt x="19" y="6"/>
                    <a:pt x="19" y="6"/>
                  </a:cubicBezTo>
                  <a:cubicBezTo>
                    <a:pt x="14" y="33"/>
                    <a:pt x="14" y="33"/>
                    <a:pt x="14" y="33"/>
                  </a:cubicBezTo>
                  <a:cubicBezTo>
                    <a:pt x="8" y="0"/>
                    <a:pt x="8" y="0"/>
                    <a:pt x="8" y="0"/>
                  </a:cubicBezTo>
                  <a:cubicBezTo>
                    <a:pt x="0" y="0"/>
                    <a:pt x="0" y="0"/>
                    <a:pt x="0" y="0"/>
                  </a:cubicBezTo>
                  <a:cubicBezTo>
                    <a:pt x="2" y="3"/>
                    <a:pt x="3" y="7"/>
                    <a:pt x="3" y="11"/>
                  </a:cubicBezTo>
                  <a:cubicBezTo>
                    <a:pt x="3" y="43"/>
                    <a:pt x="3" y="43"/>
                    <a:pt x="3" y="43"/>
                  </a:cubicBezTo>
                  <a:cubicBezTo>
                    <a:pt x="49" y="43"/>
                    <a:pt x="49" y="43"/>
                    <a:pt x="49" y="43"/>
                  </a:cubicBezTo>
                  <a:cubicBezTo>
                    <a:pt x="49" y="14"/>
                    <a:pt x="49" y="14"/>
                    <a:pt x="49" y="14"/>
                  </a:cubicBezTo>
                  <a:cubicBezTo>
                    <a:pt x="49" y="6"/>
                    <a:pt x="44" y="0"/>
                    <a:pt x="39"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8" name="Oval 81">
              <a:extLst>
                <a:ext uri="{FF2B5EF4-FFF2-40B4-BE49-F238E27FC236}">
                  <a16:creationId xmlns:a16="http://schemas.microsoft.com/office/drawing/2014/main" id="{1C10FED3-E88F-4957-8327-9DE8507F67DD}"/>
                </a:ext>
              </a:extLst>
            </p:cNvPr>
            <p:cNvSpPr>
              <a:spLocks noChangeArrowheads="1"/>
            </p:cNvSpPr>
            <p:nvPr/>
          </p:nvSpPr>
          <p:spPr bwMode="auto">
            <a:xfrm>
              <a:off x="3811588" y="2355850"/>
              <a:ext cx="69850" cy="8096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9" name="Freeform 82">
              <a:extLst>
                <a:ext uri="{FF2B5EF4-FFF2-40B4-BE49-F238E27FC236}">
                  <a16:creationId xmlns:a16="http://schemas.microsoft.com/office/drawing/2014/main" id="{54A25E95-4AEB-47DB-9539-41DBDC9BE68B}"/>
                </a:ext>
              </a:extLst>
            </p:cNvPr>
            <p:cNvSpPr>
              <a:spLocks/>
            </p:cNvSpPr>
            <p:nvPr/>
          </p:nvSpPr>
          <p:spPr bwMode="auto">
            <a:xfrm>
              <a:off x="3836988" y="2439988"/>
              <a:ext cx="17463" cy="15875"/>
            </a:xfrm>
            <a:custGeom>
              <a:avLst/>
              <a:gdLst/>
              <a:ahLst/>
              <a:cxnLst>
                <a:cxn ang="0">
                  <a:pos x="0" y="3"/>
                </a:cxn>
                <a:cxn ang="0">
                  <a:pos x="3" y="0"/>
                </a:cxn>
                <a:cxn ang="0">
                  <a:pos x="5" y="0"/>
                </a:cxn>
                <a:cxn ang="0">
                  <a:pos x="5" y="0"/>
                </a:cxn>
                <a:cxn ang="0">
                  <a:pos x="10" y="0"/>
                </a:cxn>
                <a:cxn ang="0">
                  <a:pos x="11" y="3"/>
                </a:cxn>
                <a:cxn ang="0">
                  <a:pos x="5" y="10"/>
                </a:cxn>
                <a:cxn ang="0">
                  <a:pos x="0" y="3"/>
                </a:cxn>
                <a:cxn ang="0">
                  <a:pos x="0" y="3"/>
                </a:cxn>
              </a:cxnLst>
              <a:rect l="0" t="0" r="r" b="b"/>
              <a:pathLst>
                <a:path w="11" h="10">
                  <a:moveTo>
                    <a:pt x="0" y="3"/>
                  </a:moveTo>
                  <a:lnTo>
                    <a:pt x="3" y="0"/>
                  </a:lnTo>
                  <a:lnTo>
                    <a:pt x="5" y="0"/>
                  </a:lnTo>
                  <a:lnTo>
                    <a:pt x="5" y="0"/>
                  </a:lnTo>
                  <a:lnTo>
                    <a:pt x="10" y="0"/>
                  </a:lnTo>
                  <a:lnTo>
                    <a:pt x="11" y="3"/>
                  </a:lnTo>
                  <a:lnTo>
                    <a:pt x="5" y="10"/>
                  </a:lnTo>
                  <a:lnTo>
                    <a:pt x="0" y="3"/>
                  </a:lnTo>
                  <a:lnTo>
                    <a:pt x="0"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0" name="Freeform 83">
              <a:extLst>
                <a:ext uri="{FF2B5EF4-FFF2-40B4-BE49-F238E27FC236}">
                  <a16:creationId xmlns:a16="http://schemas.microsoft.com/office/drawing/2014/main" id="{3D44EDF4-0188-4EDF-AD90-7855E8A9C6B2}"/>
                </a:ext>
              </a:extLst>
            </p:cNvPr>
            <p:cNvSpPr>
              <a:spLocks/>
            </p:cNvSpPr>
            <p:nvPr/>
          </p:nvSpPr>
          <p:spPr bwMode="auto">
            <a:xfrm>
              <a:off x="3779838" y="2439988"/>
              <a:ext cx="111125" cy="100013"/>
            </a:xfrm>
            <a:custGeom>
              <a:avLst/>
              <a:gdLst/>
              <a:ahLst/>
              <a:cxnLst>
                <a:cxn ang="0">
                  <a:pos x="10" y="0"/>
                </a:cxn>
                <a:cxn ang="0">
                  <a:pos x="18" y="0"/>
                </a:cxn>
                <a:cxn ang="0">
                  <a:pos x="25" y="33"/>
                </a:cxn>
                <a:cxn ang="0">
                  <a:pos x="29" y="7"/>
                </a:cxn>
                <a:cxn ang="0">
                  <a:pos x="34" y="33"/>
                </a:cxn>
                <a:cxn ang="0">
                  <a:pos x="41" y="0"/>
                </a:cxn>
                <a:cxn ang="0">
                  <a:pos x="49" y="0"/>
                </a:cxn>
                <a:cxn ang="0">
                  <a:pos x="46" y="12"/>
                </a:cxn>
                <a:cxn ang="0">
                  <a:pos x="46" y="44"/>
                </a:cxn>
                <a:cxn ang="0">
                  <a:pos x="0" y="44"/>
                </a:cxn>
                <a:cxn ang="0">
                  <a:pos x="0" y="15"/>
                </a:cxn>
                <a:cxn ang="0">
                  <a:pos x="10" y="0"/>
                </a:cxn>
              </a:cxnLst>
              <a:rect l="0" t="0" r="r" b="b"/>
              <a:pathLst>
                <a:path w="49" h="44">
                  <a:moveTo>
                    <a:pt x="10" y="0"/>
                  </a:moveTo>
                  <a:cubicBezTo>
                    <a:pt x="18" y="0"/>
                    <a:pt x="18" y="0"/>
                    <a:pt x="18" y="0"/>
                  </a:cubicBezTo>
                  <a:cubicBezTo>
                    <a:pt x="25" y="33"/>
                    <a:pt x="25" y="33"/>
                    <a:pt x="25" y="33"/>
                  </a:cubicBezTo>
                  <a:cubicBezTo>
                    <a:pt x="29" y="7"/>
                    <a:pt x="29" y="7"/>
                    <a:pt x="29" y="7"/>
                  </a:cubicBezTo>
                  <a:cubicBezTo>
                    <a:pt x="34" y="33"/>
                    <a:pt x="34" y="33"/>
                    <a:pt x="34" y="33"/>
                  </a:cubicBezTo>
                  <a:cubicBezTo>
                    <a:pt x="41" y="0"/>
                    <a:pt x="41" y="0"/>
                    <a:pt x="41" y="0"/>
                  </a:cubicBezTo>
                  <a:cubicBezTo>
                    <a:pt x="49" y="0"/>
                    <a:pt x="49" y="0"/>
                    <a:pt x="49" y="0"/>
                  </a:cubicBezTo>
                  <a:cubicBezTo>
                    <a:pt x="47" y="3"/>
                    <a:pt x="46" y="7"/>
                    <a:pt x="46" y="12"/>
                  </a:cubicBezTo>
                  <a:cubicBezTo>
                    <a:pt x="46" y="44"/>
                    <a:pt x="46" y="44"/>
                    <a:pt x="46" y="44"/>
                  </a:cubicBezTo>
                  <a:cubicBezTo>
                    <a:pt x="0" y="44"/>
                    <a:pt x="0" y="44"/>
                    <a:pt x="0" y="44"/>
                  </a:cubicBezTo>
                  <a:cubicBezTo>
                    <a:pt x="0" y="15"/>
                    <a:pt x="0" y="15"/>
                    <a:pt x="0" y="15"/>
                  </a:cubicBezTo>
                  <a:cubicBezTo>
                    <a:pt x="0" y="7"/>
                    <a:pt x="4" y="0"/>
                    <a:pt x="10"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41" name="Group 40">
            <a:extLst>
              <a:ext uri="{FF2B5EF4-FFF2-40B4-BE49-F238E27FC236}">
                <a16:creationId xmlns:a16="http://schemas.microsoft.com/office/drawing/2014/main" id="{E6376D88-CC7D-44E3-A76A-563443D4BA5E}"/>
              </a:ext>
            </a:extLst>
          </p:cNvPr>
          <p:cNvGrpSpPr/>
          <p:nvPr/>
        </p:nvGrpSpPr>
        <p:grpSpPr>
          <a:xfrm>
            <a:off x="9355831" y="1979577"/>
            <a:ext cx="554567" cy="503767"/>
            <a:chOff x="3757613" y="3040063"/>
            <a:chExt cx="415925" cy="377825"/>
          </a:xfrm>
          <a:solidFill>
            <a:schemeClr val="bg1"/>
          </a:solidFill>
          <a:effectLst>
            <a:outerShdw blurRad="50800" dist="38100" dir="2700000" algn="tl" rotWithShape="0">
              <a:prstClr val="black">
                <a:alpha val="40000"/>
              </a:prstClr>
            </a:outerShdw>
          </a:effectLst>
        </p:grpSpPr>
        <p:sp>
          <p:nvSpPr>
            <p:cNvPr id="42" name="Freeform 54">
              <a:extLst>
                <a:ext uri="{FF2B5EF4-FFF2-40B4-BE49-F238E27FC236}">
                  <a16:creationId xmlns:a16="http://schemas.microsoft.com/office/drawing/2014/main" id="{30264264-E74C-414F-A504-6088AAAC17B4}"/>
                </a:ext>
              </a:extLst>
            </p:cNvPr>
            <p:cNvSpPr>
              <a:spLocks/>
            </p:cNvSpPr>
            <p:nvPr/>
          </p:nvSpPr>
          <p:spPr bwMode="auto">
            <a:xfrm>
              <a:off x="3757613" y="3113088"/>
              <a:ext cx="415925" cy="304800"/>
            </a:xfrm>
            <a:custGeom>
              <a:avLst/>
              <a:gdLst/>
              <a:ahLst/>
              <a:cxnLst>
                <a:cxn ang="0">
                  <a:pos x="181" y="127"/>
                </a:cxn>
                <a:cxn ang="0">
                  <a:pos x="9" y="127"/>
                </a:cxn>
                <a:cxn ang="0">
                  <a:pos x="9" y="4"/>
                </a:cxn>
                <a:cxn ang="0">
                  <a:pos x="4" y="0"/>
                </a:cxn>
                <a:cxn ang="0">
                  <a:pos x="0" y="4"/>
                </a:cxn>
                <a:cxn ang="0">
                  <a:pos x="0" y="131"/>
                </a:cxn>
                <a:cxn ang="0">
                  <a:pos x="4" y="136"/>
                </a:cxn>
                <a:cxn ang="0">
                  <a:pos x="6" y="135"/>
                </a:cxn>
                <a:cxn ang="0">
                  <a:pos x="7" y="136"/>
                </a:cxn>
                <a:cxn ang="0">
                  <a:pos x="181" y="136"/>
                </a:cxn>
                <a:cxn ang="0">
                  <a:pos x="185" y="131"/>
                </a:cxn>
                <a:cxn ang="0">
                  <a:pos x="181" y="127"/>
                </a:cxn>
              </a:cxnLst>
              <a:rect l="0" t="0" r="r" b="b"/>
              <a:pathLst>
                <a:path w="185" h="136">
                  <a:moveTo>
                    <a:pt x="181" y="127"/>
                  </a:moveTo>
                  <a:cubicBezTo>
                    <a:pt x="9" y="127"/>
                    <a:pt x="9" y="127"/>
                    <a:pt x="9" y="127"/>
                  </a:cubicBezTo>
                  <a:cubicBezTo>
                    <a:pt x="9" y="4"/>
                    <a:pt x="9" y="4"/>
                    <a:pt x="9" y="4"/>
                  </a:cubicBezTo>
                  <a:cubicBezTo>
                    <a:pt x="9" y="2"/>
                    <a:pt x="7" y="0"/>
                    <a:pt x="4" y="0"/>
                  </a:cubicBezTo>
                  <a:cubicBezTo>
                    <a:pt x="2" y="0"/>
                    <a:pt x="0" y="2"/>
                    <a:pt x="0" y="4"/>
                  </a:cubicBezTo>
                  <a:cubicBezTo>
                    <a:pt x="0" y="131"/>
                    <a:pt x="0" y="131"/>
                    <a:pt x="0" y="131"/>
                  </a:cubicBezTo>
                  <a:cubicBezTo>
                    <a:pt x="0" y="134"/>
                    <a:pt x="2" y="136"/>
                    <a:pt x="4" y="136"/>
                  </a:cubicBezTo>
                  <a:cubicBezTo>
                    <a:pt x="5" y="136"/>
                    <a:pt x="5" y="135"/>
                    <a:pt x="6" y="135"/>
                  </a:cubicBezTo>
                  <a:cubicBezTo>
                    <a:pt x="6" y="135"/>
                    <a:pt x="7" y="136"/>
                    <a:pt x="7" y="136"/>
                  </a:cubicBezTo>
                  <a:cubicBezTo>
                    <a:pt x="181" y="136"/>
                    <a:pt x="181" y="136"/>
                    <a:pt x="181" y="136"/>
                  </a:cubicBezTo>
                  <a:cubicBezTo>
                    <a:pt x="183" y="136"/>
                    <a:pt x="185" y="134"/>
                    <a:pt x="185" y="131"/>
                  </a:cubicBezTo>
                  <a:cubicBezTo>
                    <a:pt x="185" y="129"/>
                    <a:pt x="183" y="127"/>
                    <a:pt x="181" y="127"/>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3" name="Rectangle 55">
              <a:extLst>
                <a:ext uri="{FF2B5EF4-FFF2-40B4-BE49-F238E27FC236}">
                  <a16:creationId xmlns:a16="http://schemas.microsoft.com/office/drawing/2014/main" id="{5F3D745D-83A9-47B1-8207-02A9C6D52B25}"/>
                </a:ext>
              </a:extLst>
            </p:cNvPr>
            <p:cNvSpPr>
              <a:spLocks noChangeArrowheads="1"/>
            </p:cNvSpPr>
            <p:nvPr/>
          </p:nvSpPr>
          <p:spPr bwMode="auto">
            <a:xfrm>
              <a:off x="3814763" y="3276600"/>
              <a:ext cx="82550" cy="109538"/>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4" name="Rectangle 56">
              <a:extLst>
                <a:ext uri="{FF2B5EF4-FFF2-40B4-BE49-F238E27FC236}">
                  <a16:creationId xmlns:a16="http://schemas.microsoft.com/office/drawing/2014/main" id="{A6622D6E-4CC3-44D8-A781-E0D0BFB66193}"/>
                </a:ext>
              </a:extLst>
            </p:cNvPr>
            <p:cNvSpPr>
              <a:spLocks noChangeArrowheads="1"/>
            </p:cNvSpPr>
            <p:nvPr/>
          </p:nvSpPr>
          <p:spPr bwMode="auto">
            <a:xfrm>
              <a:off x="3929063" y="3243263"/>
              <a:ext cx="82550" cy="142875"/>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5" name="Rectangle 57">
              <a:extLst>
                <a:ext uri="{FF2B5EF4-FFF2-40B4-BE49-F238E27FC236}">
                  <a16:creationId xmlns:a16="http://schemas.microsoft.com/office/drawing/2014/main" id="{B12473E1-4AD2-48EC-B28F-47CF07680751}"/>
                </a:ext>
              </a:extLst>
            </p:cNvPr>
            <p:cNvSpPr>
              <a:spLocks noChangeArrowheads="1"/>
            </p:cNvSpPr>
            <p:nvPr/>
          </p:nvSpPr>
          <p:spPr bwMode="auto">
            <a:xfrm>
              <a:off x="4043363" y="3184525"/>
              <a:ext cx="82550" cy="201613"/>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6" name="Freeform 58">
              <a:extLst>
                <a:ext uri="{FF2B5EF4-FFF2-40B4-BE49-F238E27FC236}">
                  <a16:creationId xmlns:a16="http://schemas.microsoft.com/office/drawing/2014/main" id="{72D74CEF-9AED-410F-B7D8-C41A5A88C509}"/>
                </a:ext>
              </a:extLst>
            </p:cNvPr>
            <p:cNvSpPr>
              <a:spLocks/>
            </p:cNvSpPr>
            <p:nvPr/>
          </p:nvSpPr>
          <p:spPr bwMode="auto">
            <a:xfrm>
              <a:off x="3811588" y="3040063"/>
              <a:ext cx="306388" cy="166688"/>
            </a:xfrm>
            <a:custGeom>
              <a:avLst/>
              <a:gdLst/>
              <a:ahLst/>
              <a:cxnLst>
                <a:cxn ang="0">
                  <a:pos x="136" y="0"/>
                </a:cxn>
                <a:cxn ang="0">
                  <a:pos x="98" y="22"/>
                </a:cxn>
                <a:cxn ang="0">
                  <a:pos x="111" y="24"/>
                </a:cxn>
                <a:cxn ang="0">
                  <a:pos x="6" y="64"/>
                </a:cxn>
                <a:cxn ang="0">
                  <a:pos x="0" y="68"/>
                </a:cxn>
                <a:cxn ang="0">
                  <a:pos x="5" y="74"/>
                </a:cxn>
                <a:cxn ang="0">
                  <a:pos x="13" y="74"/>
                </a:cxn>
                <a:cxn ang="0">
                  <a:pos x="119" y="30"/>
                </a:cxn>
                <a:cxn ang="0">
                  <a:pos x="124" y="43"/>
                </a:cxn>
                <a:cxn ang="0">
                  <a:pos x="136" y="0"/>
                </a:cxn>
              </a:cxnLst>
              <a:rect l="0" t="0" r="r" b="b"/>
              <a:pathLst>
                <a:path w="136" h="74">
                  <a:moveTo>
                    <a:pt x="136" y="0"/>
                  </a:moveTo>
                  <a:cubicBezTo>
                    <a:pt x="98" y="22"/>
                    <a:pt x="98" y="22"/>
                    <a:pt x="98" y="22"/>
                  </a:cubicBezTo>
                  <a:cubicBezTo>
                    <a:pt x="111" y="24"/>
                    <a:pt x="111" y="24"/>
                    <a:pt x="111" y="24"/>
                  </a:cubicBezTo>
                  <a:cubicBezTo>
                    <a:pt x="66" y="69"/>
                    <a:pt x="6" y="64"/>
                    <a:pt x="6" y="64"/>
                  </a:cubicBezTo>
                  <a:cubicBezTo>
                    <a:pt x="3" y="64"/>
                    <a:pt x="0" y="66"/>
                    <a:pt x="0" y="68"/>
                  </a:cubicBezTo>
                  <a:cubicBezTo>
                    <a:pt x="0" y="71"/>
                    <a:pt x="2" y="74"/>
                    <a:pt x="5" y="74"/>
                  </a:cubicBezTo>
                  <a:cubicBezTo>
                    <a:pt x="5" y="74"/>
                    <a:pt x="8" y="74"/>
                    <a:pt x="13" y="74"/>
                  </a:cubicBezTo>
                  <a:cubicBezTo>
                    <a:pt x="32" y="74"/>
                    <a:pt x="80" y="70"/>
                    <a:pt x="119" y="30"/>
                  </a:cubicBezTo>
                  <a:cubicBezTo>
                    <a:pt x="124" y="43"/>
                    <a:pt x="124" y="43"/>
                    <a:pt x="124" y="43"/>
                  </a:cubicBezTo>
                  <a:lnTo>
                    <a:pt x="136"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7" name="Freeform 59">
              <a:extLst>
                <a:ext uri="{FF2B5EF4-FFF2-40B4-BE49-F238E27FC236}">
                  <a16:creationId xmlns:a16="http://schemas.microsoft.com/office/drawing/2014/main" id="{348FF050-2647-43F1-AFFB-9CF84F243EAA}"/>
                </a:ext>
              </a:extLst>
            </p:cNvPr>
            <p:cNvSpPr>
              <a:spLocks/>
            </p:cNvSpPr>
            <p:nvPr/>
          </p:nvSpPr>
          <p:spPr bwMode="auto">
            <a:xfrm>
              <a:off x="3757613" y="3113088"/>
              <a:ext cx="415925" cy="304800"/>
            </a:xfrm>
            <a:custGeom>
              <a:avLst/>
              <a:gdLst/>
              <a:ahLst/>
              <a:cxnLst>
                <a:cxn ang="0">
                  <a:pos x="181" y="127"/>
                </a:cxn>
                <a:cxn ang="0">
                  <a:pos x="9" y="127"/>
                </a:cxn>
                <a:cxn ang="0">
                  <a:pos x="9" y="4"/>
                </a:cxn>
                <a:cxn ang="0">
                  <a:pos x="4" y="0"/>
                </a:cxn>
                <a:cxn ang="0">
                  <a:pos x="0" y="4"/>
                </a:cxn>
                <a:cxn ang="0">
                  <a:pos x="0" y="131"/>
                </a:cxn>
                <a:cxn ang="0">
                  <a:pos x="4" y="136"/>
                </a:cxn>
                <a:cxn ang="0">
                  <a:pos x="6" y="135"/>
                </a:cxn>
                <a:cxn ang="0">
                  <a:pos x="7" y="136"/>
                </a:cxn>
                <a:cxn ang="0">
                  <a:pos x="181" y="136"/>
                </a:cxn>
                <a:cxn ang="0">
                  <a:pos x="185" y="131"/>
                </a:cxn>
                <a:cxn ang="0">
                  <a:pos x="181" y="127"/>
                </a:cxn>
              </a:cxnLst>
              <a:rect l="0" t="0" r="r" b="b"/>
              <a:pathLst>
                <a:path w="185" h="136">
                  <a:moveTo>
                    <a:pt x="181" y="127"/>
                  </a:moveTo>
                  <a:cubicBezTo>
                    <a:pt x="9" y="127"/>
                    <a:pt x="9" y="127"/>
                    <a:pt x="9" y="127"/>
                  </a:cubicBezTo>
                  <a:cubicBezTo>
                    <a:pt x="9" y="4"/>
                    <a:pt x="9" y="4"/>
                    <a:pt x="9" y="4"/>
                  </a:cubicBezTo>
                  <a:cubicBezTo>
                    <a:pt x="9" y="2"/>
                    <a:pt x="7" y="0"/>
                    <a:pt x="4" y="0"/>
                  </a:cubicBezTo>
                  <a:cubicBezTo>
                    <a:pt x="2" y="0"/>
                    <a:pt x="0" y="2"/>
                    <a:pt x="0" y="4"/>
                  </a:cubicBezTo>
                  <a:cubicBezTo>
                    <a:pt x="0" y="131"/>
                    <a:pt x="0" y="131"/>
                    <a:pt x="0" y="131"/>
                  </a:cubicBezTo>
                  <a:cubicBezTo>
                    <a:pt x="0" y="134"/>
                    <a:pt x="2" y="136"/>
                    <a:pt x="4" y="136"/>
                  </a:cubicBezTo>
                  <a:cubicBezTo>
                    <a:pt x="5" y="136"/>
                    <a:pt x="5" y="135"/>
                    <a:pt x="6" y="135"/>
                  </a:cubicBezTo>
                  <a:cubicBezTo>
                    <a:pt x="6" y="135"/>
                    <a:pt x="7" y="136"/>
                    <a:pt x="7" y="136"/>
                  </a:cubicBezTo>
                  <a:cubicBezTo>
                    <a:pt x="181" y="136"/>
                    <a:pt x="181" y="136"/>
                    <a:pt x="181" y="136"/>
                  </a:cubicBezTo>
                  <a:cubicBezTo>
                    <a:pt x="183" y="136"/>
                    <a:pt x="185" y="134"/>
                    <a:pt x="185" y="131"/>
                  </a:cubicBezTo>
                  <a:cubicBezTo>
                    <a:pt x="185" y="129"/>
                    <a:pt x="183" y="127"/>
                    <a:pt x="181" y="127"/>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8" name="Rectangle 60">
              <a:extLst>
                <a:ext uri="{FF2B5EF4-FFF2-40B4-BE49-F238E27FC236}">
                  <a16:creationId xmlns:a16="http://schemas.microsoft.com/office/drawing/2014/main" id="{B37A578B-C763-4666-B5F9-16BD959E127D}"/>
                </a:ext>
              </a:extLst>
            </p:cNvPr>
            <p:cNvSpPr>
              <a:spLocks noChangeArrowheads="1"/>
            </p:cNvSpPr>
            <p:nvPr/>
          </p:nvSpPr>
          <p:spPr bwMode="auto">
            <a:xfrm>
              <a:off x="3814763" y="3276600"/>
              <a:ext cx="82550" cy="109538"/>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9" name="Rectangle 61">
              <a:extLst>
                <a:ext uri="{FF2B5EF4-FFF2-40B4-BE49-F238E27FC236}">
                  <a16:creationId xmlns:a16="http://schemas.microsoft.com/office/drawing/2014/main" id="{EC0DCF22-7DED-4CBF-B949-0E4FDDE2B092}"/>
                </a:ext>
              </a:extLst>
            </p:cNvPr>
            <p:cNvSpPr>
              <a:spLocks noChangeArrowheads="1"/>
            </p:cNvSpPr>
            <p:nvPr/>
          </p:nvSpPr>
          <p:spPr bwMode="auto">
            <a:xfrm>
              <a:off x="3929063" y="3243263"/>
              <a:ext cx="82550" cy="142875"/>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0" name="Rectangle 62">
              <a:extLst>
                <a:ext uri="{FF2B5EF4-FFF2-40B4-BE49-F238E27FC236}">
                  <a16:creationId xmlns:a16="http://schemas.microsoft.com/office/drawing/2014/main" id="{3C106E2E-24B4-44E7-82BC-2F32D982965F}"/>
                </a:ext>
              </a:extLst>
            </p:cNvPr>
            <p:cNvSpPr>
              <a:spLocks noChangeArrowheads="1"/>
            </p:cNvSpPr>
            <p:nvPr/>
          </p:nvSpPr>
          <p:spPr bwMode="auto">
            <a:xfrm>
              <a:off x="4043363" y="3184525"/>
              <a:ext cx="82550" cy="201613"/>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1" name="Freeform 63">
              <a:extLst>
                <a:ext uri="{FF2B5EF4-FFF2-40B4-BE49-F238E27FC236}">
                  <a16:creationId xmlns:a16="http://schemas.microsoft.com/office/drawing/2014/main" id="{B32612E4-CEC4-46CB-A21B-E41A0A133D60}"/>
                </a:ext>
              </a:extLst>
            </p:cNvPr>
            <p:cNvSpPr>
              <a:spLocks/>
            </p:cNvSpPr>
            <p:nvPr/>
          </p:nvSpPr>
          <p:spPr bwMode="auto">
            <a:xfrm>
              <a:off x="3811588" y="3040063"/>
              <a:ext cx="306388" cy="166688"/>
            </a:xfrm>
            <a:custGeom>
              <a:avLst/>
              <a:gdLst/>
              <a:ahLst/>
              <a:cxnLst>
                <a:cxn ang="0">
                  <a:pos x="136" y="0"/>
                </a:cxn>
                <a:cxn ang="0">
                  <a:pos x="98" y="22"/>
                </a:cxn>
                <a:cxn ang="0">
                  <a:pos x="111" y="24"/>
                </a:cxn>
                <a:cxn ang="0">
                  <a:pos x="6" y="64"/>
                </a:cxn>
                <a:cxn ang="0">
                  <a:pos x="0" y="68"/>
                </a:cxn>
                <a:cxn ang="0">
                  <a:pos x="5" y="74"/>
                </a:cxn>
                <a:cxn ang="0">
                  <a:pos x="13" y="74"/>
                </a:cxn>
                <a:cxn ang="0">
                  <a:pos x="119" y="30"/>
                </a:cxn>
                <a:cxn ang="0">
                  <a:pos x="124" y="43"/>
                </a:cxn>
                <a:cxn ang="0">
                  <a:pos x="136" y="0"/>
                </a:cxn>
              </a:cxnLst>
              <a:rect l="0" t="0" r="r" b="b"/>
              <a:pathLst>
                <a:path w="136" h="74">
                  <a:moveTo>
                    <a:pt x="136" y="0"/>
                  </a:moveTo>
                  <a:cubicBezTo>
                    <a:pt x="98" y="22"/>
                    <a:pt x="98" y="22"/>
                    <a:pt x="98" y="22"/>
                  </a:cubicBezTo>
                  <a:cubicBezTo>
                    <a:pt x="111" y="24"/>
                    <a:pt x="111" y="24"/>
                    <a:pt x="111" y="24"/>
                  </a:cubicBezTo>
                  <a:cubicBezTo>
                    <a:pt x="66" y="69"/>
                    <a:pt x="6" y="64"/>
                    <a:pt x="6" y="64"/>
                  </a:cubicBezTo>
                  <a:cubicBezTo>
                    <a:pt x="3" y="64"/>
                    <a:pt x="0" y="66"/>
                    <a:pt x="0" y="68"/>
                  </a:cubicBezTo>
                  <a:cubicBezTo>
                    <a:pt x="0" y="71"/>
                    <a:pt x="2" y="74"/>
                    <a:pt x="5" y="74"/>
                  </a:cubicBezTo>
                  <a:cubicBezTo>
                    <a:pt x="5" y="74"/>
                    <a:pt x="8" y="74"/>
                    <a:pt x="13" y="74"/>
                  </a:cubicBezTo>
                  <a:cubicBezTo>
                    <a:pt x="32" y="74"/>
                    <a:pt x="80" y="70"/>
                    <a:pt x="119" y="30"/>
                  </a:cubicBezTo>
                  <a:cubicBezTo>
                    <a:pt x="124" y="43"/>
                    <a:pt x="124" y="43"/>
                    <a:pt x="124" y="43"/>
                  </a:cubicBezTo>
                  <a:lnTo>
                    <a:pt x="136"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Tree>
    <p:extLst>
      <p:ext uri="{BB962C8B-B14F-4D97-AF65-F5344CB8AC3E}">
        <p14:creationId xmlns:p14="http://schemas.microsoft.com/office/powerpoint/2010/main" val="708987942"/>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16" presetClass="entr" presetSubtype="21" fill="hold" grpId="0" nodeType="after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barn(inVertical)">
                                      <p:cBhvr>
                                        <p:cTn id="11" dur="500"/>
                                        <p:tgtEl>
                                          <p:spTgt spid="4"/>
                                        </p:tgtEl>
                                      </p:cBhvr>
                                    </p:animEffect>
                                  </p:childTnLst>
                                </p:cTn>
                              </p:par>
                            </p:childTnLst>
                          </p:cTn>
                        </p:par>
                        <p:par>
                          <p:cTn id="12" fill="hold">
                            <p:stCondLst>
                              <p:cond delay="1000"/>
                            </p:stCondLst>
                            <p:childTnLst>
                              <p:par>
                                <p:cTn id="13" presetID="21" presetClass="entr" presetSubtype="1" fill="hold" grpId="0" nodeType="afterEffect">
                                  <p:stCondLst>
                                    <p:cond delay="0"/>
                                  </p:stCondLst>
                                  <p:childTnLst>
                                    <p:set>
                                      <p:cBhvr>
                                        <p:cTn id="14" dur="1" fill="hold">
                                          <p:stCondLst>
                                            <p:cond delay="0"/>
                                          </p:stCondLst>
                                        </p:cTn>
                                        <p:tgtEl>
                                          <p:spTgt spid="2"/>
                                        </p:tgtEl>
                                        <p:attrNameLst>
                                          <p:attrName>style.visibility</p:attrName>
                                        </p:attrNameLst>
                                      </p:cBhvr>
                                      <p:to>
                                        <p:strVal val="visible"/>
                                      </p:to>
                                    </p:set>
                                    <p:animEffect transition="in" filter="wheel(1)">
                                      <p:cBhvr>
                                        <p:cTn id="15" dur="2000"/>
                                        <p:tgtEl>
                                          <p:spTgt spid="2"/>
                                        </p:tgtEl>
                                      </p:cBhvr>
                                    </p:animEffect>
                                  </p:childTnLst>
                                </p:cTn>
                              </p:par>
                            </p:childTnLst>
                          </p:cTn>
                        </p:par>
                        <p:par>
                          <p:cTn id="16" fill="hold">
                            <p:stCondLst>
                              <p:cond delay="3000"/>
                            </p:stCondLst>
                            <p:childTnLst>
                              <p:par>
                                <p:cTn id="17" presetID="53" presetClass="entr" presetSubtype="16" fill="hold" nodeType="afterEffect">
                                  <p:stCondLst>
                                    <p:cond delay="0"/>
                                  </p:stCondLst>
                                  <p:childTnLst>
                                    <p:set>
                                      <p:cBhvr>
                                        <p:cTn id="18" dur="1" fill="hold">
                                          <p:stCondLst>
                                            <p:cond delay="0"/>
                                          </p:stCondLst>
                                        </p:cTn>
                                        <p:tgtEl>
                                          <p:spTgt spid="52"/>
                                        </p:tgtEl>
                                        <p:attrNameLst>
                                          <p:attrName>style.visibility</p:attrName>
                                        </p:attrNameLst>
                                      </p:cBhvr>
                                      <p:to>
                                        <p:strVal val="visible"/>
                                      </p:to>
                                    </p:set>
                                    <p:anim calcmode="lin" valueType="num">
                                      <p:cBhvr>
                                        <p:cTn id="19" dur="500" fill="hold"/>
                                        <p:tgtEl>
                                          <p:spTgt spid="52"/>
                                        </p:tgtEl>
                                        <p:attrNameLst>
                                          <p:attrName>ppt_w</p:attrName>
                                        </p:attrNameLst>
                                      </p:cBhvr>
                                      <p:tavLst>
                                        <p:tav tm="0">
                                          <p:val>
                                            <p:fltVal val="0"/>
                                          </p:val>
                                        </p:tav>
                                        <p:tav tm="100000">
                                          <p:val>
                                            <p:strVal val="#ppt_w"/>
                                          </p:val>
                                        </p:tav>
                                      </p:tavLst>
                                    </p:anim>
                                    <p:anim calcmode="lin" valueType="num">
                                      <p:cBhvr>
                                        <p:cTn id="20" dur="500" fill="hold"/>
                                        <p:tgtEl>
                                          <p:spTgt spid="52"/>
                                        </p:tgtEl>
                                        <p:attrNameLst>
                                          <p:attrName>ppt_h</p:attrName>
                                        </p:attrNameLst>
                                      </p:cBhvr>
                                      <p:tavLst>
                                        <p:tav tm="0">
                                          <p:val>
                                            <p:fltVal val="0"/>
                                          </p:val>
                                        </p:tav>
                                        <p:tav tm="100000">
                                          <p:val>
                                            <p:strVal val="#ppt_h"/>
                                          </p:val>
                                        </p:tav>
                                      </p:tavLst>
                                    </p:anim>
                                    <p:animEffect transition="in" filter="fade">
                                      <p:cBhvr>
                                        <p:cTn id="21" dur="500"/>
                                        <p:tgtEl>
                                          <p:spTgt spid="52"/>
                                        </p:tgtEl>
                                      </p:cBhvr>
                                    </p:animEffect>
                                  </p:childTnLst>
                                </p:cTn>
                              </p:par>
                            </p:childTnLst>
                          </p:cTn>
                        </p:par>
                        <p:par>
                          <p:cTn id="22" fill="hold">
                            <p:stCondLst>
                              <p:cond delay="3500"/>
                            </p:stCondLst>
                            <p:childTnLst>
                              <p:par>
                                <p:cTn id="23" presetID="22" presetClass="entr" presetSubtype="1" fill="hold" grpId="0" nodeType="afterEffect">
                                  <p:stCondLst>
                                    <p:cond delay="0"/>
                                  </p:stCondLst>
                                  <p:childTnLst>
                                    <p:set>
                                      <p:cBhvr>
                                        <p:cTn id="24" dur="1" fill="hold">
                                          <p:stCondLst>
                                            <p:cond delay="0"/>
                                          </p:stCondLst>
                                        </p:cTn>
                                        <p:tgtEl>
                                          <p:spTgt spid="88"/>
                                        </p:tgtEl>
                                        <p:attrNameLst>
                                          <p:attrName>style.visibility</p:attrName>
                                        </p:attrNameLst>
                                      </p:cBhvr>
                                      <p:to>
                                        <p:strVal val="visible"/>
                                      </p:to>
                                    </p:set>
                                    <p:animEffect transition="in" filter="wipe(up)">
                                      <p:cBhvr>
                                        <p:cTn id="25" dur="500"/>
                                        <p:tgtEl>
                                          <p:spTgt spid="88"/>
                                        </p:tgtEl>
                                      </p:cBhvr>
                                    </p:animEffect>
                                  </p:childTnLst>
                                </p:cTn>
                              </p:par>
                            </p:childTnLst>
                          </p:cTn>
                        </p:par>
                        <p:par>
                          <p:cTn id="26" fill="hold">
                            <p:stCondLst>
                              <p:cond delay="4000"/>
                            </p:stCondLst>
                            <p:childTnLst>
                              <p:par>
                                <p:cTn id="27" presetID="22" presetClass="entr" presetSubtype="1" fill="hold" nodeType="afterEffect">
                                  <p:stCondLst>
                                    <p:cond delay="0"/>
                                  </p:stCondLst>
                                  <p:childTnLst>
                                    <p:set>
                                      <p:cBhvr>
                                        <p:cTn id="28" dur="1" fill="hold">
                                          <p:stCondLst>
                                            <p:cond delay="0"/>
                                          </p:stCondLst>
                                        </p:cTn>
                                        <p:tgtEl>
                                          <p:spTgt spid="89"/>
                                        </p:tgtEl>
                                        <p:attrNameLst>
                                          <p:attrName>style.visibility</p:attrName>
                                        </p:attrNameLst>
                                      </p:cBhvr>
                                      <p:to>
                                        <p:strVal val="visible"/>
                                      </p:to>
                                    </p:set>
                                    <p:animEffect transition="in" filter="wipe(up)">
                                      <p:cBhvr>
                                        <p:cTn id="29" dur="500"/>
                                        <p:tgtEl>
                                          <p:spTgt spid="89"/>
                                        </p:tgtEl>
                                      </p:cBhvr>
                                    </p:animEffect>
                                  </p:childTnLst>
                                </p:cTn>
                              </p:par>
                            </p:childTnLst>
                          </p:cTn>
                        </p:par>
                        <p:par>
                          <p:cTn id="30" fill="hold">
                            <p:stCondLst>
                              <p:cond delay="4500"/>
                            </p:stCondLst>
                            <p:childTnLst>
                              <p:par>
                                <p:cTn id="31" presetID="42" presetClass="entr" presetSubtype="0" fill="hold" grpId="0" nodeType="afterEffect">
                                  <p:stCondLst>
                                    <p:cond delay="0"/>
                                  </p:stCondLst>
                                  <p:childTnLst>
                                    <p:set>
                                      <p:cBhvr>
                                        <p:cTn id="32" dur="1" fill="hold">
                                          <p:stCondLst>
                                            <p:cond delay="0"/>
                                          </p:stCondLst>
                                        </p:cTn>
                                        <p:tgtEl>
                                          <p:spTgt spid="3"/>
                                        </p:tgtEl>
                                        <p:attrNameLst>
                                          <p:attrName>style.visibility</p:attrName>
                                        </p:attrNameLst>
                                      </p:cBhvr>
                                      <p:to>
                                        <p:strVal val="visible"/>
                                      </p:to>
                                    </p:set>
                                    <p:animEffect transition="in" filter="fade">
                                      <p:cBhvr>
                                        <p:cTn id="33" dur="1000"/>
                                        <p:tgtEl>
                                          <p:spTgt spid="3"/>
                                        </p:tgtEl>
                                      </p:cBhvr>
                                    </p:animEffect>
                                    <p:anim calcmode="lin" valueType="num">
                                      <p:cBhvr>
                                        <p:cTn id="34" dur="1000" fill="hold"/>
                                        <p:tgtEl>
                                          <p:spTgt spid="3"/>
                                        </p:tgtEl>
                                        <p:attrNameLst>
                                          <p:attrName>ppt_x</p:attrName>
                                        </p:attrNameLst>
                                      </p:cBhvr>
                                      <p:tavLst>
                                        <p:tav tm="0">
                                          <p:val>
                                            <p:strVal val="#ppt_x"/>
                                          </p:val>
                                        </p:tav>
                                        <p:tav tm="100000">
                                          <p:val>
                                            <p:strVal val="#ppt_x"/>
                                          </p:val>
                                        </p:tav>
                                      </p:tavLst>
                                    </p:anim>
                                    <p:anim calcmode="lin" valueType="num">
                                      <p:cBhvr>
                                        <p:cTn id="35" dur="1000" fill="hold"/>
                                        <p:tgtEl>
                                          <p:spTgt spid="3"/>
                                        </p:tgtEl>
                                        <p:attrNameLst>
                                          <p:attrName>ppt_y</p:attrName>
                                        </p:attrNameLst>
                                      </p:cBhvr>
                                      <p:tavLst>
                                        <p:tav tm="0">
                                          <p:val>
                                            <p:strVal val="#ppt_y+.1"/>
                                          </p:val>
                                        </p:tav>
                                        <p:tav tm="100000">
                                          <p:val>
                                            <p:strVal val="#ppt_y"/>
                                          </p:val>
                                        </p:tav>
                                      </p:tavLst>
                                    </p:anim>
                                  </p:childTnLst>
                                </p:cTn>
                              </p:par>
                            </p:childTnLst>
                          </p:cTn>
                        </p:par>
                        <p:par>
                          <p:cTn id="36" fill="hold">
                            <p:stCondLst>
                              <p:cond delay="5500"/>
                            </p:stCondLst>
                            <p:childTnLst>
                              <p:par>
                                <p:cTn id="37" presetID="42" presetClass="entr" presetSubtype="0" fill="hold" nodeType="afterEffect">
                                  <p:stCondLst>
                                    <p:cond delay="0"/>
                                  </p:stCondLst>
                                  <p:childTnLst>
                                    <p:set>
                                      <p:cBhvr>
                                        <p:cTn id="38" dur="1" fill="hold">
                                          <p:stCondLst>
                                            <p:cond delay="0"/>
                                          </p:stCondLst>
                                        </p:cTn>
                                        <p:tgtEl>
                                          <p:spTgt spid="8"/>
                                        </p:tgtEl>
                                        <p:attrNameLst>
                                          <p:attrName>style.visibility</p:attrName>
                                        </p:attrNameLst>
                                      </p:cBhvr>
                                      <p:to>
                                        <p:strVal val="visible"/>
                                      </p:to>
                                    </p:set>
                                    <p:animEffect transition="in" filter="fade">
                                      <p:cBhvr>
                                        <p:cTn id="39" dur="1000"/>
                                        <p:tgtEl>
                                          <p:spTgt spid="8"/>
                                        </p:tgtEl>
                                      </p:cBhvr>
                                    </p:animEffect>
                                    <p:anim calcmode="lin" valueType="num">
                                      <p:cBhvr>
                                        <p:cTn id="40" dur="1000" fill="hold"/>
                                        <p:tgtEl>
                                          <p:spTgt spid="8"/>
                                        </p:tgtEl>
                                        <p:attrNameLst>
                                          <p:attrName>ppt_x</p:attrName>
                                        </p:attrNameLst>
                                      </p:cBhvr>
                                      <p:tavLst>
                                        <p:tav tm="0">
                                          <p:val>
                                            <p:strVal val="#ppt_x"/>
                                          </p:val>
                                        </p:tav>
                                        <p:tav tm="100000">
                                          <p:val>
                                            <p:strVal val="#ppt_x"/>
                                          </p:val>
                                        </p:tav>
                                      </p:tavLst>
                                    </p:anim>
                                    <p:anim calcmode="lin" valueType="num">
                                      <p:cBhvr>
                                        <p:cTn id="41" dur="1000" fill="hold"/>
                                        <p:tgtEl>
                                          <p:spTgt spid="8"/>
                                        </p:tgtEl>
                                        <p:attrNameLst>
                                          <p:attrName>ppt_y</p:attrName>
                                        </p:attrNameLst>
                                      </p:cBhvr>
                                      <p:tavLst>
                                        <p:tav tm="0">
                                          <p:val>
                                            <p:strVal val="#ppt_y+.1"/>
                                          </p:val>
                                        </p:tav>
                                        <p:tav tm="100000">
                                          <p:val>
                                            <p:strVal val="#ppt_y"/>
                                          </p:val>
                                        </p:tav>
                                      </p:tavLst>
                                    </p:anim>
                                  </p:childTnLst>
                                </p:cTn>
                              </p:par>
                            </p:childTnLst>
                          </p:cTn>
                        </p:par>
                        <p:par>
                          <p:cTn id="42" fill="hold">
                            <p:stCondLst>
                              <p:cond delay="6500"/>
                            </p:stCondLst>
                            <p:childTnLst>
                              <p:par>
                                <p:cTn id="43" presetID="21" presetClass="entr" presetSubtype="1" fill="hold" grpId="0" nodeType="afterEffect">
                                  <p:stCondLst>
                                    <p:cond delay="0"/>
                                  </p:stCondLst>
                                  <p:childTnLst>
                                    <p:set>
                                      <p:cBhvr>
                                        <p:cTn id="44" dur="1" fill="hold">
                                          <p:stCondLst>
                                            <p:cond delay="0"/>
                                          </p:stCondLst>
                                        </p:cTn>
                                        <p:tgtEl>
                                          <p:spTgt spid="93"/>
                                        </p:tgtEl>
                                        <p:attrNameLst>
                                          <p:attrName>style.visibility</p:attrName>
                                        </p:attrNameLst>
                                      </p:cBhvr>
                                      <p:to>
                                        <p:strVal val="visible"/>
                                      </p:to>
                                    </p:set>
                                    <p:animEffect transition="in" filter="wheel(1)">
                                      <p:cBhvr>
                                        <p:cTn id="45" dur="2000"/>
                                        <p:tgtEl>
                                          <p:spTgt spid="93"/>
                                        </p:tgtEl>
                                      </p:cBhvr>
                                    </p:animEffect>
                                  </p:childTnLst>
                                </p:cTn>
                              </p:par>
                            </p:childTnLst>
                          </p:cTn>
                        </p:par>
                        <p:par>
                          <p:cTn id="46" fill="hold">
                            <p:stCondLst>
                              <p:cond delay="8500"/>
                            </p:stCondLst>
                            <p:childTnLst>
                              <p:par>
                                <p:cTn id="47" presetID="53" presetClass="entr" presetSubtype="16" fill="hold" nodeType="afterEffect">
                                  <p:stCondLst>
                                    <p:cond delay="0"/>
                                  </p:stCondLst>
                                  <p:childTnLst>
                                    <p:set>
                                      <p:cBhvr>
                                        <p:cTn id="48" dur="1" fill="hold">
                                          <p:stCondLst>
                                            <p:cond delay="0"/>
                                          </p:stCondLst>
                                        </p:cTn>
                                        <p:tgtEl>
                                          <p:spTgt spid="11"/>
                                        </p:tgtEl>
                                        <p:attrNameLst>
                                          <p:attrName>style.visibility</p:attrName>
                                        </p:attrNameLst>
                                      </p:cBhvr>
                                      <p:to>
                                        <p:strVal val="visible"/>
                                      </p:to>
                                    </p:set>
                                    <p:anim calcmode="lin" valueType="num">
                                      <p:cBhvr>
                                        <p:cTn id="49" dur="500" fill="hold"/>
                                        <p:tgtEl>
                                          <p:spTgt spid="11"/>
                                        </p:tgtEl>
                                        <p:attrNameLst>
                                          <p:attrName>ppt_w</p:attrName>
                                        </p:attrNameLst>
                                      </p:cBhvr>
                                      <p:tavLst>
                                        <p:tav tm="0">
                                          <p:val>
                                            <p:fltVal val="0"/>
                                          </p:val>
                                        </p:tav>
                                        <p:tav tm="100000">
                                          <p:val>
                                            <p:strVal val="#ppt_w"/>
                                          </p:val>
                                        </p:tav>
                                      </p:tavLst>
                                    </p:anim>
                                    <p:anim calcmode="lin" valueType="num">
                                      <p:cBhvr>
                                        <p:cTn id="50" dur="500" fill="hold"/>
                                        <p:tgtEl>
                                          <p:spTgt spid="11"/>
                                        </p:tgtEl>
                                        <p:attrNameLst>
                                          <p:attrName>ppt_h</p:attrName>
                                        </p:attrNameLst>
                                      </p:cBhvr>
                                      <p:tavLst>
                                        <p:tav tm="0">
                                          <p:val>
                                            <p:fltVal val="0"/>
                                          </p:val>
                                        </p:tav>
                                        <p:tav tm="100000">
                                          <p:val>
                                            <p:strVal val="#ppt_h"/>
                                          </p:val>
                                        </p:tav>
                                      </p:tavLst>
                                    </p:anim>
                                    <p:animEffect transition="in" filter="fade">
                                      <p:cBhvr>
                                        <p:cTn id="51" dur="500"/>
                                        <p:tgtEl>
                                          <p:spTgt spid="11"/>
                                        </p:tgtEl>
                                      </p:cBhvr>
                                    </p:animEffect>
                                  </p:childTnLst>
                                </p:cTn>
                              </p:par>
                            </p:childTnLst>
                          </p:cTn>
                        </p:par>
                        <p:par>
                          <p:cTn id="52" fill="hold">
                            <p:stCondLst>
                              <p:cond delay="9000"/>
                            </p:stCondLst>
                            <p:childTnLst>
                              <p:par>
                                <p:cTn id="53" presetID="22" presetClass="entr" presetSubtype="1" fill="hold" grpId="0" nodeType="afterEffect">
                                  <p:stCondLst>
                                    <p:cond delay="0"/>
                                  </p:stCondLst>
                                  <p:childTnLst>
                                    <p:set>
                                      <p:cBhvr>
                                        <p:cTn id="54" dur="1" fill="hold">
                                          <p:stCondLst>
                                            <p:cond delay="0"/>
                                          </p:stCondLst>
                                        </p:cTn>
                                        <p:tgtEl>
                                          <p:spTgt spid="97"/>
                                        </p:tgtEl>
                                        <p:attrNameLst>
                                          <p:attrName>style.visibility</p:attrName>
                                        </p:attrNameLst>
                                      </p:cBhvr>
                                      <p:to>
                                        <p:strVal val="visible"/>
                                      </p:to>
                                    </p:set>
                                    <p:animEffect transition="in" filter="wipe(up)">
                                      <p:cBhvr>
                                        <p:cTn id="55" dur="500"/>
                                        <p:tgtEl>
                                          <p:spTgt spid="97"/>
                                        </p:tgtEl>
                                      </p:cBhvr>
                                    </p:animEffect>
                                  </p:childTnLst>
                                </p:cTn>
                              </p:par>
                            </p:childTnLst>
                          </p:cTn>
                        </p:par>
                        <p:par>
                          <p:cTn id="56" fill="hold">
                            <p:stCondLst>
                              <p:cond delay="9500"/>
                            </p:stCondLst>
                            <p:childTnLst>
                              <p:par>
                                <p:cTn id="57" presetID="22" presetClass="entr" presetSubtype="1" fill="hold" nodeType="afterEffect">
                                  <p:stCondLst>
                                    <p:cond delay="0"/>
                                  </p:stCondLst>
                                  <p:childTnLst>
                                    <p:set>
                                      <p:cBhvr>
                                        <p:cTn id="58" dur="1" fill="hold">
                                          <p:stCondLst>
                                            <p:cond delay="0"/>
                                          </p:stCondLst>
                                        </p:cTn>
                                        <p:tgtEl>
                                          <p:spTgt spid="98"/>
                                        </p:tgtEl>
                                        <p:attrNameLst>
                                          <p:attrName>style.visibility</p:attrName>
                                        </p:attrNameLst>
                                      </p:cBhvr>
                                      <p:to>
                                        <p:strVal val="visible"/>
                                      </p:to>
                                    </p:set>
                                    <p:animEffect transition="in" filter="wipe(up)">
                                      <p:cBhvr>
                                        <p:cTn id="59" dur="500"/>
                                        <p:tgtEl>
                                          <p:spTgt spid="98"/>
                                        </p:tgtEl>
                                      </p:cBhvr>
                                    </p:animEffect>
                                  </p:childTnLst>
                                </p:cTn>
                              </p:par>
                            </p:childTnLst>
                          </p:cTn>
                        </p:par>
                        <p:par>
                          <p:cTn id="60" fill="hold">
                            <p:stCondLst>
                              <p:cond delay="10000"/>
                            </p:stCondLst>
                            <p:childTnLst>
                              <p:par>
                                <p:cTn id="61" presetID="42" presetClass="entr" presetSubtype="0" fill="hold" grpId="0" nodeType="afterEffect">
                                  <p:stCondLst>
                                    <p:cond delay="0"/>
                                  </p:stCondLst>
                                  <p:childTnLst>
                                    <p:set>
                                      <p:cBhvr>
                                        <p:cTn id="62" dur="1" fill="hold">
                                          <p:stCondLst>
                                            <p:cond delay="0"/>
                                          </p:stCondLst>
                                        </p:cTn>
                                        <p:tgtEl>
                                          <p:spTgt spid="94"/>
                                        </p:tgtEl>
                                        <p:attrNameLst>
                                          <p:attrName>style.visibility</p:attrName>
                                        </p:attrNameLst>
                                      </p:cBhvr>
                                      <p:to>
                                        <p:strVal val="visible"/>
                                      </p:to>
                                    </p:set>
                                    <p:animEffect transition="in" filter="fade">
                                      <p:cBhvr>
                                        <p:cTn id="63" dur="1000"/>
                                        <p:tgtEl>
                                          <p:spTgt spid="94"/>
                                        </p:tgtEl>
                                      </p:cBhvr>
                                    </p:animEffect>
                                    <p:anim calcmode="lin" valueType="num">
                                      <p:cBhvr>
                                        <p:cTn id="64" dur="1000" fill="hold"/>
                                        <p:tgtEl>
                                          <p:spTgt spid="94"/>
                                        </p:tgtEl>
                                        <p:attrNameLst>
                                          <p:attrName>ppt_x</p:attrName>
                                        </p:attrNameLst>
                                      </p:cBhvr>
                                      <p:tavLst>
                                        <p:tav tm="0">
                                          <p:val>
                                            <p:strVal val="#ppt_x"/>
                                          </p:val>
                                        </p:tav>
                                        <p:tav tm="100000">
                                          <p:val>
                                            <p:strVal val="#ppt_x"/>
                                          </p:val>
                                        </p:tav>
                                      </p:tavLst>
                                    </p:anim>
                                    <p:anim calcmode="lin" valueType="num">
                                      <p:cBhvr>
                                        <p:cTn id="65" dur="1000" fill="hold"/>
                                        <p:tgtEl>
                                          <p:spTgt spid="94"/>
                                        </p:tgtEl>
                                        <p:attrNameLst>
                                          <p:attrName>ppt_y</p:attrName>
                                        </p:attrNameLst>
                                      </p:cBhvr>
                                      <p:tavLst>
                                        <p:tav tm="0">
                                          <p:val>
                                            <p:strVal val="#ppt_y+.1"/>
                                          </p:val>
                                        </p:tav>
                                        <p:tav tm="100000">
                                          <p:val>
                                            <p:strVal val="#ppt_y"/>
                                          </p:val>
                                        </p:tav>
                                      </p:tavLst>
                                    </p:anim>
                                  </p:childTnLst>
                                </p:cTn>
                              </p:par>
                            </p:childTnLst>
                          </p:cTn>
                        </p:par>
                        <p:par>
                          <p:cTn id="66" fill="hold">
                            <p:stCondLst>
                              <p:cond delay="11000"/>
                            </p:stCondLst>
                            <p:childTnLst>
                              <p:par>
                                <p:cTn id="67" presetID="42" presetClass="entr" presetSubtype="0" fill="hold" nodeType="afterEffect">
                                  <p:stCondLst>
                                    <p:cond delay="0"/>
                                  </p:stCondLst>
                                  <p:childTnLst>
                                    <p:set>
                                      <p:cBhvr>
                                        <p:cTn id="68" dur="1" fill="hold">
                                          <p:stCondLst>
                                            <p:cond delay="0"/>
                                          </p:stCondLst>
                                        </p:cTn>
                                        <p:tgtEl>
                                          <p:spTgt spid="95"/>
                                        </p:tgtEl>
                                        <p:attrNameLst>
                                          <p:attrName>style.visibility</p:attrName>
                                        </p:attrNameLst>
                                      </p:cBhvr>
                                      <p:to>
                                        <p:strVal val="visible"/>
                                      </p:to>
                                    </p:set>
                                    <p:animEffect transition="in" filter="fade">
                                      <p:cBhvr>
                                        <p:cTn id="69" dur="1000"/>
                                        <p:tgtEl>
                                          <p:spTgt spid="95"/>
                                        </p:tgtEl>
                                      </p:cBhvr>
                                    </p:animEffect>
                                    <p:anim calcmode="lin" valueType="num">
                                      <p:cBhvr>
                                        <p:cTn id="70" dur="1000" fill="hold"/>
                                        <p:tgtEl>
                                          <p:spTgt spid="95"/>
                                        </p:tgtEl>
                                        <p:attrNameLst>
                                          <p:attrName>ppt_x</p:attrName>
                                        </p:attrNameLst>
                                      </p:cBhvr>
                                      <p:tavLst>
                                        <p:tav tm="0">
                                          <p:val>
                                            <p:strVal val="#ppt_x"/>
                                          </p:val>
                                        </p:tav>
                                        <p:tav tm="100000">
                                          <p:val>
                                            <p:strVal val="#ppt_x"/>
                                          </p:val>
                                        </p:tav>
                                      </p:tavLst>
                                    </p:anim>
                                    <p:anim calcmode="lin" valueType="num">
                                      <p:cBhvr>
                                        <p:cTn id="71" dur="1000" fill="hold"/>
                                        <p:tgtEl>
                                          <p:spTgt spid="95"/>
                                        </p:tgtEl>
                                        <p:attrNameLst>
                                          <p:attrName>ppt_y</p:attrName>
                                        </p:attrNameLst>
                                      </p:cBhvr>
                                      <p:tavLst>
                                        <p:tav tm="0">
                                          <p:val>
                                            <p:strVal val="#ppt_y+.1"/>
                                          </p:val>
                                        </p:tav>
                                        <p:tav tm="100000">
                                          <p:val>
                                            <p:strVal val="#ppt_y"/>
                                          </p:val>
                                        </p:tav>
                                      </p:tavLst>
                                    </p:anim>
                                  </p:childTnLst>
                                </p:cTn>
                              </p:par>
                            </p:childTnLst>
                          </p:cTn>
                        </p:par>
                        <p:par>
                          <p:cTn id="72" fill="hold">
                            <p:stCondLst>
                              <p:cond delay="12000"/>
                            </p:stCondLst>
                            <p:childTnLst>
                              <p:par>
                                <p:cTn id="73" presetID="21" presetClass="entr" presetSubtype="1" fill="hold" grpId="0" nodeType="afterEffect">
                                  <p:stCondLst>
                                    <p:cond delay="0"/>
                                  </p:stCondLst>
                                  <p:childTnLst>
                                    <p:set>
                                      <p:cBhvr>
                                        <p:cTn id="74" dur="1" fill="hold">
                                          <p:stCondLst>
                                            <p:cond delay="0"/>
                                          </p:stCondLst>
                                        </p:cTn>
                                        <p:tgtEl>
                                          <p:spTgt spid="137"/>
                                        </p:tgtEl>
                                        <p:attrNameLst>
                                          <p:attrName>style.visibility</p:attrName>
                                        </p:attrNameLst>
                                      </p:cBhvr>
                                      <p:to>
                                        <p:strVal val="visible"/>
                                      </p:to>
                                    </p:set>
                                    <p:animEffect transition="in" filter="wheel(1)">
                                      <p:cBhvr>
                                        <p:cTn id="75" dur="2000"/>
                                        <p:tgtEl>
                                          <p:spTgt spid="137"/>
                                        </p:tgtEl>
                                      </p:cBhvr>
                                    </p:animEffect>
                                  </p:childTnLst>
                                </p:cTn>
                              </p:par>
                            </p:childTnLst>
                          </p:cTn>
                        </p:par>
                        <p:par>
                          <p:cTn id="76" fill="hold">
                            <p:stCondLst>
                              <p:cond delay="14000"/>
                            </p:stCondLst>
                            <p:childTnLst>
                              <p:par>
                                <p:cTn id="77" presetID="53" presetClass="entr" presetSubtype="16" fill="hold" nodeType="afterEffect">
                                  <p:stCondLst>
                                    <p:cond delay="0"/>
                                  </p:stCondLst>
                                  <p:childTnLst>
                                    <p:set>
                                      <p:cBhvr>
                                        <p:cTn id="78" dur="1" fill="hold">
                                          <p:stCondLst>
                                            <p:cond delay="0"/>
                                          </p:stCondLst>
                                        </p:cTn>
                                        <p:tgtEl>
                                          <p:spTgt spid="20"/>
                                        </p:tgtEl>
                                        <p:attrNameLst>
                                          <p:attrName>style.visibility</p:attrName>
                                        </p:attrNameLst>
                                      </p:cBhvr>
                                      <p:to>
                                        <p:strVal val="visible"/>
                                      </p:to>
                                    </p:set>
                                    <p:anim calcmode="lin" valueType="num">
                                      <p:cBhvr>
                                        <p:cTn id="79" dur="500" fill="hold"/>
                                        <p:tgtEl>
                                          <p:spTgt spid="20"/>
                                        </p:tgtEl>
                                        <p:attrNameLst>
                                          <p:attrName>ppt_w</p:attrName>
                                        </p:attrNameLst>
                                      </p:cBhvr>
                                      <p:tavLst>
                                        <p:tav tm="0">
                                          <p:val>
                                            <p:fltVal val="0"/>
                                          </p:val>
                                        </p:tav>
                                        <p:tav tm="100000">
                                          <p:val>
                                            <p:strVal val="#ppt_w"/>
                                          </p:val>
                                        </p:tav>
                                      </p:tavLst>
                                    </p:anim>
                                    <p:anim calcmode="lin" valueType="num">
                                      <p:cBhvr>
                                        <p:cTn id="80" dur="500" fill="hold"/>
                                        <p:tgtEl>
                                          <p:spTgt spid="20"/>
                                        </p:tgtEl>
                                        <p:attrNameLst>
                                          <p:attrName>ppt_h</p:attrName>
                                        </p:attrNameLst>
                                      </p:cBhvr>
                                      <p:tavLst>
                                        <p:tav tm="0">
                                          <p:val>
                                            <p:fltVal val="0"/>
                                          </p:val>
                                        </p:tav>
                                        <p:tav tm="100000">
                                          <p:val>
                                            <p:strVal val="#ppt_h"/>
                                          </p:val>
                                        </p:tav>
                                      </p:tavLst>
                                    </p:anim>
                                    <p:animEffect transition="in" filter="fade">
                                      <p:cBhvr>
                                        <p:cTn id="81" dur="500"/>
                                        <p:tgtEl>
                                          <p:spTgt spid="20"/>
                                        </p:tgtEl>
                                      </p:cBhvr>
                                    </p:animEffect>
                                  </p:childTnLst>
                                </p:cTn>
                              </p:par>
                            </p:childTnLst>
                          </p:cTn>
                        </p:par>
                        <p:par>
                          <p:cTn id="82" fill="hold">
                            <p:stCondLst>
                              <p:cond delay="14500"/>
                            </p:stCondLst>
                            <p:childTnLst>
                              <p:par>
                                <p:cTn id="83" presetID="22" presetClass="entr" presetSubtype="1" fill="hold" grpId="0" nodeType="afterEffect">
                                  <p:stCondLst>
                                    <p:cond delay="0"/>
                                  </p:stCondLst>
                                  <p:childTnLst>
                                    <p:set>
                                      <p:cBhvr>
                                        <p:cTn id="84" dur="1" fill="hold">
                                          <p:stCondLst>
                                            <p:cond delay="0"/>
                                          </p:stCondLst>
                                        </p:cTn>
                                        <p:tgtEl>
                                          <p:spTgt spid="141"/>
                                        </p:tgtEl>
                                        <p:attrNameLst>
                                          <p:attrName>style.visibility</p:attrName>
                                        </p:attrNameLst>
                                      </p:cBhvr>
                                      <p:to>
                                        <p:strVal val="visible"/>
                                      </p:to>
                                    </p:set>
                                    <p:animEffect transition="in" filter="wipe(up)">
                                      <p:cBhvr>
                                        <p:cTn id="85" dur="500"/>
                                        <p:tgtEl>
                                          <p:spTgt spid="141"/>
                                        </p:tgtEl>
                                      </p:cBhvr>
                                    </p:animEffect>
                                  </p:childTnLst>
                                </p:cTn>
                              </p:par>
                            </p:childTnLst>
                          </p:cTn>
                        </p:par>
                        <p:par>
                          <p:cTn id="86" fill="hold">
                            <p:stCondLst>
                              <p:cond delay="15000"/>
                            </p:stCondLst>
                            <p:childTnLst>
                              <p:par>
                                <p:cTn id="87" presetID="22" presetClass="entr" presetSubtype="1" fill="hold" nodeType="afterEffect">
                                  <p:stCondLst>
                                    <p:cond delay="0"/>
                                  </p:stCondLst>
                                  <p:childTnLst>
                                    <p:set>
                                      <p:cBhvr>
                                        <p:cTn id="88" dur="1" fill="hold">
                                          <p:stCondLst>
                                            <p:cond delay="0"/>
                                          </p:stCondLst>
                                        </p:cTn>
                                        <p:tgtEl>
                                          <p:spTgt spid="142"/>
                                        </p:tgtEl>
                                        <p:attrNameLst>
                                          <p:attrName>style.visibility</p:attrName>
                                        </p:attrNameLst>
                                      </p:cBhvr>
                                      <p:to>
                                        <p:strVal val="visible"/>
                                      </p:to>
                                    </p:set>
                                    <p:animEffect transition="in" filter="wipe(up)">
                                      <p:cBhvr>
                                        <p:cTn id="89" dur="500"/>
                                        <p:tgtEl>
                                          <p:spTgt spid="142"/>
                                        </p:tgtEl>
                                      </p:cBhvr>
                                    </p:animEffect>
                                  </p:childTnLst>
                                </p:cTn>
                              </p:par>
                            </p:childTnLst>
                          </p:cTn>
                        </p:par>
                        <p:par>
                          <p:cTn id="90" fill="hold">
                            <p:stCondLst>
                              <p:cond delay="15500"/>
                            </p:stCondLst>
                            <p:childTnLst>
                              <p:par>
                                <p:cTn id="91" presetID="42" presetClass="entr" presetSubtype="0" fill="hold" grpId="0" nodeType="afterEffect">
                                  <p:stCondLst>
                                    <p:cond delay="0"/>
                                  </p:stCondLst>
                                  <p:childTnLst>
                                    <p:set>
                                      <p:cBhvr>
                                        <p:cTn id="92" dur="1" fill="hold">
                                          <p:stCondLst>
                                            <p:cond delay="0"/>
                                          </p:stCondLst>
                                        </p:cTn>
                                        <p:tgtEl>
                                          <p:spTgt spid="138"/>
                                        </p:tgtEl>
                                        <p:attrNameLst>
                                          <p:attrName>style.visibility</p:attrName>
                                        </p:attrNameLst>
                                      </p:cBhvr>
                                      <p:to>
                                        <p:strVal val="visible"/>
                                      </p:to>
                                    </p:set>
                                    <p:animEffect transition="in" filter="fade">
                                      <p:cBhvr>
                                        <p:cTn id="93" dur="1000"/>
                                        <p:tgtEl>
                                          <p:spTgt spid="138"/>
                                        </p:tgtEl>
                                      </p:cBhvr>
                                    </p:animEffect>
                                    <p:anim calcmode="lin" valueType="num">
                                      <p:cBhvr>
                                        <p:cTn id="94" dur="1000" fill="hold"/>
                                        <p:tgtEl>
                                          <p:spTgt spid="138"/>
                                        </p:tgtEl>
                                        <p:attrNameLst>
                                          <p:attrName>ppt_x</p:attrName>
                                        </p:attrNameLst>
                                      </p:cBhvr>
                                      <p:tavLst>
                                        <p:tav tm="0">
                                          <p:val>
                                            <p:strVal val="#ppt_x"/>
                                          </p:val>
                                        </p:tav>
                                        <p:tav tm="100000">
                                          <p:val>
                                            <p:strVal val="#ppt_x"/>
                                          </p:val>
                                        </p:tav>
                                      </p:tavLst>
                                    </p:anim>
                                    <p:anim calcmode="lin" valueType="num">
                                      <p:cBhvr>
                                        <p:cTn id="95" dur="1000" fill="hold"/>
                                        <p:tgtEl>
                                          <p:spTgt spid="138"/>
                                        </p:tgtEl>
                                        <p:attrNameLst>
                                          <p:attrName>ppt_y</p:attrName>
                                        </p:attrNameLst>
                                      </p:cBhvr>
                                      <p:tavLst>
                                        <p:tav tm="0">
                                          <p:val>
                                            <p:strVal val="#ppt_y+.1"/>
                                          </p:val>
                                        </p:tav>
                                        <p:tav tm="100000">
                                          <p:val>
                                            <p:strVal val="#ppt_y"/>
                                          </p:val>
                                        </p:tav>
                                      </p:tavLst>
                                    </p:anim>
                                  </p:childTnLst>
                                </p:cTn>
                              </p:par>
                            </p:childTnLst>
                          </p:cTn>
                        </p:par>
                        <p:par>
                          <p:cTn id="96" fill="hold">
                            <p:stCondLst>
                              <p:cond delay="16500"/>
                            </p:stCondLst>
                            <p:childTnLst>
                              <p:par>
                                <p:cTn id="97" presetID="42" presetClass="entr" presetSubtype="0" fill="hold" nodeType="afterEffect">
                                  <p:stCondLst>
                                    <p:cond delay="0"/>
                                  </p:stCondLst>
                                  <p:childTnLst>
                                    <p:set>
                                      <p:cBhvr>
                                        <p:cTn id="98" dur="1" fill="hold">
                                          <p:stCondLst>
                                            <p:cond delay="0"/>
                                          </p:stCondLst>
                                        </p:cTn>
                                        <p:tgtEl>
                                          <p:spTgt spid="139"/>
                                        </p:tgtEl>
                                        <p:attrNameLst>
                                          <p:attrName>style.visibility</p:attrName>
                                        </p:attrNameLst>
                                      </p:cBhvr>
                                      <p:to>
                                        <p:strVal val="visible"/>
                                      </p:to>
                                    </p:set>
                                    <p:animEffect transition="in" filter="fade">
                                      <p:cBhvr>
                                        <p:cTn id="99" dur="1000"/>
                                        <p:tgtEl>
                                          <p:spTgt spid="139"/>
                                        </p:tgtEl>
                                      </p:cBhvr>
                                    </p:animEffect>
                                    <p:anim calcmode="lin" valueType="num">
                                      <p:cBhvr>
                                        <p:cTn id="100" dur="1000" fill="hold"/>
                                        <p:tgtEl>
                                          <p:spTgt spid="139"/>
                                        </p:tgtEl>
                                        <p:attrNameLst>
                                          <p:attrName>ppt_x</p:attrName>
                                        </p:attrNameLst>
                                      </p:cBhvr>
                                      <p:tavLst>
                                        <p:tav tm="0">
                                          <p:val>
                                            <p:strVal val="#ppt_x"/>
                                          </p:val>
                                        </p:tav>
                                        <p:tav tm="100000">
                                          <p:val>
                                            <p:strVal val="#ppt_x"/>
                                          </p:val>
                                        </p:tav>
                                      </p:tavLst>
                                    </p:anim>
                                    <p:anim calcmode="lin" valueType="num">
                                      <p:cBhvr>
                                        <p:cTn id="101" dur="1000" fill="hold"/>
                                        <p:tgtEl>
                                          <p:spTgt spid="139"/>
                                        </p:tgtEl>
                                        <p:attrNameLst>
                                          <p:attrName>ppt_y</p:attrName>
                                        </p:attrNameLst>
                                      </p:cBhvr>
                                      <p:tavLst>
                                        <p:tav tm="0">
                                          <p:val>
                                            <p:strVal val="#ppt_y+.1"/>
                                          </p:val>
                                        </p:tav>
                                        <p:tav tm="100000">
                                          <p:val>
                                            <p:strVal val="#ppt_y"/>
                                          </p:val>
                                        </p:tav>
                                      </p:tavLst>
                                    </p:anim>
                                  </p:childTnLst>
                                </p:cTn>
                              </p:par>
                            </p:childTnLst>
                          </p:cTn>
                        </p:par>
                        <p:par>
                          <p:cTn id="102" fill="hold">
                            <p:stCondLst>
                              <p:cond delay="17500"/>
                            </p:stCondLst>
                            <p:childTnLst>
                              <p:par>
                                <p:cTn id="103" presetID="21" presetClass="entr" presetSubtype="1" fill="hold" grpId="0" nodeType="afterEffect">
                                  <p:stCondLst>
                                    <p:cond delay="0"/>
                                  </p:stCondLst>
                                  <p:childTnLst>
                                    <p:set>
                                      <p:cBhvr>
                                        <p:cTn id="104" dur="1" fill="hold">
                                          <p:stCondLst>
                                            <p:cond delay="0"/>
                                          </p:stCondLst>
                                        </p:cTn>
                                        <p:tgtEl>
                                          <p:spTgt spid="181"/>
                                        </p:tgtEl>
                                        <p:attrNameLst>
                                          <p:attrName>style.visibility</p:attrName>
                                        </p:attrNameLst>
                                      </p:cBhvr>
                                      <p:to>
                                        <p:strVal val="visible"/>
                                      </p:to>
                                    </p:set>
                                    <p:animEffect transition="in" filter="wheel(1)">
                                      <p:cBhvr>
                                        <p:cTn id="105" dur="2000"/>
                                        <p:tgtEl>
                                          <p:spTgt spid="181"/>
                                        </p:tgtEl>
                                      </p:cBhvr>
                                    </p:animEffect>
                                  </p:childTnLst>
                                </p:cTn>
                              </p:par>
                            </p:childTnLst>
                          </p:cTn>
                        </p:par>
                        <p:par>
                          <p:cTn id="106" fill="hold">
                            <p:stCondLst>
                              <p:cond delay="19500"/>
                            </p:stCondLst>
                            <p:childTnLst>
                              <p:par>
                                <p:cTn id="107" presetID="53" presetClass="entr" presetSubtype="16" fill="hold" nodeType="afterEffect">
                                  <p:stCondLst>
                                    <p:cond delay="0"/>
                                  </p:stCondLst>
                                  <p:childTnLst>
                                    <p:set>
                                      <p:cBhvr>
                                        <p:cTn id="108" dur="1" fill="hold">
                                          <p:stCondLst>
                                            <p:cond delay="0"/>
                                          </p:stCondLst>
                                        </p:cTn>
                                        <p:tgtEl>
                                          <p:spTgt spid="41"/>
                                        </p:tgtEl>
                                        <p:attrNameLst>
                                          <p:attrName>style.visibility</p:attrName>
                                        </p:attrNameLst>
                                      </p:cBhvr>
                                      <p:to>
                                        <p:strVal val="visible"/>
                                      </p:to>
                                    </p:set>
                                    <p:anim calcmode="lin" valueType="num">
                                      <p:cBhvr>
                                        <p:cTn id="109" dur="500" fill="hold"/>
                                        <p:tgtEl>
                                          <p:spTgt spid="41"/>
                                        </p:tgtEl>
                                        <p:attrNameLst>
                                          <p:attrName>ppt_w</p:attrName>
                                        </p:attrNameLst>
                                      </p:cBhvr>
                                      <p:tavLst>
                                        <p:tav tm="0">
                                          <p:val>
                                            <p:fltVal val="0"/>
                                          </p:val>
                                        </p:tav>
                                        <p:tav tm="100000">
                                          <p:val>
                                            <p:strVal val="#ppt_w"/>
                                          </p:val>
                                        </p:tav>
                                      </p:tavLst>
                                    </p:anim>
                                    <p:anim calcmode="lin" valueType="num">
                                      <p:cBhvr>
                                        <p:cTn id="110" dur="500" fill="hold"/>
                                        <p:tgtEl>
                                          <p:spTgt spid="41"/>
                                        </p:tgtEl>
                                        <p:attrNameLst>
                                          <p:attrName>ppt_h</p:attrName>
                                        </p:attrNameLst>
                                      </p:cBhvr>
                                      <p:tavLst>
                                        <p:tav tm="0">
                                          <p:val>
                                            <p:fltVal val="0"/>
                                          </p:val>
                                        </p:tav>
                                        <p:tav tm="100000">
                                          <p:val>
                                            <p:strVal val="#ppt_h"/>
                                          </p:val>
                                        </p:tav>
                                      </p:tavLst>
                                    </p:anim>
                                    <p:animEffect transition="in" filter="fade">
                                      <p:cBhvr>
                                        <p:cTn id="111" dur="500"/>
                                        <p:tgtEl>
                                          <p:spTgt spid="41"/>
                                        </p:tgtEl>
                                      </p:cBhvr>
                                    </p:animEffect>
                                  </p:childTnLst>
                                </p:cTn>
                              </p:par>
                            </p:childTnLst>
                          </p:cTn>
                        </p:par>
                        <p:par>
                          <p:cTn id="112" fill="hold">
                            <p:stCondLst>
                              <p:cond delay="20000"/>
                            </p:stCondLst>
                            <p:childTnLst>
                              <p:par>
                                <p:cTn id="113" presetID="22" presetClass="entr" presetSubtype="1" fill="hold" grpId="0" nodeType="afterEffect">
                                  <p:stCondLst>
                                    <p:cond delay="0"/>
                                  </p:stCondLst>
                                  <p:childTnLst>
                                    <p:set>
                                      <p:cBhvr>
                                        <p:cTn id="114" dur="1" fill="hold">
                                          <p:stCondLst>
                                            <p:cond delay="0"/>
                                          </p:stCondLst>
                                        </p:cTn>
                                        <p:tgtEl>
                                          <p:spTgt spid="185"/>
                                        </p:tgtEl>
                                        <p:attrNameLst>
                                          <p:attrName>style.visibility</p:attrName>
                                        </p:attrNameLst>
                                      </p:cBhvr>
                                      <p:to>
                                        <p:strVal val="visible"/>
                                      </p:to>
                                    </p:set>
                                    <p:animEffect transition="in" filter="wipe(up)">
                                      <p:cBhvr>
                                        <p:cTn id="115" dur="500"/>
                                        <p:tgtEl>
                                          <p:spTgt spid="185"/>
                                        </p:tgtEl>
                                      </p:cBhvr>
                                    </p:animEffect>
                                  </p:childTnLst>
                                </p:cTn>
                              </p:par>
                            </p:childTnLst>
                          </p:cTn>
                        </p:par>
                        <p:par>
                          <p:cTn id="116" fill="hold">
                            <p:stCondLst>
                              <p:cond delay="20500"/>
                            </p:stCondLst>
                            <p:childTnLst>
                              <p:par>
                                <p:cTn id="117" presetID="22" presetClass="entr" presetSubtype="1" fill="hold" nodeType="afterEffect">
                                  <p:stCondLst>
                                    <p:cond delay="0"/>
                                  </p:stCondLst>
                                  <p:childTnLst>
                                    <p:set>
                                      <p:cBhvr>
                                        <p:cTn id="118" dur="1" fill="hold">
                                          <p:stCondLst>
                                            <p:cond delay="0"/>
                                          </p:stCondLst>
                                        </p:cTn>
                                        <p:tgtEl>
                                          <p:spTgt spid="186"/>
                                        </p:tgtEl>
                                        <p:attrNameLst>
                                          <p:attrName>style.visibility</p:attrName>
                                        </p:attrNameLst>
                                      </p:cBhvr>
                                      <p:to>
                                        <p:strVal val="visible"/>
                                      </p:to>
                                    </p:set>
                                    <p:animEffect transition="in" filter="wipe(up)">
                                      <p:cBhvr>
                                        <p:cTn id="119" dur="500"/>
                                        <p:tgtEl>
                                          <p:spTgt spid="186"/>
                                        </p:tgtEl>
                                      </p:cBhvr>
                                    </p:animEffect>
                                  </p:childTnLst>
                                </p:cTn>
                              </p:par>
                            </p:childTnLst>
                          </p:cTn>
                        </p:par>
                        <p:par>
                          <p:cTn id="120" fill="hold">
                            <p:stCondLst>
                              <p:cond delay="21000"/>
                            </p:stCondLst>
                            <p:childTnLst>
                              <p:par>
                                <p:cTn id="121" presetID="42" presetClass="entr" presetSubtype="0" fill="hold" grpId="0" nodeType="afterEffect">
                                  <p:stCondLst>
                                    <p:cond delay="0"/>
                                  </p:stCondLst>
                                  <p:childTnLst>
                                    <p:set>
                                      <p:cBhvr>
                                        <p:cTn id="122" dur="1" fill="hold">
                                          <p:stCondLst>
                                            <p:cond delay="0"/>
                                          </p:stCondLst>
                                        </p:cTn>
                                        <p:tgtEl>
                                          <p:spTgt spid="182"/>
                                        </p:tgtEl>
                                        <p:attrNameLst>
                                          <p:attrName>style.visibility</p:attrName>
                                        </p:attrNameLst>
                                      </p:cBhvr>
                                      <p:to>
                                        <p:strVal val="visible"/>
                                      </p:to>
                                    </p:set>
                                    <p:animEffect transition="in" filter="fade">
                                      <p:cBhvr>
                                        <p:cTn id="123" dur="1000"/>
                                        <p:tgtEl>
                                          <p:spTgt spid="182"/>
                                        </p:tgtEl>
                                      </p:cBhvr>
                                    </p:animEffect>
                                    <p:anim calcmode="lin" valueType="num">
                                      <p:cBhvr>
                                        <p:cTn id="124" dur="1000" fill="hold"/>
                                        <p:tgtEl>
                                          <p:spTgt spid="182"/>
                                        </p:tgtEl>
                                        <p:attrNameLst>
                                          <p:attrName>ppt_x</p:attrName>
                                        </p:attrNameLst>
                                      </p:cBhvr>
                                      <p:tavLst>
                                        <p:tav tm="0">
                                          <p:val>
                                            <p:strVal val="#ppt_x"/>
                                          </p:val>
                                        </p:tav>
                                        <p:tav tm="100000">
                                          <p:val>
                                            <p:strVal val="#ppt_x"/>
                                          </p:val>
                                        </p:tav>
                                      </p:tavLst>
                                    </p:anim>
                                    <p:anim calcmode="lin" valueType="num">
                                      <p:cBhvr>
                                        <p:cTn id="125" dur="1000" fill="hold"/>
                                        <p:tgtEl>
                                          <p:spTgt spid="182"/>
                                        </p:tgtEl>
                                        <p:attrNameLst>
                                          <p:attrName>ppt_y</p:attrName>
                                        </p:attrNameLst>
                                      </p:cBhvr>
                                      <p:tavLst>
                                        <p:tav tm="0">
                                          <p:val>
                                            <p:strVal val="#ppt_y+.1"/>
                                          </p:val>
                                        </p:tav>
                                        <p:tav tm="100000">
                                          <p:val>
                                            <p:strVal val="#ppt_y"/>
                                          </p:val>
                                        </p:tav>
                                      </p:tavLst>
                                    </p:anim>
                                  </p:childTnLst>
                                </p:cTn>
                              </p:par>
                            </p:childTnLst>
                          </p:cTn>
                        </p:par>
                        <p:par>
                          <p:cTn id="126" fill="hold">
                            <p:stCondLst>
                              <p:cond delay="22000"/>
                            </p:stCondLst>
                            <p:childTnLst>
                              <p:par>
                                <p:cTn id="127" presetID="42" presetClass="entr" presetSubtype="0" fill="hold" nodeType="afterEffect">
                                  <p:stCondLst>
                                    <p:cond delay="0"/>
                                  </p:stCondLst>
                                  <p:childTnLst>
                                    <p:set>
                                      <p:cBhvr>
                                        <p:cTn id="128" dur="1" fill="hold">
                                          <p:stCondLst>
                                            <p:cond delay="0"/>
                                          </p:stCondLst>
                                        </p:cTn>
                                        <p:tgtEl>
                                          <p:spTgt spid="183"/>
                                        </p:tgtEl>
                                        <p:attrNameLst>
                                          <p:attrName>style.visibility</p:attrName>
                                        </p:attrNameLst>
                                      </p:cBhvr>
                                      <p:to>
                                        <p:strVal val="visible"/>
                                      </p:to>
                                    </p:set>
                                    <p:animEffect transition="in" filter="fade">
                                      <p:cBhvr>
                                        <p:cTn id="129" dur="1000"/>
                                        <p:tgtEl>
                                          <p:spTgt spid="183"/>
                                        </p:tgtEl>
                                      </p:cBhvr>
                                    </p:animEffect>
                                    <p:anim calcmode="lin" valueType="num">
                                      <p:cBhvr>
                                        <p:cTn id="130" dur="1000" fill="hold"/>
                                        <p:tgtEl>
                                          <p:spTgt spid="183"/>
                                        </p:tgtEl>
                                        <p:attrNameLst>
                                          <p:attrName>ppt_x</p:attrName>
                                        </p:attrNameLst>
                                      </p:cBhvr>
                                      <p:tavLst>
                                        <p:tav tm="0">
                                          <p:val>
                                            <p:strVal val="#ppt_x"/>
                                          </p:val>
                                        </p:tav>
                                        <p:tav tm="100000">
                                          <p:val>
                                            <p:strVal val="#ppt_x"/>
                                          </p:val>
                                        </p:tav>
                                      </p:tavLst>
                                    </p:anim>
                                    <p:anim calcmode="lin" valueType="num">
                                      <p:cBhvr>
                                        <p:cTn id="131" dur="1000" fill="hold"/>
                                        <p:tgtEl>
                                          <p:spTgt spid="18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7" grpId="0"/>
      <p:bldP spid="2" grpId="0" animBg="1"/>
      <p:bldP spid="3" grpId="0" animBg="1"/>
      <p:bldP spid="88" grpId="0"/>
      <p:bldP spid="93" grpId="0" animBg="1"/>
      <p:bldP spid="94" grpId="0" animBg="1"/>
      <p:bldP spid="97" grpId="0"/>
      <p:bldP spid="137" grpId="0" animBg="1"/>
      <p:bldP spid="138" grpId="0" animBg="1"/>
      <p:bldP spid="141" grpId="0"/>
      <p:bldP spid="181" grpId="0" animBg="1"/>
      <p:bldP spid="182" grpId="0" animBg="1"/>
      <p:bldP spid="185" grpId="0"/>
    </p:bld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3000" b="-3000"/>
          </a:stretch>
        </a:blip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8EBF9DF9-87D0-4C42-9084-E54495E7C49B}"/>
              </a:ext>
            </a:extLst>
          </p:cNvPr>
          <p:cNvSpPr/>
          <p:nvPr/>
        </p:nvSpPr>
        <p:spPr>
          <a:xfrm>
            <a:off x="0" y="4989477"/>
            <a:ext cx="12192000" cy="155413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lumMod val="85000"/>
                  </a:schemeClr>
                </a:solidFill>
                <a:latin typeface="Candara" panose="020E0502030303020204" pitchFamily="34" charset="0"/>
              </a:rPr>
              <a:t>Your Subtitle</a:t>
            </a:r>
          </a:p>
        </p:txBody>
      </p:sp>
      <p:sp>
        <p:nvSpPr>
          <p:cNvPr id="2" name="Oval 1">
            <a:extLst>
              <a:ext uri="{FF2B5EF4-FFF2-40B4-BE49-F238E27FC236}">
                <a16:creationId xmlns:a16="http://schemas.microsoft.com/office/drawing/2014/main" id="{2430829F-9ADA-4AF1-87AA-57F4474CE0C7}"/>
              </a:ext>
            </a:extLst>
          </p:cNvPr>
          <p:cNvSpPr>
            <a:spLocks noChangeAspect="1"/>
          </p:cNvSpPr>
          <p:nvPr/>
        </p:nvSpPr>
        <p:spPr>
          <a:xfrm>
            <a:off x="2167816" y="1420009"/>
            <a:ext cx="2743200" cy="2743200"/>
          </a:xfrm>
          <a:prstGeom prst="ellipse">
            <a:avLst/>
          </a:prstGeom>
          <a:solidFill>
            <a:srgbClr val="FE4A1E"/>
          </a:solidFill>
          <a:ln>
            <a:no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a:extLst>
              <a:ext uri="{FF2B5EF4-FFF2-40B4-BE49-F238E27FC236}">
                <a16:creationId xmlns:a16="http://schemas.microsoft.com/office/drawing/2014/main" id="{AE5FAC4D-37AD-4E9D-8B64-51C7209E5D18}"/>
              </a:ext>
            </a:extLst>
          </p:cNvPr>
          <p:cNvSpPr/>
          <p:nvPr/>
        </p:nvSpPr>
        <p:spPr>
          <a:xfrm>
            <a:off x="2892710" y="4640812"/>
            <a:ext cx="1183342" cy="882127"/>
          </a:xfrm>
          <a:prstGeom prst="rect">
            <a:avLst/>
          </a:prstGeom>
          <a:solidFill>
            <a:schemeClr val="bg1"/>
          </a:solidFill>
          <a:ln w="25400">
            <a:solidFill>
              <a:srgbClr val="FE4A1E"/>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800" b="1" dirty="0">
                <a:solidFill>
                  <a:srgbClr val="FE4A1E"/>
                </a:solidFill>
              </a:rPr>
              <a:t>01</a:t>
            </a:r>
          </a:p>
        </p:txBody>
      </p:sp>
      <p:grpSp>
        <p:nvGrpSpPr>
          <p:cNvPr id="8" name="Group 7">
            <a:extLst>
              <a:ext uri="{FF2B5EF4-FFF2-40B4-BE49-F238E27FC236}">
                <a16:creationId xmlns:a16="http://schemas.microsoft.com/office/drawing/2014/main" id="{638A3D1A-A44D-47CF-9495-462191B56EB2}"/>
              </a:ext>
            </a:extLst>
          </p:cNvPr>
          <p:cNvGrpSpPr/>
          <p:nvPr/>
        </p:nvGrpSpPr>
        <p:grpSpPr>
          <a:xfrm>
            <a:off x="2452515" y="5583217"/>
            <a:ext cx="2173801" cy="811419"/>
            <a:chOff x="4597685" y="3155872"/>
            <a:chExt cx="1699181" cy="608564"/>
          </a:xfrm>
        </p:grpSpPr>
        <p:sp>
          <p:nvSpPr>
            <p:cNvPr id="9" name="TextBox 8">
              <a:extLst>
                <a:ext uri="{FF2B5EF4-FFF2-40B4-BE49-F238E27FC236}">
                  <a16:creationId xmlns:a16="http://schemas.microsoft.com/office/drawing/2014/main" id="{AB722639-2959-4358-8797-83AF0747267B}"/>
                </a:ext>
              </a:extLst>
            </p:cNvPr>
            <p:cNvSpPr txBox="1"/>
            <p:nvPr/>
          </p:nvSpPr>
          <p:spPr>
            <a:xfrm>
              <a:off x="4597686" y="3155872"/>
              <a:ext cx="1699180" cy="184666"/>
            </a:xfrm>
            <a:prstGeom prst="rect">
              <a:avLst/>
            </a:prstGeom>
            <a:noFill/>
          </p:spPr>
          <p:txBody>
            <a:bodyPr wrap="square" lIns="0" tIns="0" rIns="0" bIns="0" rtlCol="0" anchor="t">
              <a:spAutoFit/>
            </a:bodyPr>
            <a:lstStyle/>
            <a:p>
              <a:pPr algn="ctr"/>
              <a:r>
                <a:rPr lang="en-US" sz="1600" b="1" dirty="0">
                  <a:solidFill>
                    <a:srgbClr val="FE4A1E"/>
                  </a:solidFill>
                  <a:latin typeface="Calibri" panose="020F0502020204030204" pitchFamily="34" charset="0"/>
                </a:rPr>
                <a:t>Lorem Ipsum</a:t>
              </a:r>
            </a:p>
          </p:txBody>
        </p:sp>
        <p:sp>
          <p:nvSpPr>
            <p:cNvPr id="10" name="TextBox 9">
              <a:extLst>
                <a:ext uri="{FF2B5EF4-FFF2-40B4-BE49-F238E27FC236}">
                  <a16:creationId xmlns:a16="http://schemas.microsoft.com/office/drawing/2014/main" id="{234EF4E5-D554-4944-ABF8-9A8BA78D661E}"/>
                </a:ext>
              </a:extLst>
            </p:cNvPr>
            <p:cNvSpPr txBox="1"/>
            <p:nvPr/>
          </p:nvSpPr>
          <p:spPr>
            <a:xfrm>
              <a:off x="4597685" y="3348938"/>
              <a:ext cx="1699181" cy="415498"/>
            </a:xfrm>
            <a:prstGeom prst="rect">
              <a:avLst/>
            </a:prstGeom>
            <a:noFill/>
          </p:spPr>
          <p:txBody>
            <a:bodyPr wrap="square" lIns="0" tIns="0" rIns="0" bIns="0" rtlCol="0" anchor="t">
              <a:spAutoFit/>
            </a:bodyPr>
            <a:lstStyle/>
            <a:p>
              <a:pPr algn="ctr"/>
              <a:r>
                <a:rPr lang="en-US" sz="1200" dirty="0"/>
                <a:t>Lorem ipsum dolor sit amet, consectetur adipiscing elit, sed do eiusmod tempor incididunt.</a:t>
              </a:r>
            </a:p>
          </p:txBody>
        </p:sp>
      </p:grpSp>
      <p:grpSp>
        <p:nvGrpSpPr>
          <p:cNvPr id="52" name="Group 51">
            <a:extLst>
              <a:ext uri="{FF2B5EF4-FFF2-40B4-BE49-F238E27FC236}">
                <a16:creationId xmlns:a16="http://schemas.microsoft.com/office/drawing/2014/main" id="{FE1C5C85-9211-4BC3-93BB-2A3FA7E2E11D}"/>
              </a:ext>
            </a:extLst>
          </p:cNvPr>
          <p:cNvGrpSpPr/>
          <p:nvPr/>
        </p:nvGrpSpPr>
        <p:grpSpPr>
          <a:xfrm>
            <a:off x="3276948" y="1869511"/>
            <a:ext cx="524933" cy="637117"/>
            <a:chOff x="3768725" y="938213"/>
            <a:chExt cx="393700" cy="477838"/>
          </a:xfrm>
          <a:solidFill>
            <a:schemeClr val="bg1"/>
          </a:solidFill>
          <a:effectLst>
            <a:outerShdw blurRad="50800" dist="38100" dir="2700000" algn="tl" rotWithShape="0">
              <a:prstClr val="black">
                <a:alpha val="40000"/>
              </a:prstClr>
            </a:outerShdw>
          </a:effectLst>
        </p:grpSpPr>
        <p:sp>
          <p:nvSpPr>
            <p:cNvPr id="53" name="Freeform 11">
              <a:extLst>
                <a:ext uri="{FF2B5EF4-FFF2-40B4-BE49-F238E27FC236}">
                  <a16:creationId xmlns:a16="http://schemas.microsoft.com/office/drawing/2014/main" id="{A74B7B9A-F3FF-4E3B-854A-D0357FAB6E86}"/>
                </a:ext>
              </a:extLst>
            </p:cNvPr>
            <p:cNvSpPr>
              <a:spLocks/>
            </p:cNvSpPr>
            <p:nvPr/>
          </p:nvSpPr>
          <p:spPr bwMode="auto">
            <a:xfrm>
              <a:off x="3941763" y="1389063"/>
              <a:ext cx="47625" cy="26988"/>
            </a:xfrm>
            <a:custGeom>
              <a:avLst/>
              <a:gdLst/>
              <a:ahLst/>
              <a:cxnLst>
                <a:cxn ang="0">
                  <a:pos x="21" y="6"/>
                </a:cxn>
                <a:cxn ang="0">
                  <a:pos x="15" y="12"/>
                </a:cxn>
                <a:cxn ang="0">
                  <a:pos x="6" y="12"/>
                </a:cxn>
                <a:cxn ang="0">
                  <a:pos x="0" y="6"/>
                </a:cxn>
                <a:cxn ang="0">
                  <a:pos x="0" y="6"/>
                </a:cxn>
                <a:cxn ang="0">
                  <a:pos x="6" y="0"/>
                </a:cxn>
                <a:cxn ang="0">
                  <a:pos x="15" y="0"/>
                </a:cxn>
                <a:cxn ang="0">
                  <a:pos x="21" y="6"/>
                </a:cxn>
              </a:cxnLst>
              <a:rect l="0" t="0" r="r" b="b"/>
              <a:pathLst>
                <a:path w="21" h="12">
                  <a:moveTo>
                    <a:pt x="21" y="6"/>
                  </a:moveTo>
                  <a:cubicBezTo>
                    <a:pt x="21" y="9"/>
                    <a:pt x="19" y="12"/>
                    <a:pt x="15" y="12"/>
                  </a:cubicBezTo>
                  <a:cubicBezTo>
                    <a:pt x="6" y="12"/>
                    <a:pt x="6" y="12"/>
                    <a:pt x="6" y="12"/>
                  </a:cubicBezTo>
                  <a:cubicBezTo>
                    <a:pt x="3" y="12"/>
                    <a:pt x="0" y="9"/>
                    <a:pt x="0" y="6"/>
                  </a:cubicBezTo>
                  <a:cubicBezTo>
                    <a:pt x="0" y="6"/>
                    <a:pt x="0" y="6"/>
                    <a:pt x="0" y="6"/>
                  </a:cubicBezTo>
                  <a:cubicBezTo>
                    <a:pt x="0" y="3"/>
                    <a:pt x="3" y="0"/>
                    <a:pt x="6" y="0"/>
                  </a:cubicBezTo>
                  <a:cubicBezTo>
                    <a:pt x="15" y="0"/>
                    <a:pt x="15" y="0"/>
                    <a:pt x="15" y="0"/>
                  </a:cubicBezTo>
                  <a:cubicBezTo>
                    <a:pt x="19" y="0"/>
                    <a:pt x="21" y="3"/>
                    <a:pt x="21"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4" name="Freeform 12">
              <a:extLst>
                <a:ext uri="{FF2B5EF4-FFF2-40B4-BE49-F238E27FC236}">
                  <a16:creationId xmlns:a16="http://schemas.microsoft.com/office/drawing/2014/main" id="{2ECB148D-5556-420E-B551-842B7E2CF5BE}"/>
                </a:ext>
              </a:extLst>
            </p:cNvPr>
            <p:cNvSpPr>
              <a:spLocks/>
            </p:cNvSpPr>
            <p:nvPr/>
          </p:nvSpPr>
          <p:spPr bwMode="auto">
            <a:xfrm>
              <a:off x="3924300" y="1360488"/>
              <a:ext cx="82550" cy="26988"/>
            </a:xfrm>
            <a:custGeom>
              <a:avLst/>
              <a:gdLst/>
              <a:ahLst/>
              <a:cxnLst>
                <a:cxn ang="0">
                  <a:pos x="37" y="6"/>
                </a:cxn>
                <a:cxn ang="0">
                  <a:pos x="32" y="12"/>
                </a:cxn>
                <a:cxn ang="0">
                  <a:pos x="6" y="12"/>
                </a:cxn>
                <a:cxn ang="0">
                  <a:pos x="0" y="6"/>
                </a:cxn>
                <a:cxn ang="0">
                  <a:pos x="0" y="6"/>
                </a:cxn>
                <a:cxn ang="0">
                  <a:pos x="6" y="0"/>
                </a:cxn>
                <a:cxn ang="0">
                  <a:pos x="32" y="0"/>
                </a:cxn>
                <a:cxn ang="0">
                  <a:pos x="37" y="6"/>
                </a:cxn>
              </a:cxnLst>
              <a:rect l="0" t="0" r="r" b="b"/>
              <a:pathLst>
                <a:path w="37" h="12">
                  <a:moveTo>
                    <a:pt x="37" y="6"/>
                  </a:moveTo>
                  <a:cubicBezTo>
                    <a:pt x="37" y="9"/>
                    <a:pt x="35" y="12"/>
                    <a:pt x="32" y="12"/>
                  </a:cubicBezTo>
                  <a:cubicBezTo>
                    <a:pt x="6" y="12"/>
                    <a:pt x="6" y="12"/>
                    <a:pt x="6" y="12"/>
                  </a:cubicBezTo>
                  <a:cubicBezTo>
                    <a:pt x="3" y="12"/>
                    <a:pt x="0" y="9"/>
                    <a:pt x="0" y="6"/>
                  </a:cubicBezTo>
                  <a:cubicBezTo>
                    <a:pt x="0" y="6"/>
                    <a:pt x="0" y="6"/>
                    <a:pt x="0" y="6"/>
                  </a:cubicBezTo>
                  <a:cubicBezTo>
                    <a:pt x="0" y="3"/>
                    <a:pt x="3" y="0"/>
                    <a:pt x="6" y="0"/>
                  </a:cubicBezTo>
                  <a:cubicBezTo>
                    <a:pt x="32" y="0"/>
                    <a:pt x="32" y="0"/>
                    <a:pt x="32" y="0"/>
                  </a:cubicBezTo>
                  <a:cubicBezTo>
                    <a:pt x="35" y="0"/>
                    <a:pt x="37" y="3"/>
                    <a:pt x="37"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5" name="Freeform 13">
              <a:extLst>
                <a:ext uri="{FF2B5EF4-FFF2-40B4-BE49-F238E27FC236}">
                  <a16:creationId xmlns:a16="http://schemas.microsoft.com/office/drawing/2014/main" id="{BF17F43E-B04C-4C12-8C79-9114E3C866A9}"/>
                </a:ext>
              </a:extLst>
            </p:cNvPr>
            <p:cNvSpPr>
              <a:spLocks/>
            </p:cNvSpPr>
            <p:nvPr/>
          </p:nvSpPr>
          <p:spPr bwMode="auto">
            <a:xfrm>
              <a:off x="3913188" y="1322388"/>
              <a:ext cx="107950" cy="34925"/>
            </a:xfrm>
            <a:custGeom>
              <a:avLst/>
              <a:gdLst/>
              <a:ahLst/>
              <a:cxnLst>
                <a:cxn ang="0">
                  <a:pos x="48" y="8"/>
                </a:cxn>
                <a:cxn ang="0">
                  <a:pos x="40" y="16"/>
                </a:cxn>
                <a:cxn ang="0">
                  <a:pos x="7" y="16"/>
                </a:cxn>
                <a:cxn ang="0">
                  <a:pos x="0" y="8"/>
                </a:cxn>
                <a:cxn ang="0">
                  <a:pos x="0" y="8"/>
                </a:cxn>
                <a:cxn ang="0">
                  <a:pos x="7" y="0"/>
                </a:cxn>
                <a:cxn ang="0">
                  <a:pos x="40" y="0"/>
                </a:cxn>
                <a:cxn ang="0">
                  <a:pos x="48" y="8"/>
                </a:cxn>
              </a:cxnLst>
              <a:rect l="0" t="0" r="r" b="b"/>
              <a:pathLst>
                <a:path w="48" h="16">
                  <a:moveTo>
                    <a:pt x="48" y="8"/>
                  </a:moveTo>
                  <a:cubicBezTo>
                    <a:pt x="48" y="12"/>
                    <a:pt x="44" y="16"/>
                    <a:pt x="40" y="16"/>
                  </a:cubicBezTo>
                  <a:cubicBezTo>
                    <a:pt x="7" y="16"/>
                    <a:pt x="7" y="16"/>
                    <a:pt x="7" y="16"/>
                  </a:cubicBezTo>
                  <a:cubicBezTo>
                    <a:pt x="3" y="16"/>
                    <a:pt x="0" y="12"/>
                    <a:pt x="0" y="8"/>
                  </a:cubicBezTo>
                  <a:cubicBezTo>
                    <a:pt x="0" y="8"/>
                    <a:pt x="0" y="8"/>
                    <a:pt x="0" y="8"/>
                  </a:cubicBezTo>
                  <a:cubicBezTo>
                    <a:pt x="0" y="4"/>
                    <a:pt x="3" y="0"/>
                    <a:pt x="7" y="0"/>
                  </a:cubicBezTo>
                  <a:cubicBezTo>
                    <a:pt x="40" y="0"/>
                    <a:pt x="40" y="0"/>
                    <a:pt x="40" y="0"/>
                  </a:cubicBezTo>
                  <a:cubicBezTo>
                    <a:pt x="44" y="0"/>
                    <a:pt x="48" y="4"/>
                    <a:pt x="48" y="8"/>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6" name="Freeform 14">
              <a:extLst>
                <a:ext uri="{FF2B5EF4-FFF2-40B4-BE49-F238E27FC236}">
                  <a16:creationId xmlns:a16="http://schemas.microsoft.com/office/drawing/2014/main" id="{66C720D2-8517-4B2E-A6EE-2E0759E5D9B6}"/>
                </a:ext>
              </a:extLst>
            </p:cNvPr>
            <p:cNvSpPr>
              <a:spLocks/>
            </p:cNvSpPr>
            <p:nvPr/>
          </p:nvSpPr>
          <p:spPr bwMode="auto">
            <a:xfrm>
              <a:off x="3941763" y="1389063"/>
              <a:ext cx="47625" cy="26988"/>
            </a:xfrm>
            <a:custGeom>
              <a:avLst/>
              <a:gdLst/>
              <a:ahLst/>
              <a:cxnLst>
                <a:cxn ang="0">
                  <a:pos x="21" y="6"/>
                </a:cxn>
                <a:cxn ang="0">
                  <a:pos x="15" y="12"/>
                </a:cxn>
                <a:cxn ang="0">
                  <a:pos x="6" y="12"/>
                </a:cxn>
                <a:cxn ang="0">
                  <a:pos x="0" y="6"/>
                </a:cxn>
                <a:cxn ang="0">
                  <a:pos x="0" y="6"/>
                </a:cxn>
                <a:cxn ang="0">
                  <a:pos x="6" y="0"/>
                </a:cxn>
                <a:cxn ang="0">
                  <a:pos x="15" y="0"/>
                </a:cxn>
                <a:cxn ang="0">
                  <a:pos x="21" y="6"/>
                </a:cxn>
              </a:cxnLst>
              <a:rect l="0" t="0" r="r" b="b"/>
              <a:pathLst>
                <a:path w="21" h="12">
                  <a:moveTo>
                    <a:pt x="21" y="6"/>
                  </a:moveTo>
                  <a:cubicBezTo>
                    <a:pt x="21" y="9"/>
                    <a:pt x="19" y="12"/>
                    <a:pt x="15" y="12"/>
                  </a:cubicBezTo>
                  <a:cubicBezTo>
                    <a:pt x="6" y="12"/>
                    <a:pt x="6" y="12"/>
                    <a:pt x="6" y="12"/>
                  </a:cubicBezTo>
                  <a:cubicBezTo>
                    <a:pt x="3" y="12"/>
                    <a:pt x="0" y="9"/>
                    <a:pt x="0" y="6"/>
                  </a:cubicBezTo>
                  <a:cubicBezTo>
                    <a:pt x="0" y="6"/>
                    <a:pt x="0" y="6"/>
                    <a:pt x="0" y="6"/>
                  </a:cubicBezTo>
                  <a:cubicBezTo>
                    <a:pt x="0" y="3"/>
                    <a:pt x="3" y="0"/>
                    <a:pt x="6" y="0"/>
                  </a:cubicBezTo>
                  <a:cubicBezTo>
                    <a:pt x="15" y="0"/>
                    <a:pt x="15" y="0"/>
                    <a:pt x="15" y="0"/>
                  </a:cubicBezTo>
                  <a:cubicBezTo>
                    <a:pt x="19" y="0"/>
                    <a:pt x="21" y="3"/>
                    <a:pt x="21"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7" name="Freeform 15">
              <a:extLst>
                <a:ext uri="{FF2B5EF4-FFF2-40B4-BE49-F238E27FC236}">
                  <a16:creationId xmlns:a16="http://schemas.microsoft.com/office/drawing/2014/main" id="{244864D9-9B22-4584-B670-22049D79FB26}"/>
                </a:ext>
              </a:extLst>
            </p:cNvPr>
            <p:cNvSpPr>
              <a:spLocks/>
            </p:cNvSpPr>
            <p:nvPr/>
          </p:nvSpPr>
          <p:spPr bwMode="auto">
            <a:xfrm>
              <a:off x="3924300" y="1360488"/>
              <a:ext cx="82550" cy="26988"/>
            </a:xfrm>
            <a:custGeom>
              <a:avLst/>
              <a:gdLst/>
              <a:ahLst/>
              <a:cxnLst>
                <a:cxn ang="0">
                  <a:pos x="37" y="6"/>
                </a:cxn>
                <a:cxn ang="0">
                  <a:pos x="32" y="12"/>
                </a:cxn>
                <a:cxn ang="0">
                  <a:pos x="6" y="12"/>
                </a:cxn>
                <a:cxn ang="0">
                  <a:pos x="0" y="6"/>
                </a:cxn>
                <a:cxn ang="0">
                  <a:pos x="0" y="6"/>
                </a:cxn>
                <a:cxn ang="0">
                  <a:pos x="6" y="0"/>
                </a:cxn>
                <a:cxn ang="0">
                  <a:pos x="32" y="0"/>
                </a:cxn>
                <a:cxn ang="0">
                  <a:pos x="37" y="6"/>
                </a:cxn>
              </a:cxnLst>
              <a:rect l="0" t="0" r="r" b="b"/>
              <a:pathLst>
                <a:path w="37" h="12">
                  <a:moveTo>
                    <a:pt x="37" y="6"/>
                  </a:moveTo>
                  <a:cubicBezTo>
                    <a:pt x="37" y="9"/>
                    <a:pt x="35" y="12"/>
                    <a:pt x="32" y="12"/>
                  </a:cubicBezTo>
                  <a:cubicBezTo>
                    <a:pt x="6" y="12"/>
                    <a:pt x="6" y="12"/>
                    <a:pt x="6" y="12"/>
                  </a:cubicBezTo>
                  <a:cubicBezTo>
                    <a:pt x="3" y="12"/>
                    <a:pt x="0" y="9"/>
                    <a:pt x="0" y="6"/>
                  </a:cubicBezTo>
                  <a:cubicBezTo>
                    <a:pt x="0" y="6"/>
                    <a:pt x="0" y="6"/>
                    <a:pt x="0" y="6"/>
                  </a:cubicBezTo>
                  <a:cubicBezTo>
                    <a:pt x="0" y="3"/>
                    <a:pt x="3" y="0"/>
                    <a:pt x="6" y="0"/>
                  </a:cubicBezTo>
                  <a:cubicBezTo>
                    <a:pt x="32" y="0"/>
                    <a:pt x="32" y="0"/>
                    <a:pt x="32" y="0"/>
                  </a:cubicBezTo>
                  <a:cubicBezTo>
                    <a:pt x="35" y="0"/>
                    <a:pt x="37" y="3"/>
                    <a:pt x="37"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8" name="Freeform 16">
              <a:extLst>
                <a:ext uri="{FF2B5EF4-FFF2-40B4-BE49-F238E27FC236}">
                  <a16:creationId xmlns:a16="http://schemas.microsoft.com/office/drawing/2014/main" id="{36125C54-FD01-40A6-AFF5-82AE512B119A}"/>
                </a:ext>
              </a:extLst>
            </p:cNvPr>
            <p:cNvSpPr>
              <a:spLocks/>
            </p:cNvSpPr>
            <p:nvPr/>
          </p:nvSpPr>
          <p:spPr bwMode="auto">
            <a:xfrm>
              <a:off x="3913188" y="1322388"/>
              <a:ext cx="107950" cy="34925"/>
            </a:xfrm>
            <a:custGeom>
              <a:avLst/>
              <a:gdLst/>
              <a:ahLst/>
              <a:cxnLst>
                <a:cxn ang="0">
                  <a:pos x="48" y="8"/>
                </a:cxn>
                <a:cxn ang="0">
                  <a:pos x="40" y="16"/>
                </a:cxn>
                <a:cxn ang="0">
                  <a:pos x="7" y="16"/>
                </a:cxn>
                <a:cxn ang="0">
                  <a:pos x="0" y="8"/>
                </a:cxn>
                <a:cxn ang="0">
                  <a:pos x="0" y="8"/>
                </a:cxn>
                <a:cxn ang="0">
                  <a:pos x="7" y="0"/>
                </a:cxn>
                <a:cxn ang="0">
                  <a:pos x="40" y="0"/>
                </a:cxn>
                <a:cxn ang="0">
                  <a:pos x="48" y="8"/>
                </a:cxn>
              </a:cxnLst>
              <a:rect l="0" t="0" r="r" b="b"/>
              <a:pathLst>
                <a:path w="48" h="16">
                  <a:moveTo>
                    <a:pt x="48" y="8"/>
                  </a:moveTo>
                  <a:cubicBezTo>
                    <a:pt x="48" y="12"/>
                    <a:pt x="44" y="16"/>
                    <a:pt x="40" y="16"/>
                  </a:cubicBezTo>
                  <a:cubicBezTo>
                    <a:pt x="7" y="16"/>
                    <a:pt x="7" y="16"/>
                    <a:pt x="7" y="16"/>
                  </a:cubicBezTo>
                  <a:cubicBezTo>
                    <a:pt x="3" y="16"/>
                    <a:pt x="0" y="12"/>
                    <a:pt x="0" y="8"/>
                  </a:cubicBezTo>
                  <a:cubicBezTo>
                    <a:pt x="0" y="8"/>
                    <a:pt x="0" y="8"/>
                    <a:pt x="0" y="8"/>
                  </a:cubicBezTo>
                  <a:cubicBezTo>
                    <a:pt x="0" y="4"/>
                    <a:pt x="3" y="0"/>
                    <a:pt x="7" y="0"/>
                  </a:cubicBezTo>
                  <a:cubicBezTo>
                    <a:pt x="40" y="0"/>
                    <a:pt x="40" y="0"/>
                    <a:pt x="40" y="0"/>
                  </a:cubicBezTo>
                  <a:cubicBezTo>
                    <a:pt x="44" y="0"/>
                    <a:pt x="48" y="4"/>
                    <a:pt x="48" y="8"/>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9" name="Rectangle 17">
              <a:extLst>
                <a:ext uri="{FF2B5EF4-FFF2-40B4-BE49-F238E27FC236}">
                  <a16:creationId xmlns:a16="http://schemas.microsoft.com/office/drawing/2014/main" id="{BECE36C0-B395-421B-9734-F2FDBB629F0F}"/>
                </a:ext>
              </a:extLst>
            </p:cNvPr>
            <p:cNvSpPr>
              <a:spLocks noChangeArrowheads="1"/>
            </p:cNvSpPr>
            <p:nvPr/>
          </p:nvSpPr>
          <p:spPr bwMode="auto">
            <a:xfrm>
              <a:off x="3956050" y="938213"/>
              <a:ext cx="19050" cy="46038"/>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0" name="Freeform 18">
              <a:extLst>
                <a:ext uri="{FF2B5EF4-FFF2-40B4-BE49-F238E27FC236}">
                  <a16:creationId xmlns:a16="http://schemas.microsoft.com/office/drawing/2014/main" id="{BDD86FE4-FBD4-4A61-8B95-A2D6EF95D40F}"/>
                </a:ext>
              </a:extLst>
            </p:cNvPr>
            <p:cNvSpPr>
              <a:spLocks/>
            </p:cNvSpPr>
            <p:nvPr/>
          </p:nvSpPr>
          <p:spPr bwMode="auto">
            <a:xfrm>
              <a:off x="4060825" y="984250"/>
              <a:ext cx="46038" cy="47625"/>
            </a:xfrm>
            <a:custGeom>
              <a:avLst/>
              <a:gdLst/>
              <a:ahLst/>
              <a:cxnLst>
                <a:cxn ang="0">
                  <a:pos x="9" y="30"/>
                </a:cxn>
                <a:cxn ang="0">
                  <a:pos x="0" y="22"/>
                </a:cxn>
                <a:cxn ang="0">
                  <a:pos x="20" y="0"/>
                </a:cxn>
                <a:cxn ang="0">
                  <a:pos x="29" y="9"/>
                </a:cxn>
                <a:cxn ang="0">
                  <a:pos x="9" y="30"/>
                </a:cxn>
              </a:cxnLst>
              <a:rect l="0" t="0" r="r" b="b"/>
              <a:pathLst>
                <a:path w="29" h="30">
                  <a:moveTo>
                    <a:pt x="9" y="30"/>
                  </a:moveTo>
                  <a:lnTo>
                    <a:pt x="0" y="22"/>
                  </a:lnTo>
                  <a:lnTo>
                    <a:pt x="20" y="0"/>
                  </a:lnTo>
                  <a:lnTo>
                    <a:pt x="29" y="9"/>
                  </a:lnTo>
                  <a:lnTo>
                    <a:pt x="9" y="3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1" name="Freeform 19">
              <a:extLst>
                <a:ext uri="{FF2B5EF4-FFF2-40B4-BE49-F238E27FC236}">
                  <a16:creationId xmlns:a16="http://schemas.microsoft.com/office/drawing/2014/main" id="{30C4E898-4971-433C-AB2B-9ECA35E28C4E}"/>
                </a:ext>
              </a:extLst>
            </p:cNvPr>
            <p:cNvSpPr>
              <a:spLocks/>
            </p:cNvSpPr>
            <p:nvPr/>
          </p:nvSpPr>
          <p:spPr bwMode="auto">
            <a:xfrm>
              <a:off x="4114800" y="1112838"/>
              <a:ext cx="47625" cy="22225"/>
            </a:xfrm>
            <a:custGeom>
              <a:avLst/>
              <a:gdLst/>
              <a:ahLst/>
              <a:cxnLst>
                <a:cxn ang="0">
                  <a:pos x="0" y="14"/>
                </a:cxn>
                <a:cxn ang="0">
                  <a:pos x="0" y="1"/>
                </a:cxn>
                <a:cxn ang="0">
                  <a:pos x="30" y="0"/>
                </a:cxn>
                <a:cxn ang="0">
                  <a:pos x="30" y="11"/>
                </a:cxn>
                <a:cxn ang="0">
                  <a:pos x="0" y="14"/>
                </a:cxn>
              </a:cxnLst>
              <a:rect l="0" t="0" r="r" b="b"/>
              <a:pathLst>
                <a:path w="30" h="14">
                  <a:moveTo>
                    <a:pt x="0" y="14"/>
                  </a:moveTo>
                  <a:lnTo>
                    <a:pt x="0" y="1"/>
                  </a:lnTo>
                  <a:lnTo>
                    <a:pt x="30" y="0"/>
                  </a:lnTo>
                  <a:lnTo>
                    <a:pt x="30" y="11"/>
                  </a:lnTo>
                  <a:lnTo>
                    <a:pt x="0" y="1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2" name="Freeform 20">
              <a:extLst>
                <a:ext uri="{FF2B5EF4-FFF2-40B4-BE49-F238E27FC236}">
                  <a16:creationId xmlns:a16="http://schemas.microsoft.com/office/drawing/2014/main" id="{3FAE4026-CD1D-4172-82A2-020A03CC886C}"/>
                </a:ext>
              </a:extLst>
            </p:cNvPr>
            <p:cNvSpPr>
              <a:spLocks/>
            </p:cNvSpPr>
            <p:nvPr/>
          </p:nvSpPr>
          <p:spPr bwMode="auto">
            <a:xfrm>
              <a:off x="4075113" y="1222375"/>
              <a:ext cx="49213" cy="46038"/>
            </a:xfrm>
            <a:custGeom>
              <a:avLst/>
              <a:gdLst/>
              <a:ahLst/>
              <a:cxnLst>
                <a:cxn ang="0">
                  <a:pos x="0" y="10"/>
                </a:cxn>
                <a:cxn ang="0">
                  <a:pos x="8" y="0"/>
                </a:cxn>
                <a:cxn ang="0">
                  <a:pos x="31" y="19"/>
                </a:cxn>
                <a:cxn ang="0">
                  <a:pos x="24" y="29"/>
                </a:cxn>
                <a:cxn ang="0">
                  <a:pos x="0" y="10"/>
                </a:cxn>
              </a:cxnLst>
              <a:rect l="0" t="0" r="r" b="b"/>
              <a:pathLst>
                <a:path w="31" h="29">
                  <a:moveTo>
                    <a:pt x="0" y="10"/>
                  </a:moveTo>
                  <a:lnTo>
                    <a:pt x="8" y="0"/>
                  </a:lnTo>
                  <a:lnTo>
                    <a:pt x="31" y="19"/>
                  </a:lnTo>
                  <a:lnTo>
                    <a:pt x="24" y="29"/>
                  </a:lnTo>
                  <a:lnTo>
                    <a:pt x="0" y="1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3" name="Freeform 21">
              <a:extLst>
                <a:ext uri="{FF2B5EF4-FFF2-40B4-BE49-F238E27FC236}">
                  <a16:creationId xmlns:a16="http://schemas.microsoft.com/office/drawing/2014/main" id="{286AA4DE-9E7B-4755-A921-F7F035C4535A}"/>
                </a:ext>
              </a:extLst>
            </p:cNvPr>
            <p:cNvSpPr>
              <a:spLocks/>
            </p:cNvSpPr>
            <p:nvPr/>
          </p:nvSpPr>
          <p:spPr bwMode="auto">
            <a:xfrm>
              <a:off x="3825875" y="982663"/>
              <a:ext cx="44450" cy="47625"/>
            </a:xfrm>
            <a:custGeom>
              <a:avLst/>
              <a:gdLst/>
              <a:ahLst/>
              <a:cxnLst>
                <a:cxn ang="0">
                  <a:pos x="19" y="30"/>
                </a:cxn>
                <a:cxn ang="0">
                  <a:pos x="28" y="21"/>
                </a:cxn>
                <a:cxn ang="0">
                  <a:pos x="8" y="0"/>
                </a:cxn>
                <a:cxn ang="0">
                  <a:pos x="0" y="8"/>
                </a:cxn>
                <a:cxn ang="0">
                  <a:pos x="19" y="30"/>
                </a:cxn>
              </a:cxnLst>
              <a:rect l="0" t="0" r="r" b="b"/>
              <a:pathLst>
                <a:path w="28" h="30">
                  <a:moveTo>
                    <a:pt x="19" y="30"/>
                  </a:moveTo>
                  <a:lnTo>
                    <a:pt x="28" y="21"/>
                  </a:lnTo>
                  <a:lnTo>
                    <a:pt x="8" y="0"/>
                  </a:lnTo>
                  <a:lnTo>
                    <a:pt x="0" y="8"/>
                  </a:lnTo>
                  <a:lnTo>
                    <a:pt x="19" y="3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4" name="Freeform 22">
              <a:extLst>
                <a:ext uri="{FF2B5EF4-FFF2-40B4-BE49-F238E27FC236}">
                  <a16:creationId xmlns:a16="http://schemas.microsoft.com/office/drawing/2014/main" id="{5E16E956-86ED-4B6B-A461-EB0F0934E88E}"/>
                </a:ext>
              </a:extLst>
            </p:cNvPr>
            <p:cNvSpPr>
              <a:spLocks/>
            </p:cNvSpPr>
            <p:nvPr/>
          </p:nvSpPr>
          <p:spPr bwMode="auto">
            <a:xfrm>
              <a:off x="3768725" y="1111250"/>
              <a:ext cx="49213" cy="22225"/>
            </a:xfrm>
            <a:custGeom>
              <a:avLst/>
              <a:gdLst/>
              <a:ahLst/>
              <a:cxnLst>
                <a:cxn ang="0">
                  <a:pos x="30" y="14"/>
                </a:cxn>
                <a:cxn ang="0">
                  <a:pos x="31" y="1"/>
                </a:cxn>
                <a:cxn ang="0">
                  <a:pos x="2" y="0"/>
                </a:cxn>
                <a:cxn ang="0">
                  <a:pos x="0" y="11"/>
                </a:cxn>
                <a:cxn ang="0">
                  <a:pos x="30" y="14"/>
                </a:cxn>
              </a:cxnLst>
              <a:rect l="0" t="0" r="r" b="b"/>
              <a:pathLst>
                <a:path w="31" h="14">
                  <a:moveTo>
                    <a:pt x="30" y="14"/>
                  </a:moveTo>
                  <a:lnTo>
                    <a:pt x="31" y="1"/>
                  </a:lnTo>
                  <a:lnTo>
                    <a:pt x="2" y="0"/>
                  </a:lnTo>
                  <a:lnTo>
                    <a:pt x="0" y="11"/>
                  </a:lnTo>
                  <a:lnTo>
                    <a:pt x="30" y="1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5" name="Freeform 23">
              <a:extLst>
                <a:ext uri="{FF2B5EF4-FFF2-40B4-BE49-F238E27FC236}">
                  <a16:creationId xmlns:a16="http://schemas.microsoft.com/office/drawing/2014/main" id="{A002487D-9699-422E-9EF4-08B98B2EECC5}"/>
                </a:ext>
              </a:extLst>
            </p:cNvPr>
            <p:cNvSpPr>
              <a:spLocks/>
            </p:cNvSpPr>
            <p:nvPr/>
          </p:nvSpPr>
          <p:spPr bwMode="auto">
            <a:xfrm>
              <a:off x="3806825" y="1220788"/>
              <a:ext cx="49213" cy="44450"/>
            </a:xfrm>
            <a:custGeom>
              <a:avLst/>
              <a:gdLst/>
              <a:ahLst/>
              <a:cxnLst>
                <a:cxn ang="0">
                  <a:pos x="31" y="10"/>
                </a:cxn>
                <a:cxn ang="0">
                  <a:pos x="24" y="0"/>
                </a:cxn>
                <a:cxn ang="0">
                  <a:pos x="0" y="18"/>
                </a:cxn>
                <a:cxn ang="0">
                  <a:pos x="9" y="28"/>
                </a:cxn>
                <a:cxn ang="0">
                  <a:pos x="31" y="10"/>
                </a:cxn>
              </a:cxnLst>
              <a:rect l="0" t="0" r="r" b="b"/>
              <a:pathLst>
                <a:path w="31" h="28">
                  <a:moveTo>
                    <a:pt x="31" y="10"/>
                  </a:moveTo>
                  <a:lnTo>
                    <a:pt x="24" y="0"/>
                  </a:lnTo>
                  <a:lnTo>
                    <a:pt x="0" y="18"/>
                  </a:lnTo>
                  <a:lnTo>
                    <a:pt x="9" y="28"/>
                  </a:lnTo>
                  <a:lnTo>
                    <a:pt x="31" y="1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6" name="Freeform 24">
              <a:extLst>
                <a:ext uri="{FF2B5EF4-FFF2-40B4-BE49-F238E27FC236}">
                  <a16:creationId xmlns:a16="http://schemas.microsoft.com/office/drawing/2014/main" id="{F1FF888B-3C9D-4084-B498-47D515476BEF}"/>
                </a:ext>
              </a:extLst>
            </p:cNvPr>
            <p:cNvSpPr>
              <a:spLocks/>
            </p:cNvSpPr>
            <p:nvPr/>
          </p:nvSpPr>
          <p:spPr bwMode="auto">
            <a:xfrm>
              <a:off x="3975100" y="1179513"/>
              <a:ext cx="15875" cy="30163"/>
            </a:xfrm>
            <a:custGeom>
              <a:avLst/>
              <a:gdLst/>
              <a:ahLst/>
              <a:cxnLst>
                <a:cxn ang="0">
                  <a:pos x="3" y="1"/>
                </a:cxn>
                <a:cxn ang="0">
                  <a:pos x="0" y="0"/>
                </a:cxn>
                <a:cxn ang="0">
                  <a:pos x="0" y="13"/>
                </a:cxn>
                <a:cxn ang="0">
                  <a:pos x="7" y="6"/>
                </a:cxn>
                <a:cxn ang="0">
                  <a:pos x="3" y="1"/>
                </a:cxn>
              </a:cxnLst>
              <a:rect l="0" t="0" r="r" b="b"/>
              <a:pathLst>
                <a:path w="7" h="13">
                  <a:moveTo>
                    <a:pt x="3" y="1"/>
                  </a:moveTo>
                  <a:cubicBezTo>
                    <a:pt x="3" y="1"/>
                    <a:pt x="2" y="0"/>
                    <a:pt x="0" y="0"/>
                  </a:cubicBezTo>
                  <a:cubicBezTo>
                    <a:pt x="0" y="13"/>
                    <a:pt x="0" y="13"/>
                    <a:pt x="0" y="13"/>
                  </a:cubicBezTo>
                  <a:cubicBezTo>
                    <a:pt x="5" y="13"/>
                    <a:pt x="7" y="10"/>
                    <a:pt x="7" y="6"/>
                  </a:cubicBezTo>
                  <a:cubicBezTo>
                    <a:pt x="7" y="4"/>
                    <a:pt x="6" y="2"/>
                    <a:pt x="3" y="1"/>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7" name="Freeform 25">
              <a:extLst>
                <a:ext uri="{FF2B5EF4-FFF2-40B4-BE49-F238E27FC236}">
                  <a16:creationId xmlns:a16="http://schemas.microsoft.com/office/drawing/2014/main" id="{0573B05C-73D9-4F29-B6FB-5FBA8C040E24}"/>
                </a:ext>
              </a:extLst>
            </p:cNvPr>
            <p:cNvSpPr>
              <a:spLocks/>
            </p:cNvSpPr>
            <p:nvPr/>
          </p:nvSpPr>
          <p:spPr bwMode="auto">
            <a:xfrm>
              <a:off x="3944938" y="1128713"/>
              <a:ext cx="12700" cy="23813"/>
            </a:xfrm>
            <a:custGeom>
              <a:avLst/>
              <a:gdLst/>
              <a:ahLst/>
              <a:cxnLst>
                <a:cxn ang="0">
                  <a:pos x="0" y="5"/>
                </a:cxn>
                <a:cxn ang="0">
                  <a:pos x="6" y="11"/>
                </a:cxn>
                <a:cxn ang="0">
                  <a:pos x="6" y="0"/>
                </a:cxn>
                <a:cxn ang="0">
                  <a:pos x="0" y="5"/>
                </a:cxn>
              </a:cxnLst>
              <a:rect l="0" t="0" r="r" b="b"/>
              <a:pathLst>
                <a:path w="6" h="11">
                  <a:moveTo>
                    <a:pt x="0" y="5"/>
                  </a:moveTo>
                  <a:cubicBezTo>
                    <a:pt x="0" y="8"/>
                    <a:pt x="2" y="10"/>
                    <a:pt x="6" y="11"/>
                  </a:cubicBezTo>
                  <a:cubicBezTo>
                    <a:pt x="6" y="0"/>
                    <a:pt x="6" y="0"/>
                    <a:pt x="6" y="0"/>
                  </a:cubicBezTo>
                  <a:cubicBezTo>
                    <a:pt x="2" y="0"/>
                    <a:pt x="0" y="2"/>
                    <a:pt x="0" y="5"/>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8" name="Freeform 26">
              <a:extLst>
                <a:ext uri="{FF2B5EF4-FFF2-40B4-BE49-F238E27FC236}">
                  <a16:creationId xmlns:a16="http://schemas.microsoft.com/office/drawing/2014/main" id="{9413CBD9-515B-4835-819B-048DD5A024FD}"/>
                </a:ext>
              </a:extLst>
            </p:cNvPr>
            <p:cNvSpPr>
              <a:spLocks noEditPoints="1"/>
            </p:cNvSpPr>
            <p:nvPr/>
          </p:nvSpPr>
          <p:spPr bwMode="auto">
            <a:xfrm>
              <a:off x="3843338" y="1006475"/>
              <a:ext cx="244475" cy="290513"/>
            </a:xfrm>
            <a:custGeom>
              <a:avLst/>
              <a:gdLst/>
              <a:ahLst/>
              <a:cxnLst>
                <a:cxn ang="0">
                  <a:pos x="55" y="0"/>
                </a:cxn>
                <a:cxn ang="0">
                  <a:pos x="0" y="54"/>
                </a:cxn>
                <a:cxn ang="0">
                  <a:pos x="12" y="87"/>
                </a:cxn>
                <a:cxn ang="0">
                  <a:pos x="32" y="129"/>
                </a:cxn>
                <a:cxn ang="0">
                  <a:pos x="34" y="129"/>
                </a:cxn>
                <a:cxn ang="0">
                  <a:pos x="42" y="129"/>
                </a:cxn>
                <a:cxn ang="0">
                  <a:pos x="65" y="129"/>
                </a:cxn>
                <a:cxn ang="0">
                  <a:pos x="75" y="129"/>
                </a:cxn>
                <a:cxn ang="0">
                  <a:pos x="77" y="129"/>
                </a:cxn>
                <a:cxn ang="0">
                  <a:pos x="97" y="87"/>
                </a:cxn>
                <a:cxn ang="0">
                  <a:pos x="109" y="54"/>
                </a:cxn>
                <a:cxn ang="0">
                  <a:pos x="55" y="0"/>
                </a:cxn>
                <a:cxn ang="0">
                  <a:pos x="69" y="95"/>
                </a:cxn>
                <a:cxn ang="0">
                  <a:pos x="59" y="98"/>
                </a:cxn>
                <a:cxn ang="0">
                  <a:pos x="59" y="110"/>
                </a:cxn>
                <a:cxn ang="0">
                  <a:pos x="51" y="110"/>
                </a:cxn>
                <a:cxn ang="0">
                  <a:pos x="51" y="98"/>
                </a:cxn>
                <a:cxn ang="0">
                  <a:pos x="40" y="94"/>
                </a:cxn>
                <a:cxn ang="0">
                  <a:pos x="34" y="80"/>
                </a:cxn>
                <a:cxn ang="0">
                  <a:pos x="43" y="80"/>
                </a:cxn>
                <a:cxn ang="0">
                  <a:pos x="51" y="90"/>
                </a:cxn>
                <a:cxn ang="0">
                  <a:pos x="51" y="75"/>
                </a:cxn>
                <a:cxn ang="0">
                  <a:pos x="47" y="74"/>
                </a:cxn>
                <a:cxn ang="0">
                  <a:pos x="36" y="61"/>
                </a:cxn>
                <a:cxn ang="0">
                  <a:pos x="41" y="49"/>
                </a:cxn>
                <a:cxn ang="0">
                  <a:pos x="51" y="46"/>
                </a:cxn>
                <a:cxn ang="0">
                  <a:pos x="51" y="33"/>
                </a:cxn>
                <a:cxn ang="0">
                  <a:pos x="59" y="33"/>
                </a:cxn>
                <a:cxn ang="0">
                  <a:pos x="59" y="46"/>
                </a:cxn>
                <a:cxn ang="0">
                  <a:pos x="68" y="50"/>
                </a:cxn>
                <a:cxn ang="0">
                  <a:pos x="74" y="62"/>
                </a:cxn>
                <a:cxn ang="0">
                  <a:pos x="65" y="62"/>
                </a:cxn>
                <a:cxn ang="0">
                  <a:pos x="59" y="54"/>
                </a:cxn>
                <a:cxn ang="0">
                  <a:pos x="59" y="67"/>
                </a:cxn>
                <a:cxn ang="0">
                  <a:pos x="66" y="69"/>
                </a:cxn>
                <a:cxn ang="0">
                  <a:pos x="73" y="75"/>
                </a:cxn>
                <a:cxn ang="0">
                  <a:pos x="76" y="82"/>
                </a:cxn>
                <a:cxn ang="0">
                  <a:pos x="69" y="95"/>
                </a:cxn>
                <a:cxn ang="0">
                  <a:pos x="55" y="19"/>
                </a:cxn>
                <a:cxn ang="0">
                  <a:pos x="17" y="24"/>
                </a:cxn>
                <a:cxn ang="0">
                  <a:pos x="55" y="4"/>
                </a:cxn>
                <a:cxn ang="0">
                  <a:pos x="93" y="24"/>
                </a:cxn>
                <a:cxn ang="0">
                  <a:pos x="55" y="19"/>
                </a:cxn>
              </a:cxnLst>
              <a:rect l="0" t="0" r="r" b="b"/>
              <a:pathLst>
                <a:path w="109" h="129">
                  <a:moveTo>
                    <a:pt x="55" y="0"/>
                  </a:moveTo>
                  <a:cubicBezTo>
                    <a:pt x="25" y="0"/>
                    <a:pt x="0" y="24"/>
                    <a:pt x="0" y="54"/>
                  </a:cubicBezTo>
                  <a:cubicBezTo>
                    <a:pt x="0" y="67"/>
                    <a:pt x="5" y="78"/>
                    <a:pt x="12" y="87"/>
                  </a:cubicBezTo>
                  <a:cubicBezTo>
                    <a:pt x="16" y="93"/>
                    <a:pt x="30" y="115"/>
                    <a:pt x="32" y="129"/>
                  </a:cubicBezTo>
                  <a:cubicBezTo>
                    <a:pt x="34" y="129"/>
                    <a:pt x="34" y="129"/>
                    <a:pt x="34" y="129"/>
                  </a:cubicBezTo>
                  <a:cubicBezTo>
                    <a:pt x="42" y="129"/>
                    <a:pt x="42" y="129"/>
                    <a:pt x="42" y="129"/>
                  </a:cubicBezTo>
                  <a:cubicBezTo>
                    <a:pt x="65" y="129"/>
                    <a:pt x="65" y="129"/>
                    <a:pt x="65" y="129"/>
                  </a:cubicBezTo>
                  <a:cubicBezTo>
                    <a:pt x="75" y="129"/>
                    <a:pt x="75" y="129"/>
                    <a:pt x="75" y="129"/>
                  </a:cubicBezTo>
                  <a:cubicBezTo>
                    <a:pt x="77" y="129"/>
                    <a:pt x="77" y="129"/>
                    <a:pt x="77" y="129"/>
                  </a:cubicBezTo>
                  <a:cubicBezTo>
                    <a:pt x="79" y="115"/>
                    <a:pt x="93" y="93"/>
                    <a:pt x="97" y="87"/>
                  </a:cubicBezTo>
                  <a:cubicBezTo>
                    <a:pt x="105" y="78"/>
                    <a:pt x="109" y="67"/>
                    <a:pt x="109" y="54"/>
                  </a:cubicBezTo>
                  <a:cubicBezTo>
                    <a:pt x="109" y="24"/>
                    <a:pt x="85" y="0"/>
                    <a:pt x="55" y="0"/>
                  </a:cubicBezTo>
                  <a:close/>
                  <a:moveTo>
                    <a:pt x="69" y="95"/>
                  </a:moveTo>
                  <a:cubicBezTo>
                    <a:pt x="66" y="97"/>
                    <a:pt x="63" y="98"/>
                    <a:pt x="59" y="98"/>
                  </a:cubicBezTo>
                  <a:cubicBezTo>
                    <a:pt x="59" y="110"/>
                    <a:pt x="59" y="110"/>
                    <a:pt x="59" y="110"/>
                  </a:cubicBezTo>
                  <a:cubicBezTo>
                    <a:pt x="51" y="110"/>
                    <a:pt x="51" y="110"/>
                    <a:pt x="51" y="110"/>
                  </a:cubicBezTo>
                  <a:cubicBezTo>
                    <a:pt x="51" y="98"/>
                    <a:pt x="51" y="98"/>
                    <a:pt x="51" y="98"/>
                  </a:cubicBezTo>
                  <a:cubicBezTo>
                    <a:pt x="46" y="98"/>
                    <a:pt x="43" y="96"/>
                    <a:pt x="40" y="94"/>
                  </a:cubicBezTo>
                  <a:cubicBezTo>
                    <a:pt x="36" y="91"/>
                    <a:pt x="34" y="86"/>
                    <a:pt x="34" y="80"/>
                  </a:cubicBezTo>
                  <a:cubicBezTo>
                    <a:pt x="43" y="80"/>
                    <a:pt x="43" y="80"/>
                    <a:pt x="43" y="80"/>
                  </a:cubicBezTo>
                  <a:cubicBezTo>
                    <a:pt x="43" y="85"/>
                    <a:pt x="46" y="89"/>
                    <a:pt x="51" y="90"/>
                  </a:cubicBezTo>
                  <a:cubicBezTo>
                    <a:pt x="51" y="75"/>
                    <a:pt x="51" y="75"/>
                    <a:pt x="51" y="75"/>
                  </a:cubicBezTo>
                  <a:cubicBezTo>
                    <a:pt x="50" y="74"/>
                    <a:pt x="48" y="74"/>
                    <a:pt x="47" y="74"/>
                  </a:cubicBezTo>
                  <a:cubicBezTo>
                    <a:pt x="39" y="72"/>
                    <a:pt x="36" y="67"/>
                    <a:pt x="36" y="61"/>
                  </a:cubicBezTo>
                  <a:cubicBezTo>
                    <a:pt x="36" y="56"/>
                    <a:pt x="37" y="52"/>
                    <a:pt x="41" y="49"/>
                  </a:cubicBezTo>
                  <a:cubicBezTo>
                    <a:pt x="44" y="47"/>
                    <a:pt x="47" y="46"/>
                    <a:pt x="51" y="46"/>
                  </a:cubicBezTo>
                  <a:cubicBezTo>
                    <a:pt x="51" y="33"/>
                    <a:pt x="51" y="33"/>
                    <a:pt x="51" y="33"/>
                  </a:cubicBezTo>
                  <a:cubicBezTo>
                    <a:pt x="59" y="33"/>
                    <a:pt x="59" y="33"/>
                    <a:pt x="59" y="33"/>
                  </a:cubicBezTo>
                  <a:cubicBezTo>
                    <a:pt x="59" y="46"/>
                    <a:pt x="59" y="46"/>
                    <a:pt x="59" y="46"/>
                  </a:cubicBezTo>
                  <a:cubicBezTo>
                    <a:pt x="62" y="46"/>
                    <a:pt x="66" y="48"/>
                    <a:pt x="68" y="50"/>
                  </a:cubicBezTo>
                  <a:cubicBezTo>
                    <a:pt x="72" y="53"/>
                    <a:pt x="74" y="57"/>
                    <a:pt x="74" y="62"/>
                  </a:cubicBezTo>
                  <a:cubicBezTo>
                    <a:pt x="65" y="62"/>
                    <a:pt x="65" y="62"/>
                    <a:pt x="65" y="62"/>
                  </a:cubicBezTo>
                  <a:cubicBezTo>
                    <a:pt x="64" y="58"/>
                    <a:pt x="62" y="55"/>
                    <a:pt x="59" y="54"/>
                  </a:cubicBezTo>
                  <a:cubicBezTo>
                    <a:pt x="59" y="67"/>
                    <a:pt x="59" y="67"/>
                    <a:pt x="59" y="67"/>
                  </a:cubicBezTo>
                  <a:cubicBezTo>
                    <a:pt x="61" y="68"/>
                    <a:pt x="63" y="69"/>
                    <a:pt x="66" y="69"/>
                  </a:cubicBezTo>
                  <a:cubicBezTo>
                    <a:pt x="69" y="70"/>
                    <a:pt x="71" y="72"/>
                    <a:pt x="73" y="75"/>
                  </a:cubicBezTo>
                  <a:cubicBezTo>
                    <a:pt x="75" y="77"/>
                    <a:pt x="76" y="80"/>
                    <a:pt x="76" y="82"/>
                  </a:cubicBezTo>
                  <a:cubicBezTo>
                    <a:pt x="76" y="88"/>
                    <a:pt x="74" y="92"/>
                    <a:pt x="69" y="95"/>
                  </a:cubicBezTo>
                  <a:close/>
                  <a:moveTo>
                    <a:pt x="55" y="19"/>
                  </a:moveTo>
                  <a:cubicBezTo>
                    <a:pt x="41" y="19"/>
                    <a:pt x="27" y="21"/>
                    <a:pt x="17" y="24"/>
                  </a:cubicBezTo>
                  <a:cubicBezTo>
                    <a:pt x="25" y="12"/>
                    <a:pt x="39" y="4"/>
                    <a:pt x="55" y="4"/>
                  </a:cubicBezTo>
                  <a:cubicBezTo>
                    <a:pt x="71" y="4"/>
                    <a:pt x="85" y="12"/>
                    <a:pt x="93" y="24"/>
                  </a:cubicBezTo>
                  <a:cubicBezTo>
                    <a:pt x="82" y="21"/>
                    <a:pt x="69" y="19"/>
                    <a:pt x="55" y="1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9" name="Freeform 27">
              <a:extLst>
                <a:ext uri="{FF2B5EF4-FFF2-40B4-BE49-F238E27FC236}">
                  <a16:creationId xmlns:a16="http://schemas.microsoft.com/office/drawing/2014/main" id="{32889A1D-D7DF-4C95-9FB4-63A0DA7EE23C}"/>
                </a:ext>
              </a:extLst>
            </p:cNvPr>
            <p:cNvSpPr>
              <a:spLocks/>
            </p:cNvSpPr>
            <p:nvPr/>
          </p:nvSpPr>
          <p:spPr bwMode="auto">
            <a:xfrm>
              <a:off x="3941763" y="1389063"/>
              <a:ext cx="47625" cy="26988"/>
            </a:xfrm>
            <a:custGeom>
              <a:avLst/>
              <a:gdLst/>
              <a:ahLst/>
              <a:cxnLst>
                <a:cxn ang="0">
                  <a:pos x="21" y="6"/>
                </a:cxn>
                <a:cxn ang="0">
                  <a:pos x="15" y="12"/>
                </a:cxn>
                <a:cxn ang="0">
                  <a:pos x="6" y="12"/>
                </a:cxn>
                <a:cxn ang="0">
                  <a:pos x="0" y="6"/>
                </a:cxn>
                <a:cxn ang="0">
                  <a:pos x="0" y="6"/>
                </a:cxn>
                <a:cxn ang="0">
                  <a:pos x="6" y="0"/>
                </a:cxn>
                <a:cxn ang="0">
                  <a:pos x="15" y="0"/>
                </a:cxn>
                <a:cxn ang="0">
                  <a:pos x="21" y="6"/>
                </a:cxn>
              </a:cxnLst>
              <a:rect l="0" t="0" r="r" b="b"/>
              <a:pathLst>
                <a:path w="21" h="12">
                  <a:moveTo>
                    <a:pt x="21" y="6"/>
                  </a:moveTo>
                  <a:cubicBezTo>
                    <a:pt x="21" y="9"/>
                    <a:pt x="19" y="12"/>
                    <a:pt x="15" y="12"/>
                  </a:cubicBezTo>
                  <a:cubicBezTo>
                    <a:pt x="6" y="12"/>
                    <a:pt x="6" y="12"/>
                    <a:pt x="6" y="12"/>
                  </a:cubicBezTo>
                  <a:cubicBezTo>
                    <a:pt x="3" y="12"/>
                    <a:pt x="0" y="9"/>
                    <a:pt x="0" y="6"/>
                  </a:cubicBezTo>
                  <a:cubicBezTo>
                    <a:pt x="0" y="6"/>
                    <a:pt x="0" y="6"/>
                    <a:pt x="0" y="6"/>
                  </a:cubicBezTo>
                  <a:cubicBezTo>
                    <a:pt x="0" y="3"/>
                    <a:pt x="3" y="0"/>
                    <a:pt x="6" y="0"/>
                  </a:cubicBezTo>
                  <a:cubicBezTo>
                    <a:pt x="15" y="0"/>
                    <a:pt x="15" y="0"/>
                    <a:pt x="15" y="0"/>
                  </a:cubicBezTo>
                  <a:cubicBezTo>
                    <a:pt x="19" y="0"/>
                    <a:pt x="21" y="3"/>
                    <a:pt x="21"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0" name="Freeform 28">
              <a:extLst>
                <a:ext uri="{FF2B5EF4-FFF2-40B4-BE49-F238E27FC236}">
                  <a16:creationId xmlns:a16="http://schemas.microsoft.com/office/drawing/2014/main" id="{0ED6D149-515B-4BDC-A485-2C7B84A22F58}"/>
                </a:ext>
              </a:extLst>
            </p:cNvPr>
            <p:cNvSpPr>
              <a:spLocks/>
            </p:cNvSpPr>
            <p:nvPr/>
          </p:nvSpPr>
          <p:spPr bwMode="auto">
            <a:xfrm>
              <a:off x="3924300" y="1360488"/>
              <a:ext cx="82550" cy="26988"/>
            </a:xfrm>
            <a:custGeom>
              <a:avLst/>
              <a:gdLst/>
              <a:ahLst/>
              <a:cxnLst>
                <a:cxn ang="0">
                  <a:pos x="37" y="6"/>
                </a:cxn>
                <a:cxn ang="0">
                  <a:pos x="32" y="12"/>
                </a:cxn>
                <a:cxn ang="0">
                  <a:pos x="6" y="12"/>
                </a:cxn>
                <a:cxn ang="0">
                  <a:pos x="0" y="6"/>
                </a:cxn>
                <a:cxn ang="0">
                  <a:pos x="0" y="6"/>
                </a:cxn>
                <a:cxn ang="0">
                  <a:pos x="6" y="0"/>
                </a:cxn>
                <a:cxn ang="0">
                  <a:pos x="32" y="0"/>
                </a:cxn>
                <a:cxn ang="0">
                  <a:pos x="37" y="6"/>
                </a:cxn>
              </a:cxnLst>
              <a:rect l="0" t="0" r="r" b="b"/>
              <a:pathLst>
                <a:path w="37" h="12">
                  <a:moveTo>
                    <a:pt x="37" y="6"/>
                  </a:moveTo>
                  <a:cubicBezTo>
                    <a:pt x="37" y="9"/>
                    <a:pt x="35" y="12"/>
                    <a:pt x="32" y="12"/>
                  </a:cubicBezTo>
                  <a:cubicBezTo>
                    <a:pt x="6" y="12"/>
                    <a:pt x="6" y="12"/>
                    <a:pt x="6" y="12"/>
                  </a:cubicBezTo>
                  <a:cubicBezTo>
                    <a:pt x="3" y="12"/>
                    <a:pt x="0" y="9"/>
                    <a:pt x="0" y="6"/>
                  </a:cubicBezTo>
                  <a:cubicBezTo>
                    <a:pt x="0" y="6"/>
                    <a:pt x="0" y="6"/>
                    <a:pt x="0" y="6"/>
                  </a:cubicBezTo>
                  <a:cubicBezTo>
                    <a:pt x="0" y="3"/>
                    <a:pt x="3" y="0"/>
                    <a:pt x="6" y="0"/>
                  </a:cubicBezTo>
                  <a:cubicBezTo>
                    <a:pt x="32" y="0"/>
                    <a:pt x="32" y="0"/>
                    <a:pt x="32" y="0"/>
                  </a:cubicBezTo>
                  <a:cubicBezTo>
                    <a:pt x="35" y="0"/>
                    <a:pt x="37" y="3"/>
                    <a:pt x="37"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1" name="Freeform 29">
              <a:extLst>
                <a:ext uri="{FF2B5EF4-FFF2-40B4-BE49-F238E27FC236}">
                  <a16:creationId xmlns:a16="http://schemas.microsoft.com/office/drawing/2014/main" id="{3291AF0D-B909-41D9-BD4E-2822EF1CAC55}"/>
                </a:ext>
              </a:extLst>
            </p:cNvPr>
            <p:cNvSpPr>
              <a:spLocks/>
            </p:cNvSpPr>
            <p:nvPr/>
          </p:nvSpPr>
          <p:spPr bwMode="auto">
            <a:xfrm>
              <a:off x="3913188" y="1322388"/>
              <a:ext cx="107950" cy="34925"/>
            </a:xfrm>
            <a:custGeom>
              <a:avLst/>
              <a:gdLst/>
              <a:ahLst/>
              <a:cxnLst>
                <a:cxn ang="0">
                  <a:pos x="48" y="8"/>
                </a:cxn>
                <a:cxn ang="0">
                  <a:pos x="40" y="16"/>
                </a:cxn>
                <a:cxn ang="0">
                  <a:pos x="7" y="16"/>
                </a:cxn>
                <a:cxn ang="0">
                  <a:pos x="0" y="8"/>
                </a:cxn>
                <a:cxn ang="0">
                  <a:pos x="0" y="8"/>
                </a:cxn>
                <a:cxn ang="0">
                  <a:pos x="7" y="0"/>
                </a:cxn>
                <a:cxn ang="0">
                  <a:pos x="40" y="0"/>
                </a:cxn>
                <a:cxn ang="0">
                  <a:pos x="48" y="8"/>
                </a:cxn>
              </a:cxnLst>
              <a:rect l="0" t="0" r="r" b="b"/>
              <a:pathLst>
                <a:path w="48" h="16">
                  <a:moveTo>
                    <a:pt x="48" y="8"/>
                  </a:moveTo>
                  <a:cubicBezTo>
                    <a:pt x="48" y="12"/>
                    <a:pt x="44" y="16"/>
                    <a:pt x="40" y="16"/>
                  </a:cubicBezTo>
                  <a:cubicBezTo>
                    <a:pt x="7" y="16"/>
                    <a:pt x="7" y="16"/>
                    <a:pt x="7" y="16"/>
                  </a:cubicBezTo>
                  <a:cubicBezTo>
                    <a:pt x="3" y="16"/>
                    <a:pt x="0" y="12"/>
                    <a:pt x="0" y="8"/>
                  </a:cubicBezTo>
                  <a:cubicBezTo>
                    <a:pt x="0" y="8"/>
                    <a:pt x="0" y="8"/>
                    <a:pt x="0" y="8"/>
                  </a:cubicBezTo>
                  <a:cubicBezTo>
                    <a:pt x="0" y="4"/>
                    <a:pt x="3" y="0"/>
                    <a:pt x="7" y="0"/>
                  </a:cubicBezTo>
                  <a:cubicBezTo>
                    <a:pt x="40" y="0"/>
                    <a:pt x="40" y="0"/>
                    <a:pt x="40" y="0"/>
                  </a:cubicBezTo>
                  <a:cubicBezTo>
                    <a:pt x="44" y="0"/>
                    <a:pt x="48" y="4"/>
                    <a:pt x="48" y="8"/>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2" name="Freeform 30">
              <a:extLst>
                <a:ext uri="{FF2B5EF4-FFF2-40B4-BE49-F238E27FC236}">
                  <a16:creationId xmlns:a16="http://schemas.microsoft.com/office/drawing/2014/main" id="{92436C1B-7468-4D84-A4E9-FF33360C3EA0}"/>
                </a:ext>
              </a:extLst>
            </p:cNvPr>
            <p:cNvSpPr>
              <a:spLocks/>
            </p:cNvSpPr>
            <p:nvPr/>
          </p:nvSpPr>
          <p:spPr bwMode="auto">
            <a:xfrm>
              <a:off x="3941763" y="1389063"/>
              <a:ext cx="47625" cy="26988"/>
            </a:xfrm>
            <a:custGeom>
              <a:avLst/>
              <a:gdLst/>
              <a:ahLst/>
              <a:cxnLst>
                <a:cxn ang="0">
                  <a:pos x="21" y="6"/>
                </a:cxn>
                <a:cxn ang="0">
                  <a:pos x="15" y="12"/>
                </a:cxn>
                <a:cxn ang="0">
                  <a:pos x="6" y="12"/>
                </a:cxn>
                <a:cxn ang="0">
                  <a:pos x="0" y="6"/>
                </a:cxn>
                <a:cxn ang="0">
                  <a:pos x="0" y="6"/>
                </a:cxn>
                <a:cxn ang="0">
                  <a:pos x="6" y="0"/>
                </a:cxn>
                <a:cxn ang="0">
                  <a:pos x="15" y="0"/>
                </a:cxn>
                <a:cxn ang="0">
                  <a:pos x="21" y="6"/>
                </a:cxn>
              </a:cxnLst>
              <a:rect l="0" t="0" r="r" b="b"/>
              <a:pathLst>
                <a:path w="21" h="12">
                  <a:moveTo>
                    <a:pt x="21" y="6"/>
                  </a:moveTo>
                  <a:cubicBezTo>
                    <a:pt x="21" y="9"/>
                    <a:pt x="19" y="12"/>
                    <a:pt x="15" y="12"/>
                  </a:cubicBezTo>
                  <a:cubicBezTo>
                    <a:pt x="6" y="12"/>
                    <a:pt x="6" y="12"/>
                    <a:pt x="6" y="12"/>
                  </a:cubicBezTo>
                  <a:cubicBezTo>
                    <a:pt x="3" y="12"/>
                    <a:pt x="0" y="9"/>
                    <a:pt x="0" y="6"/>
                  </a:cubicBezTo>
                  <a:cubicBezTo>
                    <a:pt x="0" y="6"/>
                    <a:pt x="0" y="6"/>
                    <a:pt x="0" y="6"/>
                  </a:cubicBezTo>
                  <a:cubicBezTo>
                    <a:pt x="0" y="3"/>
                    <a:pt x="3" y="0"/>
                    <a:pt x="6" y="0"/>
                  </a:cubicBezTo>
                  <a:cubicBezTo>
                    <a:pt x="15" y="0"/>
                    <a:pt x="15" y="0"/>
                    <a:pt x="15" y="0"/>
                  </a:cubicBezTo>
                  <a:cubicBezTo>
                    <a:pt x="19" y="0"/>
                    <a:pt x="21" y="3"/>
                    <a:pt x="21"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3" name="Freeform 31">
              <a:extLst>
                <a:ext uri="{FF2B5EF4-FFF2-40B4-BE49-F238E27FC236}">
                  <a16:creationId xmlns:a16="http://schemas.microsoft.com/office/drawing/2014/main" id="{B71CD245-EDC5-43CB-BFF9-C433E9F7E2B9}"/>
                </a:ext>
              </a:extLst>
            </p:cNvPr>
            <p:cNvSpPr>
              <a:spLocks/>
            </p:cNvSpPr>
            <p:nvPr/>
          </p:nvSpPr>
          <p:spPr bwMode="auto">
            <a:xfrm>
              <a:off x="3924300" y="1360488"/>
              <a:ext cx="82550" cy="26988"/>
            </a:xfrm>
            <a:custGeom>
              <a:avLst/>
              <a:gdLst/>
              <a:ahLst/>
              <a:cxnLst>
                <a:cxn ang="0">
                  <a:pos x="37" y="6"/>
                </a:cxn>
                <a:cxn ang="0">
                  <a:pos x="32" y="12"/>
                </a:cxn>
                <a:cxn ang="0">
                  <a:pos x="6" y="12"/>
                </a:cxn>
                <a:cxn ang="0">
                  <a:pos x="0" y="6"/>
                </a:cxn>
                <a:cxn ang="0">
                  <a:pos x="0" y="6"/>
                </a:cxn>
                <a:cxn ang="0">
                  <a:pos x="6" y="0"/>
                </a:cxn>
                <a:cxn ang="0">
                  <a:pos x="32" y="0"/>
                </a:cxn>
                <a:cxn ang="0">
                  <a:pos x="37" y="6"/>
                </a:cxn>
              </a:cxnLst>
              <a:rect l="0" t="0" r="r" b="b"/>
              <a:pathLst>
                <a:path w="37" h="12">
                  <a:moveTo>
                    <a:pt x="37" y="6"/>
                  </a:moveTo>
                  <a:cubicBezTo>
                    <a:pt x="37" y="9"/>
                    <a:pt x="35" y="12"/>
                    <a:pt x="32" y="12"/>
                  </a:cubicBezTo>
                  <a:cubicBezTo>
                    <a:pt x="6" y="12"/>
                    <a:pt x="6" y="12"/>
                    <a:pt x="6" y="12"/>
                  </a:cubicBezTo>
                  <a:cubicBezTo>
                    <a:pt x="3" y="12"/>
                    <a:pt x="0" y="9"/>
                    <a:pt x="0" y="6"/>
                  </a:cubicBezTo>
                  <a:cubicBezTo>
                    <a:pt x="0" y="6"/>
                    <a:pt x="0" y="6"/>
                    <a:pt x="0" y="6"/>
                  </a:cubicBezTo>
                  <a:cubicBezTo>
                    <a:pt x="0" y="3"/>
                    <a:pt x="3" y="0"/>
                    <a:pt x="6" y="0"/>
                  </a:cubicBezTo>
                  <a:cubicBezTo>
                    <a:pt x="32" y="0"/>
                    <a:pt x="32" y="0"/>
                    <a:pt x="32" y="0"/>
                  </a:cubicBezTo>
                  <a:cubicBezTo>
                    <a:pt x="35" y="0"/>
                    <a:pt x="37" y="3"/>
                    <a:pt x="37"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4" name="Freeform 32">
              <a:extLst>
                <a:ext uri="{FF2B5EF4-FFF2-40B4-BE49-F238E27FC236}">
                  <a16:creationId xmlns:a16="http://schemas.microsoft.com/office/drawing/2014/main" id="{50CF00E1-6BC3-410D-A160-DA68B848C16E}"/>
                </a:ext>
              </a:extLst>
            </p:cNvPr>
            <p:cNvSpPr>
              <a:spLocks/>
            </p:cNvSpPr>
            <p:nvPr/>
          </p:nvSpPr>
          <p:spPr bwMode="auto">
            <a:xfrm>
              <a:off x="3913188" y="1322388"/>
              <a:ext cx="107950" cy="34925"/>
            </a:xfrm>
            <a:custGeom>
              <a:avLst/>
              <a:gdLst/>
              <a:ahLst/>
              <a:cxnLst>
                <a:cxn ang="0">
                  <a:pos x="48" y="8"/>
                </a:cxn>
                <a:cxn ang="0">
                  <a:pos x="40" y="16"/>
                </a:cxn>
                <a:cxn ang="0">
                  <a:pos x="7" y="16"/>
                </a:cxn>
                <a:cxn ang="0">
                  <a:pos x="0" y="8"/>
                </a:cxn>
                <a:cxn ang="0">
                  <a:pos x="0" y="8"/>
                </a:cxn>
                <a:cxn ang="0">
                  <a:pos x="7" y="0"/>
                </a:cxn>
                <a:cxn ang="0">
                  <a:pos x="40" y="0"/>
                </a:cxn>
                <a:cxn ang="0">
                  <a:pos x="48" y="8"/>
                </a:cxn>
              </a:cxnLst>
              <a:rect l="0" t="0" r="r" b="b"/>
              <a:pathLst>
                <a:path w="48" h="16">
                  <a:moveTo>
                    <a:pt x="48" y="8"/>
                  </a:moveTo>
                  <a:cubicBezTo>
                    <a:pt x="48" y="12"/>
                    <a:pt x="44" y="16"/>
                    <a:pt x="40" y="16"/>
                  </a:cubicBezTo>
                  <a:cubicBezTo>
                    <a:pt x="7" y="16"/>
                    <a:pt x="7" y="16"/>
                    <a:pt x="7" y="16"/>
                  </a:cubicBezTo>
                  <a:cubicBezTo>
                    <a:pt x="3" y="16"/>
                    <a:pt x="0" y="12"/>
                    <a:pt x="0" y="8"/>
                  </a:cubicBezTo>
                  <a:cubicBezTo>
                    <a:pt x="0" y="8"/>
                    <a:pt x="0" y="8"/>
                    <a:pt x="0" y="8"/>
                  </a:cubicBezTo>
                  <a:cubicBezTo>
                    <a:pt x="0" y="4"/>
                    <a:pt x="3" y="0"/>
                    <a:pt x="7" y="0"/>
                  </a:cubicBezTo>
                  <a:cubicBezTo>
                    <a:pt x="40" y="0"/>
                    <a:pt x="40" y="0"/>
                    <a:pt x="40" y="0"/>
                  </a:cubicBezTo>
                  <a:cubicBezTo>
                    <a:pt x="44" y="0"/>
                    <a:pt x="48" y="4"/>
                    <a:pt x="48" y="8"/>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5" name="Freeform 33">
              <a:extLst>
                <a:ext uri="{FF2B5EF4-FFF2-40B4-BE49-F238E27FC236}">
                  <a16:creationId xmlns:a16="http://schemas.microsoft.com/office/drawing/2014/main" id="{547BD0EF-88BB-4EA8-83FD-F13A2BC8AD25}"/>
                </a:ext>
              </a:extLst>
            </p:cNvPr>
            <p:cNvSpPr>
              <a:spLocks/>
            </p:cNvSpPr>
            <p:nvPr/>
          </p:nvSpPr>
          <p:spPr bwMode="auto">
            <a:xfrm>
              <a:off x="3941763" y="1389063"/>
              <a:ext cx="47625" cy="26988"/>
            </a:xfrm>
            <a:custGeom>
              <a:avLst/>
              <a:gdLst/>
              <a:ahLst/>
              <a:cxnLst>
                <a:cxn ang="0">
                  <a:pos x="21" y="6"/>
                </a:cxn>
                <a:cxn ang="0">
                  <a:pos x="15" y="12"/>
                </a:cxn>
                <a:cxn ang="0">
                  <a:pos x="6" y="12"/>
                </a:cxn>
                <a:cxn ang="0">
                  <a:pos x="0" y="6"/>
                </a:cxn>
                <a:cxn ang="0">
                  <a:pos x="0" y="6"/>
                </a:cxn>
                <a:cxn ang="0">
                  <a:pos x="6" y="0"/>
                </a:cxn>
                <a:cxn ang="0">
                  <a:pos x="15" y="0"/>
                </a:cxn>
                <a:cxn ang="0">
                  <a:pos x="21" y="6"/>
                </a:cxn>
              </a:cxnLst>
              <a:rect l="0" t="0" r="r" b="b"/>
              <a:pathLst>
                <a:path w="21" h="12">
                  <a:moveTo>
                    <a:pt x="21" y="6"/>
                  </a:moveTo>
                  <a:cubicBezTo>
                    <a:pt x="21" y="9"/>
                    <a:pt x="19" y="12"/>
                    <a:pt x="15" y="12"/>
                  </a:cubicBezTo>
                  <a:cubicBezTo>
                    <a:pt x="6" y="12"/>
                    <a:pt x="6" y="12"/>
                    <a:pt x="6" y="12"/>
                  </a:cubicBezTo>
                  <a:cubicBezTo>
                    <a:pt x="3" y="12"/>
                    <a:pt x="0" y="9"/>
                    <a:pt x="0" y="6"/>
                  </a:cubicBezTo>
                  <a:cubicBezTo>
                    <a:pt x="0" y="6"/>
                    <a:pt x="0" y="6"/>
                    <a:pt x="0" y="6"/>
                  </a:cubicBezTo>
                  <a:cubicBezTo>
                    <a:pt x="0" y="3"/>
                    <a:pt x="3" y="0"/>
                    <a:pt x="6" y="0"/>
                  </a:cubicBezTo>
                  <a:cubicBezTo>
                    <a:pt x="15" y="0"/>
                    <a:pt x="15" y="0"/>
                    <a:pt x="15" y="0"/>
                  </a:cubicBezTo>
                  <a:cubicBezTo>
                    <a:pt x="19" y="0"/>
                    <a:pt x="21" y="3"/>
                    <a:pt x="21"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6" name="Freeform 34">
              <a:extLst>
                <a:ext uri="{FF2B5EF4-FFF2-40B4-BE49-F238E27FC236}">
                  <a16:creationId xmlns:a16="http://schemas.microsoft.com/office/drawing/2014/main" id="{B7C7D714-8479-4247-8698-A33CAE691BCF}"/>
                </a:ext>
              </a:extLst>
            </p:cNvPr>
            <p:cNvSpPr>
              <a:spLocks/>
            </p:cNvSpPr>
            <p:nvPr/>
          </p:nvSpPr>
          <p:spPr bwMode="auto">
            <a:xfrm>
              <a:off x="3924300" y="1360488"/>
              <a:ext cx="82550" cy="26988"/>
            </a:xfrm>
            <a:custGeom>
              <a:avLst/>
              <a:gdLst/>
              <a:ahLst/>
              <a:cxnLst>
                <a:cxn ang="0">
                  <a:pos x="37" y="6"/>
                </a:cxn>
                <a:cxn ang="0">
                  <a:pos x="32" y="12"/>
                </a:cxn>
                <a:cxn ang="0">
                  <a:pos x="6" y="12"/>
                </a:cxn>
                <a:cxn ang="0">
                  <a:pos x="0" y="6"/>
                </a:cxn>
                <a:cxn ang="0">
                  <a:pos x="0" y="6"/>
                </a:cxn>
                <a:cxn ang="0">
                  <a:pos x="6" y="0"/>
                </a:cxn>
                <a:cxn ang="0">
                  <a:pos x="32" y="0"/>
                </a:cxn>
                <a:cxn ang="0">
                  <a:pos x="37" y="6"/>
                </a:cxn>
              </a:cxnLst>
              <a:rect l="0" t="0" r="r" b="b"/>
              <a:pathLst>
                <a:path w="37" h="12">
                  <a:moveTo>
                    <a:pt x="37" y="6"/>
                  </a:moveTo>
                  <a:cubicBezTo>
                    <a:pt x="37" y="9"/>
                    <a:pt x="35" y="12"/>
                    <a:pt x="32" y="12"/>
                  </a:cubicBezTo>
                  <a:cubicBezTo>
                    <a:pt x="6" y="12"/>
                    <a:pt x="6" y="12"/>
                    <a:pt x="6" y="12"/>
                  </a:cubicBezTo>
                  <a:cubicBezTo>
                    <a:pt x="3" y="12"/>
                    <a:pt x="0" y="9"/>
                    <a:pt x="0" y="6"/>
                  </a:cubicBezTo>
                  <a:cubicBezTo>
                    <a:pt x="0" y="6"/>
                    <a:pt x="0" y="6"/>
                    <a:pt x="0" y="6"/>
                  </a:cubicBezTo>
                  <a:cubicBezTo>
                    <a:pt x="0" y="3"/>
                    <a:pt x="3" y="0"/>
                    <a:pt x="6" y="0"/>
                  </a:cubicBezTo>
                  <a:cubicBezTo>
                    <a:pt x="32" y="0"/>
                    <a:pt x="32" y="0"/>
                    <a:pt x="32" y="0"/>
                  </a:cubicBezTo>
                  <a:cubicBezTo>
                    <a:pt x="35" y="0"/>
                    <a:pt x="37" y="3"/>
                    <a:pt x="37"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7" name="Freeform 35">
              <a:extLst>
                <a:ext uri="{FF2B5EF4-FFF2-40B4-BE49-F238E27FC236}">
                  <a16:creationId xmlns:a16="http://schemas.microsoft.com/office/drawing/2014/main" id="{B5A825F5-97F1-4B73-8378-BBF42C91D891}"/>
                </a:ext>
              </a:extLst>
            </p:cNvPr>
            <p:cNvSpPr>
              <a:spLocks/>
            </p:cNvSpPr>
            <p:nvPr/>
          </p:nvSpPr>
          <p:spPr bwMode="auto">
            <a:xfrm>
              <a:off x="3913188" y="1322388"/>
              <a:ext cx="107950" cy="34925"/>
            </a:xfrm>
            <a:custGeom>
              <a:avLst/>
              <a:gdLst/>
              <a:ahLst/>
              <a:cxnLst>
                <a:cxn ang="0">
                  <a:pos x="48" y="8"/>
                </a:cxn>
                <a:cxn ang="0">
                  <a:pos x="40" y="16"/>
                </a:cxn>
                <a:cxn ang="0">
                  <a:pos x="7" y="16"/>
                </a:cxn>
                <a:cxn ang="0">
                  <a:pos x="0" y="8"/>
                </a:cxn>
                <a:cxn ang="0">
                  <a:pos x="0" y="8"/>
                </a:cxn>
                <a:cxn ang="0">
                  <a:pos x="7" y="0"/>
                </a:cxn>
                <a:cxn ang="0">
                  <a:pos x="40" y="0"/>
                </a:cxn>
                <a:cxn ang="0">
                  <a:pos x="48" y="8"/>
                </a:cxn>
              </a:cxnLst>
              <a:rect l="0" t="0" r="r" b="b"/>
              <a:pathLst>
                <a:path w="48" h="16">
                  <a:moveTo>
                    <a:pt x="48" y="8"/>
                  </a:moveTo>
                  <a:cubicBezTo>
                    <a:pt x="48" y="12"/>
                    <a:pt x="44" y="16"/>
                    <a:pt x="40" y="16"/>
                  </a:cubicBezTo>
                  <a:cubicBezTo>
                    <a:pt x="7" y="16"/>
                    <a:pt x="7" y="16"/>
                    <a:pt x="7" y="16"/>
                  </a:cubicBezTo>
                  <a:cubicBezTo>
                    <a:pt x="3" y="16"/>
                    <a:pt x="0" y="12"/>
                    <a:pt x="0" y="8"/>
                  </a:cubicBezTo>
                  <a:cubicBezTo>
                    <a:pt x="0" y="8"/>
                    <a:pt x="0" y="8"/>
                    <a:pt x="0" y="8"/>
                  </a:cubicBezTo>
                  <a:cubicBezTo>
                    <a:pt x="0" y="4"/>
                    <a:pt x="3" y="0"/>
                    <a:pt x="7" y="0"/>
                  </a:cubicBezTo>
                  <a:cubicBezTo>
                    <a:pt x="40" y="0"/>
                    <a:pt x="40" y="0"/>
                    <a:pt x="40" y="0"/>
                  </a:cubicBezTo>
                  <a:cubicBezTo>
                    <a:pt x="44" y="0"/>
                    <a:pt x="48" y="4"/>
                    <a:pt x="48" y="8"/>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8" name="Rectangle 36">
              <a:extLst>
                <a:ext uri="{FF2B5EF4-FFF2-40B4-BE49-F238E27FC236}">
                  <a16:creationId xmlns:a16="http://schemas.microsoft.com/office/drawing/2014/main" id="{C306C5F4-94EB-49AC-8006-41B0D082EBA8}"/>
                </a:ext>
              </a:extLst>
            </p:cNvPr>
            <p:cNvSpPr>
              <a:spLocks noChangeArrowheads="1"/>
            </p:cNvSpPr>
            <p:nvPr/>
          </p:nvSpPr>
          <p:spPr bwMode="auto">
            <a:xfrm>
              <a:off x="3956050" y="938213"/>
              <a:ext cx="19050" cy="46038"/>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9" name="Freeform 37">
              <a:extLst>
                <a:ext uri="{FF2B5EF4-FFF2-40B4-BE49-F238E27FC236}">
                  <a16:creationId xmlns:a16="http://schemas.microsoft.com/office/drawing/2014/main" id="{ADD865B7-8AFE-42FA-9488-6C1708673BD4}"/>
                </a:ext>
              </a:extLst>
            </p:cNvPr>
            <p:cNvSpPr>
              <a:spLocks/>
            </p:cNvSpPr>
            <p:nvPr/>
          </p:nvSpPr>
          <p:spPr bwMode="auto">
            <a:xfrm>
              <a:off x="4060825" y="984250"/>
              <a:ext cx="46038" cy="47625"/>
            </a:xfrm>
            <a:custGeom>
              <a:avLst/>
              <a:gdLst/>
              <a:ahLst/>
              <a:cxnLst>
                <a:cxn ang="0">
                  <a:pos x="9" y="30"/>
                </a:cxn>
                <a:cxn ang="0">
                  <a:pos x="0" y="22"/>
                </a:cxn>
                <a:cxn ang="0">
                  <a:pos x="20" y="0"/>
                </a:cxn>
                <a:cxn ang="0">
                  <a:pos x="29" y="9"/>
                </a:cxn>
                <a:cxn ang="0">
                  <a:pos x="9" y="30"/>
                </a:cxn>
              </a:cxnLst>
              <a:rect l="0" t="0" r="r" b="b"/>
              <a:pathLst>
                <a:path w="29" h="30">
                  <a:moveTo>
                    <a:pt x="9" y="30"/>
                  </a:moveTo>
                  <a:lnTo>
                    <a:pt x="0" y="22"/>
                  </a:lnTo>
                  <a:lnTo>
                    <a:pt x="20" y="0"/>
                  </a:lnTo>
                  <a:lnTo>
                    <a:pt x="29" y="9"/>
                  </a:lnTo>
                  <a:lnTo>
                    <a:pt x="9" y="3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0" name="Freeform 38">
              <a:extLst>
                <a:ext uri="{FF2B5EF4-FFF2-40B4-BE49-F238E27FC236}">
                  <a16:creationId xmlns:a16="http://schemas.microsoft.com/office/drawing/2014/main" id="{F6D1FD61-75D4-4039-8D25-8D2611C64EB4}"/>
                </a:ext>
              </a:extLst>
            </p:cNvPr>
            <p:cNvSpPr>
              <a:spLocks/>
            </p:cNvSpPr>
            <p:nvPr/>
          </p:nvSpPr>
          <p:spPr bwMode="auto">
            <a:xfrm>
              <a:off x="4114800" y="1112838"/>
              <a:ext cx="47625" cy="22225"/>
            </a:xfrm>
            <a:custGeom>
              <a:avLst/>
              <a:gdLst/>
              <a:ahLst/>
              <a:cxnLst>
                <a:cxn ang="0">
                  <a:pos x="0" y="14"/>
                </a:cxn>
                <a:cxn ang="0">
                  <a:pos x="0" y="1"/>
                </a:cxn>
                <a:cxn ang="0">
                  <a:pos x="30" y="0"/>
                </a:cxn>
                <a:cxn ang="0">
                  <a:pos x="30" y="11"/>
                </a:cxn>
                <a:cxn ang="0">
                  <a:pos x="0" y="14"/>
                </a:cxn>
              </a:cxnLst>
              <a:rect l="0" t="0" r="r" b="b"/>
              <a:pathLst>
                <a:path w="30" h="14">
                  <a:moveTo>
                    <a:pt x="0" y="14"/>
                  </a:moveTo>
                  <a:lnTo>
                    <a:pt x="0" y="1"/>
                  </a:lnTo>
                  <a:lnTo>
                    <a:pt x="30" y="0"/>
                  </a:lnTo>
                  <a:lnTo>
                    <a:pt x="30" y="11"/>
                  </a:lnTo>
                  <a:lnTo>
                    <a:pt x="0" y="1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1" name="Freeform 39">
              <a:extLst>
                <a:ext uri="{FF2B5EF4-FFF2-40B4-BE49-F238E27FC236}">
                  <a16:creationId xmlns:a16="http://schemas.microsoft.com/office/drawing/2014/main" id="{5156D60D-75F7-43BA-BBA6-2EC78C18508C}"/>
                </a:ext>
              </a:extLst>
            </p:cNvPr>
            <p:cNvSpPr>
              <a:spLocks/>
            </p:cNvSpPr>
            <p:nvPr/>
          </p:nvSpPr>
          <p:spPr bwMode="auto">
            <a:xfrm>
              <a:off x="4075113" y="1222375"/>
              <a:ext cx="49213" cy="46038"/>
            </a:xfrm>
            <a:custGeom>
              <a:avLst/>
              <a:gdLst/>
              <a:ahLst/>
              <a:cxnLst>
                <a:cxn ang="0">
                  <a:pos x="0" y="10"/>
                </a:cxn>
                <a:cxn ang="0">
                  <a:pos x="8" y="0"/>
                </a:cxn>
                <a:cxn ang="0">
                  <a:pos x="31" y="19"/>
                </a:cxn>
                <a:cxn ang="0">
                  <a:pos x="24" y="29"/>
                </a:cxn>
                <a:cxn ang="0">
                  <a:pos x="0" y="10"/>
                </a:cxn>
              </a:cxnLst>
              <a:rect l="0" t="0" r="r" b="b"/>
              <a:pathLst>
                <a:path w="31" h="29">
                  <a:moveTo>
                    <a:pt x="0" y="10"/>
                  </a:moveTo>
                  <a:lnTo>
                    <a:pt x="8" y="0"/>
                  </a:lnTo>
                  <a:lnTo>
                    <a:pt x="31" y="19"/>
                  </a:lnTo>
                  <a:lnTo>
                    <a:pt x="24" y="29"/>
                  </a:lnTo>
                  <a:lnTo>
                    <a:pt x="0" y="1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2" name="Freeform 40">
              <a:extLst>
                <a:ext uri="{FF2B5EF4-FFF2-40B4-BE49-F238E27FC236}">
                  <a16:creationId xmlns:a16="http://schemas.microsoft.com/office/drawing/2014/main" id="{3F254301-F7DF-44BB-B124-B17952EC9074}"/>
                </a:ext>
              </a:extLst>
            </p:cNvPr>
            <p:cNvSpPr>
              <a:spLocks/>
            </p:cNvSpPr>
            <p:nvPr/>
          </p:nvSpPr>
          <p:spPr bwMode="auto">
            <a:xfrm>
              <a:off x="3825875" y="982663"/>
              <a:ext cx="44450" cy="47625"/>
            </a:xfrm>
            <a:custGeom>
              <a:avLst/>
              <a:gdLst/>
              <a:ahLst/>
              <a:cxnLst>
                <a:cxn ang="0">
                  <a:pos x="19" y="30"/>
                </a:cxn>
                <a:cxn ang="0">
                  <a:pos x="28" y="21"/>
                </a:cxn>
                <a:cxn ang="0">
                  <a:pos x="8" y="0"/>
                </a:cxn>
                <a:cxn ang="0">
                  <a:pos x="0" y="8"/>
                </a:cxn>
                <a:cxn ang="0">
                  <a:pos x="19" y="30"/>
                </a:cxn>
              </a:cxnLst>
              <a:rect l="0" t="0" r="r" b="b"/>
              <a:pathLst>
                <a:path w="28" h="30">
                  <a:moveTo>
                    <a:pt x="19" y="30"/>
                  </a:moveTo>
                  <a:lnTo>
                    <a:pt x="28" y="21"/>
                  </a:lnTo>
                  <a:lnTo>
                    <a:pt x="8" y="0"/>
                  </a:lnTo>
                  <a:lnTo>
                    <a:pt x="0" y="8"/>
                  </a:lnTo>
                  <a:lnTo>
                    <a:pt x="19" y="3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3" name="Freeform 41">
              <a:extLst>
                <a:ext uri="{FF2B5EF4-FFF2-40B4-BE49-F238E27FC236}">
                  <a16:creationId xmlns:a16="http://schemas.microsoft.com/office/drawing/2014/main" id="{90E607EB-5919-4638-9EA1-2E572B2931DE}"/>
                </a:ext>
              </a:extLst>
            </p:cNvPr>
            <p:cNvSpPr>
              <a:spLocks/>
            </p:cNvSpPr>
            <p:nvPr/>
          </p:nvSpPr>
          <p:spPr bwMode="auto">
            <a:xfrm>
              <a:off x="3768725" y="1111250"/>
              <a:ext cx="49213" cy="22225"/>
            </a:xfrm>
            <a:custGeom>
              <a:avLst/>
              <a:gdLst/>
              <a:ahLst/>
              <a:cxnLst>
                <a:cxn ang="0">
                  <a:pos x="30" y="14"/>
                </a:cxn>
                <a:cxn ang="0">
                  <a:pos x="31" y="1"/>
                </a:cxn>
                <a:cxn ang="0">
                  <a:pos x="2" y="0"/>
                </a:cxn>
                <a:cxn ang="0">
                  <a:pos x="0" y="11"/>
                </a:cxn>
                <a:cxn ang="0">
                  <a:pos x="30" y="14"/>
                </a:cxn>
              </a:cxnLst>
              <a:rect l="0" t="0" r="r" b="b"/>
              <a:pathLst>
                <a:path w="31" h="14">
                  <a:moveTo>
                    <a:pt x="30" y="14"/>
                  </a:moveTo>
                  <a:lnTo>
                    <a:pt x="31" y="1"/>
                  </a:lnTo>
                  <a:lnTo>
                    <a:pt x="2" y="0"/>
                  </a:lnTo>
                  <a:lnTo>
                    <a:pt x="0" y="11"/>
                  </a:lnTo>
                  <a:lnTo>
                    <a:pt x="30" y="1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4" name="Freeform 42">
              <a:extLst>
                <a:ext uri="{FF2B5EF4-FFF2-40B4-BE49-F238E27FC236}">
                  <a16:creationId xmlns:a16="http://schemas.microsoft.com/office/drawing/2014/main" id="{05F2C9DD-2033-4D65-BE12-96A00837BA24}"/>
                </a:ext>
              </a:extLst>
            </p:cNvPr>
            <p:cNvSpPr>
              <a:spLocks/>
            </p:cNvSpPr>
            <p:nvPr/>
          </p:nvSpPr>
          <p:spPr bwMode="auto">
            <a:xfrm>
              <a:off x="3806825" y="1220788"/>
              <a:ext cx="49213" cy="44450"/>
            </a:xfrm>
            <a:custGeom>
              <a:avLst/>
              <a:gdLst/>
              <a:ahLst/>
              <a:cxnLst>
                <a:cxn ang="0">
                  <a:pos x="31" y="10"/>
                </a:cxn>
                <a:cxn ang="0">
                  <a:pos x="24" y="0"/>
                </a:cxn>
                <a:cxn ang="0">
                  <a:pos x="0" y="18"/>
                </a:cxn>
                <a:cxn ang="0">
                  <a:pos x="9" y="28"/>
                </a:cxn>
                <a:cxn ang="0">
                  <a:pos x="31" y="10"/>
                </a:cxn>
              </a:cxnLst>
              <a:rect l="0" t="0" r="r" b="b"/>
              <a:pathLst>
                <a:path w="31" h="28">
                  <a:moveTo>
                    <a:pt x="31" y="10"/>
                  </a:moveTo>
                  <a:lnTo>
                    <a:pt x="24" y="0"/>
                  </a:lnTo>
                  <a:lnTo>
                    <a:pt x="0" y="18"/>
                  </a:lnTo>
                  <a:lnTo>
                    <a:pt x="9" y="28"/>
                  </a:lnTo>
                  <a:lnTo>
                    <a:pt x="31" y="1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5" name="Freeform 43">
              <a:extLst>
                <a:ext uri="{FF2B5EF4-FFF2-40B4-BE49-F238E27FC236}">
                  <a16:creationId xmlns:a16="http://schemas.microsoft.com/office/drawing/2014/main" id="{6138456B-25DD-4BA0-8F43-C5302FF51CC9}"/>
                </a:ext>
              </a:extLst>
            </p:cNvPr>
            <p:cNvSpPr>
              <a:spLocks/>
            </p:cNvSpPr>
            <p:nvPr/>
          </p:nvSpPr>
          <p:spPr bwMode="auto">
            <a:xfrm>
              <a:off x="3975100" y="1179513"/>
              <a:ext cx="15875" cy="30163"/>
            </a:xfrm>
            <a:custGeom>
              <a:avLst/>
              <a:gdLst/>
              <a:ahLst/>
              <a:cxnLst>
                <a:cxn ang="0">
                  <a:pos x="3" y="1"/>
                </a:cxn>
                <a:cxn ang="0">
                  <a:pos x="0" y="0"/>
                </a:cxn>
                <a:cxn ang="0">
                  <a:pos x="0" y="13"/>
                </a:cxn>
                <a:cxn ang="0">
                  <a:pos x="7" y="6"/>
                </a:cxn>
                <a:cxn ang="0">
                  <a:pos x="3" y="1"/>
                </a:cxn>
              </a:cxnLst>
              <a:rect l="0" t="0" r="r" b="b"/>
              <a:pathLst>
                <a:path w="7" h="13">
                  <a:moveTo>
                    <a:pt x="3" y="1"/>
                  </a:moveTo>
                  <a:cubicBezTo>
                    <a:pt x="3" y="1"/>
                    <a:pt x="2" y="0"/>
                    <a:pt x="0" y="0"/>
                  </a:cubicBezTo>
                  <a:cubicBezTo>
                    <a:pt x="0" y="13"/>
                    <a:pt x="0" y="13"/>
                    <a:pt x="0" y="13"/>
                  </a:cubicBezTo>
                  <a:cubicBezTo>
                    <a:pt x="5" y="13"/>
                    <a:pt x="7" y="10"/>
                    <a:pt x="7" y="6"/>
                  </a:cubicBezTo>
                  <a:cubicBezTo>
                    <a:pt x="7" y="4"/>
                    <a:pt x="6" y="2"/>
                    <a:pt x="3" y="1"/>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6" name="Freeform 44">
              <a:extLst>
                <a:ext uri="{FF2B5EF4-FFF2-40B4-BE49-F238E27FC236}">
                  <a16:creationId xmlns:a16="http://schemas.microsoft.com/office/drawing/2014/main" id="{C6F07575-0655-4A00-A2E3-899806169ABF}"/>
                </a:ext>
              </a:extLst>
            </p:cNvPr>
            <p:cNvSpPr>
              <a:spLocks/>
            </p:cNvSpPr>
            <p:nvPr/>
          </p:nvSpPr>
          <p:spPr bwMode="auto">
            <a:xfrm>
              <a:off x="3944938" y="1128713"/>
              <a:ext cx="12700" cy="23813"/>
            </a:xfrm>
            <a:custGeom>
              <a:avLst/>
              <a:gdLst/>
              <a:ahLst/>
              <a:cxnLst>
                <a:cxn ang="0">
                  <a:pos x="0" y="5"/>
                </a:cxn>
                <a:cxn ang="0">
                  <a:pos x="6" y="11"/>
                </a:cxn>
                <a:cxn ang="0">
                  <a:pos x="6" y="0"/>
                </a:cxn>
                <a:cxn ang="0">
                  <a:pos x="0" y="5"/>
                </a:cxn>
              </a:cxnLst>
              <a:rect l="0" t="0" r="r" b="b"/>
              <a:pathLst>
                <a:path w="6" h="11">
                  <a:moveTo>
                    <a:pt x="0" y="5"/>
                  </a:moveTo>
                  <a:cubicBezTo>
                    <a:pt x="0" y="8"/>
                    <a:pt x="2" y="10"/>
                    <a:pt x="6" y="11"/>
                  </a:cubicBezTo>
                  <a:cubicBezTo>
                    <a:pt x="6" y="0"/>
                    <a:pt x="6" y="0"/>
                    <a:pt x="6" y="0"/>
                  </a:cubicBezTo>
                  <a:cubicBezTo>
                    <a:pt x="2" y="0"/>
                    <a:pt x="0" y="2"/>
                    <a:pt x="0" y="5"/>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7" name="Freeform 45">
              <a:extLst>
                <a:ext uri="{FF2B5EF4-FFF2-40B4-BE49-F238E27FC236}">
                  <a16:creationId xmlns:a16="http://schemas.microsoft.com/office/drawing/2014/main" id="{70A91605-3846-4FD2-AF27-9EA68BAEC1FD}"/>
                </a:ext>
              </a:extLst>
            </p:cNvPr>
            <p:cNvSpPr>
              <a:spLocks noEditPoints="1"/>
            </p:cNvSpPr>
            <p:nvPr/>
          </p:nvSpPr>
          <p:spPr bwMode="auto">
            <a:xfrm>
              <a:off x="3843338" y="1006475"/>
              <a:ext cx="244475" cy="290513"/>
            </a:xfrm>
            <a:custGeom>
              <a:avLst/>
              <a:gdLst/>
              <a:ahLst/>
              <a:cxnLst>
                <a:cxn ang="0">
                  <a:pos x="55" y="0"/>
                </a:cxn>
                <a:cxn ang="0">
                  <a:pos x="0" y="54"/>
                </a:cxn>
                <a:cxn ang="0">
                  <a:pos x="12" y="87"/>
                </a:cxn>
                <a:cxn ang="0">
                  <a:pos x="32" y="129"/>
                </a:cxn>
                <a:cxn ang="0">
                  <a:pos x="34" y="129"/>
                </a:cxn>
                <a:cxn ang="0">
                  <a:pos x="42" y="129"/>
                </a:cxn>
                <a:cxn ang="0">
                  <a:pos x="65" y="129"/>
                </a:cxn>
                <a:cxn ang="0">
                  <a:pos x="75" y="129"/>
                </a:cxn>
                <a:cxn ang="0">
                  <a:pos x="77" y="129"/>
                </a:cxn>
                <a:cxn ang="0">
                  <a:pos x="97" y="87"/>
                </a:cxn>
                <a:cxn ang="0">
                  <a:pos x="109" y="54"/>
                </a:cxn>
                <a:cxn ang="0">
                  <a:pos x="55" y="0"/>
                </a:cxn>
                <a:cxn ang="0">
                  <a:pos x="69" y="95"/>
                </a:cxn>
                <a:cxn ang="0">
                  <a:pos x="59" y="98"/>
                </a:cxn>
                <a:cxn ang="0">
                  <a:pos x="59" y="110"/>
                </a:cxn>
                <a:cxn ang="0">
                  <a:pos x="51" y="110"/>
                </a:cxn>
                <a:cxn ang="0">
                  <a:pos x="51" y="98"/>
                </a:cxn>
                <a:cxn ang="0">
                  <a:pos x="40" y="94"/>
                </a:cxn>
                <a:cxn ang="0">
                  <a:pos x="34" y="80"/>
                </a:cxn>
                <a:cxn ang="0">
                  <a:pos x="43" y="80"/>
                </a:cxn>
                <a:cxn ang="0">
                  <a:pos x="51" y="90"/>
                </a:cxn>
                <a:cxn ang="0">
                  <a:pos x="51" y="75"/>
                </a:cxn>
                <a:cxn ang="0">
                  <a:pos x="47" y="74"/>
                </a:cxn>
                <a:cxn ang="0">
                  <a:pos x="36" y="61"/>
                </a:cxn>
                <a:cxn ang="0">
                  <a:pos x="41" y="49"/>
                </a:cxn>
                <a:cxn ang="0">
                  <a:pos x="51" y="46"/>
                </a:cxn>
                <a:cxn ang="0">
                  <a:pos x="51" y="33"/>
                </a:cxn>
                <a:cxn ang="0">
                  <a:pos x="59" y="33"/>
                </a:cxn>
                <a:cxn ang="0">
                  <a:pos x="59" y="46"/>
                </a:cxn>
                <a:cxn ang="0">
                  <a:pos x="68" y="50"/>
                </a:cxn>
                <a:cxn ang="0">
                  <a:pos x="74" y="62"/>
                </a:cxn>
                <a:cxn ang="0">
                  <a:pos x="65" y="62"/>
                </a:cxn>
                <a:cxn ang="0">
                  <a:pos x="59" y="54"/>
                </a:cxn>
                <a:cxn ang="0">
                  <a:pos x="59" y="67"/>
                </a:cxn>
                <a:cxn ang="0">
                  <a:pos x="66" y="69"/>
                </a:cxn>
                <a:cxn ang="0">
                  <a:pos x="73" y="75"/>
                </a:cxn>
                <a:cxn ang="0">
                  <a:pos x="76" y="82"/>
                </a:cxn>
                <a:cxn ang="0">
                  <a:pos x="69" y="95"/>
                </a:cxn>
                <a:cxn ang="0">
                  <a:pos x="55" y="19"/>
                </a:cxn>
                <a:cxn ang="0">
                  <a:pos x="17" y="24"/>
                </a:cxn>
                <a:cxn ang="0">
                  <a:pos x="55" y="4"/>
                </a:cxn>
                <a:cxn ang="0">
                  <a:pos x="93" y="24"/>
                </a:cxn>
                <a:cxn ang="0">
                  <a:pos x="55" y="19"/>
                </a:cxn>
              </a:cxnLst>
              <a:rect l="0" t="0" r="r" b="b"/>
              <a:pathLst>
                <a:path w="109" h="129">
                  <a:moveTo>
                    <a:pt x="55" y="0"/>
                  </a:moveTo>
                  <a:cubicBezTo>
                    <a:pt x="25" y="0"/>
                    <a:pt x="0" y="24"/>
                    <a:pt x="0" y="54"/>
                  </a:cubicBezTo>
                  <a:cubicBezTo>
                    <a:pt x="0" y="67"/>
                    <a:pt x="5" y="78"/>
                    <a:pt x="12" y="87"/>
                  </a:cubicBezTo>
                  <a:cubicBezTo>
                    <a:pt x="16" y="93"/>
                    <a:pt x="30" y="115"/>
                    <a:pt x="32" y="129"/>
                  </a:cubicBezTo>
                  <a:cubicBezTo>
                    <a:pt x="34" y="129"/>
                    <a:pt x="34" y="129"/>
                    <a:pt x="34" y="129"/>
                  </a:cubicBezTo>
                  <a:cubicBezTo>
                    <a:pt x="42" y="129"/>
                    <a:pt x="42" y="129"/>
                    <a:pt x="42" y="129"/>
                  </a:cubicBezTo>
                  <a:cubicBezTo>
                    <a:pt x="65" y="129"/>
                    <a:pt x="65" y="129"/>
                    <a:pt x="65" y="129"/>
                  </a:cubicBezTo>
                  <a:cubicBezTo>
                    <a:pt x="75" y="129"/>
                    <a:pt x="75" y="129"/>
                    <a:pt x="75" y="129"/>
                  </a:cubicBezTo>
                  <a:cubicBezTo>
                    <a:pt x="77" y="129"/>
                    <a:pt x="77" y="129"/>
                    <a:pt x="77" y="129"/>
                  </a:cubicBezTo>
                  <a:cubicBezTo>
                    <a:pt x="79" y="115"/>
                    <a:pt x="93" y="93"/>
                    <a:pt x="97" y="87"/>
                  </a:cubicBezTo>
                  <a:cubicBezTo>
                    <a:pt x="105" y="78"/>
                    <a:pt x="109" y="67"/>
                    <a:pt x="109" y="54"/>
                  </a:cubicBezTo>
                  <a:cubicBezTo>
                    <a:pt x="109" y="24"/>
                    <a:pt x="85" y="0"/>
                    <a:pt x="55" y="0"/>
                  </a:cubicBezTo>
                  <a:close/>
                  <a:moveTo>
                    <a:pt x="69" y="95"/>
                  </a:moveTo>
                  <a:cubicBezTo>
                    <a:pt x="66" y="97"/>
                    <a:pt x="63" y="98"/>
                    <a:pt x="59" y="98"/>
                  </a:cubicBezTo>
                  <a:cubicBezTo>
                    <a:pt x="59" y="110"/>
                    <a:pt x="59" y="110"/>
                    <a:pt x="59" y="110"/>
                  </a:cubicBezTo>
                  <a:cubicBezTo>
                    <a:pt x="51" y="110"/>
                    <a:pt x="51" y="110"/>
                    <a:pt x="51" y="110"/>
                  </a:cubicBezTo>
                  <a:cubicBezTo>
                    <a:pt x="51" y="98"/>
                    <a:pt x="51" y="98"/>
                    <a:pt x="51" y="98"/>
                  </a:cubicBezTo>
                  <a:cubicBezTo>
                    <a:pt x="46" y="98"/>
                    <a:pt x="43" y="96"/>
                    <a:pt x="40" y="94"/>
                  </a:cubicBezTo>
                  <a:cubicBezTo>
                    <a:pt x="36" y="91"/>
                    <a:pt x="34" y="86"/>
                    <a:pt x="34" y="80"/>
                  </a:cubicBezTo>
                  <a:cubicBezTo>
                    <a:pt x="43" y="80"/>
                    <a:pt x="43" y="80"/>
                    <a:pt x="43" y="80"/>
                  </a:cubicBezTo>
                  <a:cubicBezTo>
                    <a:pt x="43" y="85"/>
                    <a:pt x="46" y="89"/>
                    <a:pt x="51" y="90"/>
                  </a:cubicBezTo>
                  <a:cubicBezTo>
                    <a:pt x="51" y="75"/>
                    <a:pt x="51" y="75"/>
                    <a:pt x="51" y="75"/>
                  </a:cubicBezTo>
                  <a:cubicBezTo>
                    <a:pt x="50" y="74"/>
                    <a:pt x="48" y="74"/>
                    <a:pt x="47" y="74"/>
                  </a:cubicBezTo>
                  <a:cubicBezTo>
                    <a:pt x="39" y="72"/>
                    <a:pt x="36" y="67"/>
                    <a:pt x="36" y="61"/>
                  </a:cubicBezTo>
                  <a:cubicBezTo>
                    <a:pt x="36" y="56"/>
                    <a:pt x="37" y="52"/>
                    <a:pt x="41" y="49"/>
                  </a:cubicBezTo>
                  <a:cubicBezTo>
                    <a:pt x="44" y="47"/>
                    <a:pt x="47" y="46"/>
                    <a:pt x="51" y="46"/>
                  </a:cubicBezTo>
                  <a:cubicBezTo>
                    <a:pt x="51" y="33"/>
                    <a:pt x="51" y="33"/>
                    <a:pt x="51" y="33"/>
                  </a:cubicBezTo>
                  <a:cubicBezTo>
                    <a:pt x="59" y="33"/>
                    <a:pt x="59" y="33"/>
                    <a:pt x="59" y="33"/>
                  </a:cubicBezTo>
                  <a:cubicBezTo>
                    <a:pt x="59" y="46"/>
                    <a:pt x="59" y="46"/>
                    <a:pt x="59" y="46"/>
                  </a:cubicBezTo>
                  <a:cubicBezTo>
                    <a:pt x="62" y="46"/>
                    <a:pt x="66" y="48"/>
                    <a:pt x="68" y="50"/>
                  </a:cubicBezTo>
                  <a:cubicBezTo>
                    <a:pt x="72" y="53"/>
                    <a:pt x="74" y="57"/>
                    <a:pt x="74" y="62"/>
                  </a:cubicBezTo>
                  <a:cubicBezTo>
                    <a:pt x="65" y="62"/>
                    <a:pt x="65" y="62"/>
                    <a:pt x="65" y="62"/>
                  </a:cubicBezTo>
                  <a:cubicBezTo>
                    <a:pt x="64" y="58"/>
                    <a:pt x="62" y="55"/>
                    <a:pt x="59" y="54"/>
                  </a:cubicBezTo>
                  <a:cubicBezTo>
                    <a:pt x="59" y="67"/>
                    <a:pt x="59" y="67"/>
                    <a:pt x="59" y="67"/>
                  </a:cubicBezTo>
                  <a:cubicBezTo>
                    <a:pt x="61" y="68"/>
                    <a:pt x="63" y="69"/>
                    <a:pt x="66" y="69"/>
                  </a:cubicBezTo>
                  <a:cubicBezTo>
                    <a:pt x="69" y="70"/>
                    <a:pt x="71" y="72"/>
                    <a:pt x="73" y="75"/>
                  </a:cubicBezTo>
                  <a:cubicBezTo>
                    <a:pt x="75" y="77"/>
                    <a:pt x="76" y="80"/>
                    <a:pt x="76" y="82"/>
                  </a:cubicBezTo>
                  <a:cubicBezTo>
                    <a:pt x="76" y="88"/>
                    <a:pt x="74" y="92"/>
                    <a:pt x="69" y="95"/>
                  </a:cubicBezTo>
                  <a:close/>
                  <a:moveTo>
                    <a:pt x="55" y="19"/>
                  </a:moveTo>
                  <a:cubicBezTo>
                    <a:pt x="41" y="19"/>
                    <a:pt x="27" y="21"/>
                    <a:pt x="17" y="24"/>
                  </a:cubicBezTo>
                  <a:cubicBezTo>
                    <a:pt x="25" y="12"/>
                    <a:pt x="39" y="4"/>
                    <a:pt x="55" y="4"/>
                  </a:cubicBezTo>
                  <a:cubicBezTo>
                    <a:pt x="71" y="4"/>
                    <a:pt x="85" y="12"/>
                    <a:pt x="93" y="24"/>
                  </a:cubicBezTo>
                  <a:cubicBezTo>
                    <a:pt x="82" y="21"/>
                    <a:pt x="69" y="19"/>
                    <a:pt x="55" y="1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88" name="Text Box 10">
            <a:extLst>
              <a:ext uri="{FF2B5EF4-FFF2-40B4-BE49-F238E27FC236}">
                <a16:creationId xmlns:a16="http://schemas.microsoft.com/office/drawing/2014/main" id="{D70FD9FE-338C-4F81-B56C-38B9467158B2}"/>
              </a:ext>
            </a:extLst>
          </p:cNvPr>
          <p:cNvSpPr txBox="1">
            <a:spLocks noChangeArrowheads="1"/>
          </p:cNvSpPr>
          <p:nvPr/>
        </p:nvSpPr>
        <p:spPr bwMode="auto">
          <a:xfrm>
            <a:off x="2493155" y="2787380"/>
            <a:ext cx="2067119" cy="775597"/>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2000" b="1" dirty="0">
                <a:solidFill>
                  <a:schemeClr val="bg1"/>
                </a:solidFill>
                <a:latin typeface="Lato"/>
              </a:rPr>
              <a:t>$12,345</a:t>
            </a:r>
          </a:p>
          <a:p>
            <a:pPr algn="ctr" defTabSz="1219170">
              <a:spcBef>
                <a:spcPct val="20000"/>
              </a:spcBef>
              <a:defRPr/>
            </a:pPr>
            <a:r>
              <a:rPr lang="en-US" sz="1200" dirty="0">
                <a:solidFill>
                  <a:schemeClr val="bg1"/>
                </a:solidFill>
              </a:rPr>
              <a:t>Lorem ipsum dolor sit amet, consectetur adipiscing elit,</a:t>
            </a:r>
          </a:p>
        </p:txBody>
      </p:sp>
      <p:cxnSp>
        <p:nvCxnSpPr>
          <p:cNvPr id="89" name="Straight Connector 88">
            <a:extLst>
              <a:ext uri="{FF2B5EF4-FFF2-40B4-BE49-F238E27FC236}">
                <a16:creationId xmlns:a16="http://schemas.microsoft.com/office/drawing/2014/main" id="{8AAA8FA1-2A37-4411-BEBC-566CCDFF5634}"/>
              </a:ext>
            </a:extLst>
          </p:cNvPr>
          <p:cNvCxnSpPr/>
          <p:nvPr/>
        </p:nvCxnSpPr>
        <p:spPr>
          <a:xfrm rot="5400000">
            <a:off x="3258258" y="4405992"/>
            <a:ext cx="487680" cy="2117"/>
          </a:xfrm>
          <a:prstGeom prst="line">
            <a:avLst/>
          </a:prstGeom>
          <a:ln w="19050">
            <a:solidFill>
              <a:schemeClr val="tx1">
                <a:lumMod val="50000"/>
                <a:lumOff val="50000"/>
              </a:schemeClr>
            </a:solidFill>
            <a:prstDash val="sysDot"/>
            <a:headEnd type="oval" w="med" len="med"/>
            <a:tailEnd type="oval" w="lg" len="lg"/>
          </a:ln>
          <a:effectLst>
            <a:outerShdw blurRad="63500" sx="102000" sy="102000" algn="c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93" name="Oval 92">
            <a:extLst>
              <a:ext uri="{FF2B5EF4-FFF2-40B4-BE49-F238E27FC236}">
                <a16:creationId xmlns:a16="http://schemas.microsoft.com/office/drawing/2014/main" id="{958CCE13-346D-4A8C-9A99-FBF7EFEDFE8D}"/>
              </a:ext>
            </a:extLst>
          </p:cNvPr>
          <p:cNvSpPr>
            <a:spLocks noChangeAspect="1"/>
          </p:cNvSpPr>
          <p:nvPr/>
        </p:nvSpPr>
        <p:spPr>
          <a:xfrm>
            <a:off x="4635176" y="1420009"/>
            <a:ext cx="2743200" cy="2743200"/>
          </a:xfrm>
          <a:prstGeom prst="ellipse">
            <a:avLst/>
          </a:prstGeom>
          <a:solidFill>
            <a:srgbClr val="5C9AD3"/>
          </a:solidFill>
          <a:ln>
            <a:no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4" name="Rectangle 93">
            <a:extLst>
              <a:ext uri="{FF2B5EF4-FFF2-40B4-BE49-F238E27FC236}">
                <a16:creationId xmlns:a16="http://schemas.microsoft.com/office/drawing/2014/main" id="{6E7E0E8F-548F-4BCD-BBE7-29607EE89007}"/>
              </a:ext>
            </a:extLst>
          </p:cNvPr>
          <p:cNvSpPr/>
          <p:nvPr/>
        </p:nvSpPr>
        <p:spPr>
          <a:xfrm>
            <a:off x="5360070" y="4640812"/>
            <a:ext cx="1183342" cy="882127"/>
          </a:xfrm>
          <a:prstGeom prst="rect">
            <a:avLst/>
          </a:prstGeom>
          <a:solidFill>
            <a:schemeClr val="bg1"/>
          </a:solidFill>
          <a:ln w="25400">
            <a:solidFill>
              <a:srgbClr val="5C9AD3"/>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800" b="1" dirty="0">
                <a:solidFill>
                  <a:srgbClr val="5C9AD3"/>
                </a:solidFill>
              </a:rPr>
              <a:t>02</a:t>
            </a:r>
          </a:p>
        </p:txBody>
      </p:sp>
      <p:grpSp>
        <p:nvGrpSpPr>
          <p:cNvPr id="95" name="Group 94">
            <a:extLst>
              <a:ext uri="{FF2B5EF4-FFF2-40B4-BE49-F238E27FC236}">
                <a16:creationId xmlns:a16="http://schemas.microsoft.com/office/drawing/2014/main" id="{2F5DA39E-2ECF-4AE6-887C-4613A4253AF9}"/>
              </a:ext>
            </a:extLst>
          </p:cNvPr>
          <p:cNvGrpSpPr/>
          <p:nvPr/>
        </p:nvGrpSpPr>
        <p:grpSpPr>
          <a:xfrm>
            <a:off x="4919875" y="5583217"/>
            <a:ext cx="2173801" cy="811419"/>
            <a:chOff x="4597685" y="3155872"/>
            <a:chExt cx="1699181" cy="608564"/>
          </a:xfrm>
        </p:grpSpPr>
        <p:sp>
          <p:nvSpPr>
            <p:cNvPr id="134" name="TextBox 133">
              <a:extLst>
                <a:ext uri="{FF2B5EF4-FFF2-40B4-BE49-F238E27FC236}">
                  <a16:creationId xmlns:a16="http://schemas.microsoft.com/office/drawing/2014/main" id="{085746D9-D8FC-4D1A-97B8-B4E066ECA2BD}"/>
                </a:ext>
              </a:extLst>
            </p:cNvPr>
            <p:cNvSpPr txBox="1"/>
            <p:nvPr/>
          </p:nvSpPr>
          <p:spPr>
            <a:xfrm>
              <a:off x="4597686" y="3155872"/>
              <a:ext cx="1699180" cy="184666"/>
            </a:xfrm>
            <a:prstGeom prst="rect">
              <a:avLst/>
            </a:prstGeom>
            <a:noFill/>
          </p:spPr>
          <p:txBody>
            <a:bodyPr wrap="square" lIns="0" tIns="0" rIns="0" bIns="0" rtlCol="0" anchor="t">
              <a:spAutoFit/>
            </a:bodyPr>
            <a:lstStyle/>
            <a:p>
              <a:pPr algn="ctr"/>
              <a:r>
                <a:rPr lang="en-US" sz="1600" b="1" dirty="0">
                  <a:solidFill>
                    <a:srgbClr val="5C9AD3"/>
                  </a:solidFill>
                  <a:latin typeface="Calibri" panose="020F0502020204030204" pitchFamily="34" charset="0"/>
                </a:rPr>
                <a:t>Lorem Ipsum</a:t>
              </a:r>
            </a:p>
          </p:txBody>
        </p:sp>
        <p:sp>
          <p:nvSpPr>
            <p:cNvPr id="135" name="TextBox 134">
              <a:extLst>
                <a:ext uri="{FF2B5EF4-FFF2-40B4-BE49-F238E27FC236}">
                  <a16:creationId xmlns:a16="http://schemas.microsoft.com/office/drawing/2014/main" id="{BD11F220-A719-4061-B5BA-2AD6E75FEB73}"/>
                </a:ext>
              </a:extLst>
            </p:cNvPr>
            <p:cNvSpPr txBox="1"/>
            <p:nvPr/>
          </p:nvSpPr>
          <p:spPr>
            <a:xfrm>
              <a:off x="4597685" y="3348938"/>
              <a:ext cx="1699181" cy="415498"/>
            </a:xfrm>
            <a:prstGeom prst="rect">
              <a:avLst/>
            </a:prstGeom>
            <a:noFill/>
          </p:spPr>
          <p:txBody>
            <a:bodyPr wrap="square" lIns="0" tIns="0" rIns="0" bIns="0" rtlCol="0" anchor="t">
              <a:spAutoFit/>
            </a:bodyPr>
            <a:lstStyle/>
            <a:p>
              <a:pPr algn="ctr"/>
              <a:r>
                <a:rPr lang="en-US" sz="1200" dirty="0"/>
                <a:t>Lorem ipsum dolor sit amet, consectetur adipiscing elit, sed do eiusmod tempor incididunt.</a:t>
              </a:r>
            </a:p>
          </p:txBody>
        </p:sp>
      </p:grpSp>
      <p:sp>
        <p:nvSpPr>
          <p:cNvPr id="97" name="Text Box 10">
            <a:extLst>
              <a:ext uri="{FF2B5EF4-FFF2-40B4-BE49-F238E27FC236}">
                <a16:creationId xmlns:a16="http://schemas.microsoft.com/office/drawing/2014/main" id="{88D0F60A-10AD-419D-94B1-2C36ACC1E8A5}"/>
              </a:ext>
            </a:extLst>
          </p:cNvPr>
          <p:cNvSpPr txBox="1">
            <a:spLocks noChangeArrowheads="1"/>
          </p:cNvSpPr>
          <p:nvPr/>
        </p:nvSpPr>
        <p:spPr bwMode="auto">
          <a:xfrm>
            <a:off x="4960515" y="2787380"/>
            <a:ext cx="2067119" cy="775597"/>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2000" b="1" dirty="0">
                <a:solidFill>
                  <a:schemeClr val="bg1"/>
                </a:solidFill>
                <a:latin typeface="Lato"/>
              </a:rPr>
              <a:t>$12,345</a:t>
            </a:r>
          </a:p>
          <a:p>
            <a:pPr algn="ctr" defTabSz="1219170">
              <a:spcBef>
                <a:spcPct val="20000"/>
              </a:spcBef>
              <a:defRPr/>
            </a:pPr>
            <a:r>
              <a:rPr lang="en-US" sz="1200" dirty="0">
                <a:solidFill>
                  <a:schemeClr val="bg1"/>
                </a:solidFill>
              </a:rPr>
              <a:t>Lorem ipsum dolor sit amet, consectetur adipiscing elit,</a:t>
            </a:r>
          </a:p>
        </p:txBody>
      </p:sp>
      <p:cxnSp>
        <p:nvCxnSpPr>
          <p:cNvPr id="98" name="Straight Connector 97">
            <a:extLst>
              <a:ext uri="{FF2B5EF4-FFF2-40B4-BE49-F238E27FC236}">
                <a16:creationId xmlns:a16="http://schemas.microsoft.com/office/drawing/2014/main" id="{FB8D7A02-AA35-4C82-BD0C-1019CC0425CB}"/>
              </a:ext>
            </a:extLst>
          </p:cNvPr>
          <p:cNvCxnSpPr/>
          <p:nvPr/>
        </p:nvCxnSpPr>
        <p:spPr>
          <a:xfrm rot="5400000">
            <a:off x="5725618" y="4405992"/>
            <a:ext cx="487680" cy="2117"/>
          </a:xfrm>
          <a:prstGeom prst="line">
            <a:avLst/>
          </a:prstGeom>
          <a:ln w="19050">
            <a:solidFill>
              <a:schemeClr val="tx1">
                <a:lumMod val="50000"/>
                <a:lumOff val="50000"/>
              </a:schemeClr>
            </a:solidFill>
            <a:prstDash val="sysDot"/>
            <a:headEnd type="oval" w="med" len="med"/>
            <a:tailEnd type="oval" w="lg" len="lg"/>
          </a:ln>
          <a:effectLst>
            <a:outerShdw blurRad="63500" sx="102000" sy="102000" algn="c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137" name="Oval 136">
            <a:extLst>
              <a:ext uri="{FF2B5EF4-FFF2-40B4-BE49-F238E27FC236}">
                <a16:creationId xmlns:a16="http://schemas.microsoft.com/office/drawing/2014/main" id="{19C6ADA6-DE35-4C97-8A15-A5DEA17E67C0}"/>
              </a:ext>
            </a:extLst>
          </p:cNvPr>
          <p:cNvSpPr>
            <a:spLocks noChangeAspect="1"/>
          </p:cNvSpPr>
          <p:nvPr/>
        </p:nvSpPr>
        <p:spPr>
          <a:xfrm>
            <a:off x="7089835" y="1420009"/>
            <a:ext cx="2743200" cy="2743200"/>
          </a:xfrm>
          <a:prstGeom prst="ellipse">
            <a:avLst/>
          </a:prstGeom>
          <a:solidFill>
            <a:srgbClr val="44546B"/>
          </a:solidFill>
          <a:ln>
            <a:no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8" name="Rectangle 137">
            <a:extLst>
              <a:ext uri="{FF2B5EF4-FFF2-40B4-BE49-F238E27FC236}">
                <a16:creationId xmlns:a16="http://schemas.microsoft.com/office/drawing/2014/main" id="{81A2A7FD-A557-4F5E-ADE2-2F2F290DF6B6}"/>
              </a:ext>
            </a:extLst>
          </p:cNvPr>
          <p:cNvSpPr/>
          <p:nvPr/>
        </p:nvSpPr>
        <p:spPr>
          <a:xfrm>
            <a:off x="7814729" y="4640812"/>
            <a:ext cx="1183342" cy="882127"/>
          </a:xfrm>
          <a:prstGeom prst="rect">
            <a:avLst/>
          </a:prstGeom>
          <a:solidFill>
            <a:schemeClr val="bg1"/>
          </a:solidFill>
          <a:ln w="25400">
            <a:solidFill>
              <a:srgbClr val="44546B"/>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800" b="1" dirty="0">
                <a:solidFill>
                  <a:srgbClr val="44546B"/>
                </a:solidFill>
              </a:rPr>
              <a:t>03</a:t>
            </a:r>
          </a:p>
        </p:txBody>
      </p:sp>
      <p:grpSp>
        <p:nvGrpSpPr>
          <p:cNvPr id="139" name="Group 138">
            <a:extLst>
              <a:ext uri="{FF2B5EF4-FFF2-40B4-BE49-F238E27FC236}">
                <a16:creationId xmlns:a16="http://schemas.microsoft.com/office/drawing/2014/main" id="{8FE7BFBF-D622-4F91-B86F-665D867D8AC1}"/>
              </a:ext>
            </a:extLst>
          </p:cNvPr>
          <p:cNvGrpSpPr/>
          <p:nvPr/>
        </p:nvGrpSpPr>
        <p:grpSpPr>
          <a:xfrm>
            <a:off x="7374534" y="5583217"/>
            <a:ext cx="2173801" cy="811419"/>
            <a:chOff x="4597685" y="3155872"/>
            <a:chExt cx="1699181" cy="608564"/>
          </a:xfrm>
        </p:grpSpPr>
        <p:sp>
          <p:nvSpPr>
            <p:cNvPr id="178" name="TextBox 177">
              <a:extLst>
                <a:ext uri="{FF2B5EF4-FFF2-40B4-BE49-F238E27FC236}">
                  <a16:creationId xmlns:a16="http://schemas.microsoft.com/office/drawing/2014/main" id="{F41E5F71-D786-4964-91CB-B1CF2D5646B8}"/>
                </a:ext>
              </a:extLst>
            </p:cNvPr>
            <p:cNvSpPr txBox="1"/>
            <p:nvPr/>
          </p:nvSpPr>
          <p:spPr>
            <a:xfrm>
              <a:off x="4597686" y="3155872"/>
              <a:ext cx="1699180" cy="184666"/>
            </a:xfrm>
            <a:prstGeom prst="rect">
              <a:avLst/>
            </a:prstGeom>
            <a:noFill/>
          </p:spPr>
          <p:txBody>
            <a:bodyPr wrap="square" lIns="0" tIns="0" rIns="0" bIns="0" rtlCol="0" anchor="t">
              <a:spAutoFit/>
            </a:bodyPr>
            <a:lstStyle/>
            <a:p>
              <a:pPr algn="ctr"/>
              <a:r>
                <a:rPr lang="en-US" sz="1600" b="1" dirty="0">
                  <a:solidFill>
                    <a:srgbClr val="44546B"/>
                  </a:solidFill>
                  <a:latin typeface="Calibri" panose="020F0502020204030204" pitchFamily="34" charset="0"/>
                </a:rPr>
                <a:t>Lorem Ipsum</a:t>
              </a:r>
            </a:p>
          </p:txBody>
        </p:sp>
        <p:sp>
          <p:nvSpPr>
            <p:cNvPr id="179" name="TextBox 178">
              <a:extLst>
                <a:ext uri="{FF2B5EF4-FFF2-40B4-BE49-F238E27FC236}">
                  <a16:creationId xmlns:a16="http://schemas.microsoft.com/office/drawing/2014/main" id="{EB1DDBE3-1887-47BF-B53A-99224964A5A6}"/>
                </a:ext>
              </a:extLst>
            </p:cNvPr>
            <p:cNvSpPr txBox="1"/>
            <p:nvPr/>
          </p:nvSpPr>
          <p:spPr>
            <a:xfrm>
              <a:off x="4597685" y="3348938"/>
              <a:ext cx="1699181" cy="415498"/>
            </a:xfrm>
            <a:prstGeom prst="rect">
              <a:avLst/>
            </a:prstGeom>
            <a:noFill/>
          </p:spPr>
          <p:txBody>
            <a:bodyPr wrap="square" lIns="0" tIns="0" rIns="0" bIns="0" rtlCol="0" anchor="t">
              <a:spAutoFit/>
            </a:bodyPr>
            <a:lstStyle/>
            <a:p>
              <a:pPr algn="ctr"/>
              <a:r>
                <a:rPr lang="en-US" sz="1200" dirty="0"/>
                <a:t>Lorem ipsum dolor sit amet, consectetur adipiscing elit, sed do eiusmod tempor incididunt.</a:t>
              </a:r>
            </a:p>
          </p:txBody>
        </p:sp>
      </p:grpSp>
      <p:sp>
        <p:nvSpPr>
          <p:cNvPr id="141" name="Text Box 10">
            <a:extLst>
              <a:ext uri="{FF2B5EF4-FFF2-40B4-BE49-F238E27FC236}">
                <a16:creationId xmlns:a16="http://schemas.microsoft.com/office/drawing/2014/main" id="{9C060A74-DB9B-4F8C-9389-293C34A87077}"/>
              </a:ext>
            </a:extLst>
          </p:cNvPr>
          <p:cNvSpPr txBox="1">
            <a:spLocks noChangeArrowheads="1"/>
          </p:cNvSpPr>
          <p:nvPr/>
        </p:nvSpPr>
        <p:spPr bwMode="auto">
          <a:xfrm>
            <a:off x="7415174" y="2787380"/>
            <a:ext cx="2067119" cy="775597"/>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2000" b="1" dirty="0">
                <a:solidFill>
                  <a:schemeClr val="bg1"/>
                </a:solidFill>
                <a:latin typeface="Lato"/>
              </a:rPr>
              <a:t>$12,345</a:t>
            </a:r>
          </a:p>
          <a:p>
            <a:pPr algn="ctr" defTabSz="1219170">
              <a:spcBef>
                <a:spcPct val="20000"/>
              </a:spcBef>
              <a:defRPr/>
            </a:pPr>
            <a:r>
              <a:rPr lang="en-US" sz="1200" dirty="0">
                <a:solidFill>
                  <a:schemeClr val="bg1"/>
                </a:solidFill>
              </a:rPr>
              <a:t>Lorem ipsum dolor sit amet, consectetur adipiscing elit,</a:t>
            </a:r>
          </a:p>
        </p:txBody>
      </p:sp>
      <p:cxnSp>
        <p:nvCxnSpPr>
          <p:cNvPr id="142" name="Straight Connector 141">
            <a:extLst>
              <a:ext uri="{FF2B5EF4-FFF2-40B4-BE49-F238E27FC236}">
                <a16:creationId xmlns:a16="http://schemas.microsoft.com/office/drawing/2014/main" id="{385A85F2-F660-4B97-B18F-D244E51DC434}"/>
              </a:ext>
            </a:extLst>
          </p:cNvPr>
          <p:cNvCxnSpPr/>
          <p:nvPr/>
        </p:nvCxnSpPr>
        <p:spPr>
          <a:xfrm rot="5400000">
            <a:off x="8180277" y="4405992"/>
            <a:ext cx="487680" cy="2117"/>
          </a:xfrm>
          <a:prstGeom prst="line">
            <a:avLst/>
          </a:prstGeom>
          <a:ln w="19050">
            <a:solidFill>
              <a:schemeClr val="tx1">
                <a:lumMod val="50000"/>
                <a:lumOff val="50000"/>
              </a:schemeClr>
            </a:solidFill>
            <a:prstDash val="sysDot"/>
            <a:headEnd type="oval" w="med" len="med"/>
            <a:tailEnd type="oval" w="lg" len="lg"/>
          </a:ln>
          <a:effectLst>
            <a:outerShdw blurRad="63500" sx="102000" sy="102000" algn="c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nvGrpSpPr>
          <p:cNvPr id="11" name="Group 10">
            <a:extLst>
              <a:ext uri="{FF2B5EF4-FFF2-40B4-BE49-F238E27FC236}">
                <a16:creationId xmlns:a16="http://schemas.microsoft.com/office/drawing/2014/main" id="{C9943971-080B-4518-A1B0-72DCB423D9F4}"/>
              </a:ext>
            </a:extLst>
          </p:cNvPr>
          <p:cNvGrpSpPr/>
          <p:nvPr/>
        </p:nvGrpSpPr>
        <p:grpSpPr>
          <a:xfrm>
            <a:off x="5736898" y="1982751"/>
            <a:ext cx="510117" cy="527051"/>
            <a:chOff x="3775075" y="1663700"/>
            <a:chExt cx="382588" cy="395288"/>
          </a:xfrm>
          <a:solidFill>
            <a:schemeClr val="bg1"/>
          </a:solidFill>
          <a:effectLst>
            <a:outerShdw blurRad="50800" dist="38100" dir="2700000" algn="tl" rotWithShape="0">
              <a:prstClr val="black">
                <a:alpha val="40000"/>
              </a:prstClr>
            </a:outerShdw>
          </a:effectLst>
        </p:grpSpPr>
        <p:sp>
          <p:nvSpPr>
            <p:cNvPr id="12" name="Freeform 46">
              <a:extLst>
                <a:ext uri="{FF2B5EF4-FFF2-40B4-BE49-F238E27FC236}">
                  <a16:creationId xmlns:a16="http://schemas.microsoft.com/office/drawing/2014/main" id="{1CB5C5D6-64DF-449A-856F-C23BEF034ABA}"/>
                </a:ext>
              </a:extLst>
            </p:cNvPr>
            <p:cNvSpPr>
              <a:spLocks/>
            </p:cNvSpPr>
            <p:nvPr/>
          </p:nvSpPr>
          <p:spPr bwMode="auto">
            <a:xfrm>
              <a:off x="4064000" y="1952625"/>
              <a:ext cx="6350" cy="19050"/>
            </a:xfrm>
            <a:custGeom>
              <a:avLst/>
              <a:gdLst/>
              <a:ahLst/>
              <a:cxnLst>
                <a:cxn ang="0">
                  <a:pos x="0" y="4"/>
                </a:cxn>
                <a:cxn ang="0">
                  <a:pos x="3" y="8"/>
                </a:cxn>
                <a:cxn ang="0">
                  <a:pos x="3" y="0"/>
                </a:cxn>
                <a:cxn ang="0">
                  <a:pos x="0" y="4"/>
                </a:cxn>
              </a:cxnLst>
              <a:rect l="0" t="0" r="r" b="b"/>
              <a:pathLst>
                <a:path w="3" h="8">
                  <a:moveTo>
                    <a:pt x="0" y="4"/>
                  </a:moveTo>
                  <a:cubicBezTo>
                    <a:pt x="0" y="6"/>
                    <a:pt x="1" y="7"/>
                    <a:pt x="3" y="8"/>
                  </a:cubicBezTo>
                  <a:cubicBezTo>
                    <a:pt x="3" y="0"/>
                    <a:pt x="3" y="0"/>
                    <a:pt x="3" y="0"/>
                  </a:cubicBezTo>
                  <a:cubicBezTo>
                    <a:pt x="1" y="1"/>
                    <a:pt x="0" y="2"/>
                    <a:pt x="0" y="4"/>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3" name="Freeform 47">
              <a:extLst>
                <a:ext uri="{FF2B5EF4-FFF2-40B4-BE49-F238E27FC236}">
                  <a16:creationId xmlns:a16="http://schemas.microsoft.com/office/drawing/2014/main" id="{3528338A-19A5-4383-B5FA-02D66985EF67}"/>
                </a:ext>
              </a:extLst>
            </p:cNvPr>
            <p:cNvSpPr>
              <a:spLocks/>
            </p:cNvSpPr>
            <p:nvPr/>
          </p:nvSpPr>
          <p:spPr bwMode="auto">
            <a:xfrm>
              <a:off x="4081463" y="1987550"/>
              <a:ext cx="11113" cy="17463"/>
            </a:xfrm>
            <a:custGeom>
              <a:avLst/>
              <a:gdLst/>
              <a:ahLst/>
              <a:cxnLst>
                <a:cxn ang="0">
                  <a:pos x="2" y="0"/>
                </a:cxn>
                <a:cxn ang="0">
                  <a:pos x="0" y="0"/>
                </a:cxn>
                <a:cxn ang="0">
                  <a:pos x="0" y="8"/>
                </a:cxn>
                <a:cxn ang="0">
                  <a:pos x="5" y="4"/>
                </a:cxn>
                <a:cxn ang="0">
                  <a:pos x="2" y="0"/>
                </a:cxn>
              </a:cxnLst>
              <a:rect l="0" t="0" r="r" b="b"/>
              <a:pathLst>
                <a:path w="5" h="8">
                  <a:moveTo>
                    <a:pt x="2" y="0"/>
                  </a:moveTo>
                  <a:cubicBezTo>
                    <a:pt x="2" y="0"/>
                    <a:pt x="1" y="0"/>
                    <a:pt x="0" y="0"/>
                  </a:cubicBezTo>
                  <a:cubicBezTo>
                    <a:pt x="0" y="8"/>
                    <a:pt x="0" y="8"/>
                    <a:pt x="0" y="8"/>
                  </a:cubicBezTo>
                  <a:cubicBezTo>
                    <a:pt x="3" y="8"/>
                    <a:pt x="5" y="6"/>
                    <a:pt x="5" y="4"/>
                  </a:cubicBezTo>
                  <a:cubicBezTo>
                    <a:pt x="5" y="2"/>
                    <a:pt x="4" y="1"/>
                    <a:pt x="2"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4" name="Freeform 48">
              <a:extLst>
                <a:ext uri="{FF2B5EF4-FFF2-40B4-BE49-F238E27FC236}">
                  <a16:creationId xmlns:a16="http://schemas.microsoft.com/office/drawing/2014/main" id="{CDEAA36A-26F1-4494-B8DC-E9A7A1CEC09B}"/>
                </a:ext>
              </a:extLst>
            </p:cNvPr>
            <p:cNvSpPr>
              <a:spLocks noEditPoints="1"/>
            </p:cNvSpPr>
            <p:nvPr/>
          </p:nvSpPr>
          <p:spPr bwMode="auto">
            <a:xfrm>
              <a:off x="3995738" y="1898650"/>
              <a:ext cx="161925" cy="160338"/>
            </a:xfrm>
            <a:custGeom>
              <a:avLst/>
              <a:gdLst/>
              <a:ahLst/>
              <a:cxnLst>
                <a:cxn ang="0">
                  <a:pos x="36" y="0"/>
                </a:cxn>
                <a:cxn ang="0">
                  <a:pos x="0" y="36"/>
                </a:cxn>
                <a:cxn ang="0">
                  <a:pos x="36" y="71"/>
                </a:cxn>
                <a:cxn ang="0">
                  <a:pos x="72" y="36"/>
                </a:cxn>
                <a:cxn ang="0">
                  <a:pos x="36" y="0"/>
                </a:cxn>
                <a:cxn ang="0">
                  <a:pos x="45" y="50"/>
                </a:cxn>
                <a:cxn ang="0">
                  <a:pos x="38" y="52"/>
                </a:cxn>
                <a:cxn ang="0">
                  <a:pos x="38" y="60"/>
                </a:cxn>
                <a:cxn ang="0">
                  <a:pos x="33" y="60"/>
                </a:cxn>
                <a:cxn ang="0">
                  <a:pos x="33" y="52"/>
                </a:cxn>
                <a:cxn ang="0">
                  <a:pos x="27" y="49"/>
                </a:cxn>
                <a:cxn ang="0">
                  <a:pos x="23" y="41"/>
                </a:cxn>
                <a:cxn ang="0">
                  <a:pos x="29" y="41"/>
                </a:cxn>
                <a:cxn ang="0">
                  <a:pos x="33" y="47"/>
                </a:cxn>
                <a:cxn ang="0">
                  <a:pos x="33" y="37"/>
                </a:cxn>
                <a:cxn ang="0">
                  <a:pos x="31" y="37"/>
                </a:cxn>
                <a:cxn ang="0">
                  <a:pos x="24" y="29"/>
                </a:cxn>
                <a:cxn ang="0">
                  <a:pos x="28" y="21"/>
                </a:cxn>
                <a:cxn ang="0">
                  <a:pos x="33" y="19"/>
                </a:cxn>
                <a:cxn ang="0">
                  <a:pos x="33" y="12"/>
                </a:cxn>
                <a:cxn ang="0">
                  <a:pos x="38" y="12"/>
                </a:cxn>
                <a:cxn ang="0">
                  <a:pos x="38" y="19"/>
                </a:cxn>
                <a:cxn ang="0">
                  <a:pos x="44" y="22"/>
                </a:cxn>
                <a:cxn ang="0">
                  <a:pos x="48" y="29"/>
                </a:cxn>
                <a:cxn ang="0">
                  <a:pos x="42" y="29"/>
                </a:cxn>
                <a:cxn ang="0">
                  <a:pos x="38" y="24"/>
                </a:cxn>
                <a:cxn ang="0">
                  <a:pos x="38" y="33"/>
                </a:cxn>
                <a:cxn ang="0">
                  <a:pos x="42" y="34"/>
                </a:cxn>
                <a:cxn ang="0">
                  <a:pos x="47" y="37"/>
                </a:cxn>
                <a:cxn ang="0">
                  <a:pos x="49" y="42"/>
                </a:cxn>
                <a:cxn ang="0">
                  <a:pos x="45" y="50"/>
                </a:cxn>
              </a:cxnLst>
              <a:rect l="0" t="0" r="r" b="b"/>
              <a:pathLst>
                <a:path w="72" h="71">
                  <a:moveTo>
                    <a:pt x="36" y="0"/>
                  </a:moveTo>
                  <a:cubicBezTo>
                    <a:pt x="16" y="0"/>
                    <a:pt x="0" y="16"/>
                    <a:pt x="0" y="36"/>
                  </a:cubicBezTo>
                  <a:cubicBezTo>
                    <a:pt x="0" y="55"/>
                    <a:pt x="16" y="71"/>
                    <a:pt x="36" y="71"/>
                  </a:cubicBezTo>
                  <a:cubicBezTo>
                    <a:pt x="56" y="71"/>
                    <a:pt x="72" y="55"/>
                    <a:pt x="72" y="36"/>
                  </a:cubicBezTo>
                  <a:cubicBezTo>
                    <a:pt x="72" y="16"/>
                    <a:pt x="56" y="0"/>
                    <a:pt x="36" y="0"/>
                  </a:cubicBezTo>
                  <a:close/>
                  <a:moveTo>
                    <a:pt x="45" y="50"/>
                  </a:moveTo>
                  <a:cubicBezTo>
                    <a:pt x="43" y="51"/>
                    <a:pt x="41" y="52"/>
                    <a:pt x="38" y="52"/>
                  </a:cubicBezTo>
                  <a:cubicBezTo>
                    <a:pt x="38" y="60"/>
                    <a:pt x="38" y="60"/>
                    <a:pt x="38" y="60"/>
                  </a:cubicBezTo>
                  <a:cubicBezTo>
                    <a:pt x="33" y="60"/>
                    <a:pt x="33" y="60"/>
                    <a:pt x="33" y="60"/>
                  </a:cubicBezTo>
                  <a:cubicBezTo>
                    <a:pt x="33" y="52"/>
                    <a:pt x="33" y="52"/>
                    <a:pt x="33" y="52"/>
                  </a:cubicBezTo>
                  <a:cubicBezTo>
                    <a:pt x="31" y="51"/>
                    <a:pt x="28" y="51"/>
                    <a:pt x="27" y="49"/>
                  </a:cubicBezTo>
                  <a:cubicBezTo>
                    <a:pt x="24" y="47"/>
                    <a:pt x="23" y="44"/>
                    <a:pt x="23" y="41"/>
                  </a:cubicBezTo>
                  <a:cubicBezTo>
                    <a:pt x="29" y="41"/>
                    <a:pt x="29" y="41"/>
                    <a:pt x="29" y="41"/>
                  </a:cubicBezTo>
                  <a:cubicBezTo>
                    <a:pt x="29" y="44"/>
                    <a:pt x="30" y="46"/>
                    <a:pt x="33" y="47"/>
                  </a:cubicBezTo>
                  <a:cubicBezTo>
                    <a:pt x="33" y="37"/>
                    <a:pt x="33" y="37"/>
                    <a:pt x="33" y="37"/>
                  </a:cubicBezTo>
                  <a:cubicBezTo>
                    <a:pt x="33" y="37"/>
                    <a:pt x="32" y="37"/>
                    <a:pt x="31" y="37"/>
                  </a:cubicBezTo>
                  <a:cubicBezTo>
                    <a:pt x="26" y="35"/>
                    <a:pt x="24" y="33"/>
                    <a:pt x="24" y="29"/>
                  </a:cubicBezTo>
                  <a:cubicBezTo>
                    <a:pt x="24" y="26"/>
                    <a:pt x="25" y="23"/>
                    <a:pt x="28" y="21"/>
                  </a:cubicBezTo>
                  <a:cubicBezTo>
                    <a:pt x="29" y="20"/>
                    <a:pt x="31" y="20"/>
                    <a:pt x="33" y="19"/>
                  </a:cubicBezTo>
                  <a:cubicBezTo>
                    <a:pt x="33" y="12"/>
                    <a:pt x="33" y="12"/>
                    <a:pt x="33" y="12"/>
                  </a:cubicBezTo>
                  <a:cubicBezTo>
                    <a:pt x="38" y="12"/>
                    <a:pt x="38" y="12"/>
                    <a:pt x="38" y="12"/>
                  </a:cubicBezTo>
                  <a:cubicBezTo>
                    <a:pt x="38" y="19"/>
                    <a:pt x="38" y="19"/>
                    <a:pt x="38" y="19"/>
                  </a:cubicBezTo>
                  <a:cubicBezTo>
                    <a:pt x="41" y="20"/>
                    <a:pt x="43" y="20"/>
                    <a:pt x="44" y="22"/>
                  </a:cubicBezTo>
                  <a:cubicBezTo>
                    <a:pt x="47" y="24"/>
                    <a:pt x="48" y="26"/>
                    <a:pt x="48" y="29"/>
                  </a:cubicBezTo>
                  <a:cubicBezTo>
                    <a:pt x="42" y="29"/>
                    <a:pt x="42" y="29"/>
                    <a:pt x="42" y="29"/>
                  </a:cubicBezTo>
                  <a:cubicBezTo>
                    <a:pt x="42" y="27"/>
                    <a:pt x="40" y="25"/>
                    <a:pt x="38" y="24"/>
                  </a:cubicBezTo>
                  <a:cubicBezTo>
                    <a:pt x="38" y="33"/>
                    <a:pt x="38" y="33"/>
                    <a:pt x="38" y="33"/>
                  </a:cubicBezTo>
                  <a:cubicBezTo>
                    <a:pt x="39" y="33"/>
                    <a:pt x="41" y="33"/>
                    <a:pt x="42" y="34"/>
                  </a:cubicBezTo>
                  <a:cubicBezTo>
                    <a:pt x="45" y="34"/>
                    <a:pt x="46" y="36"/>
                    <a:pt x="47" y="37"/>
                  </a:cubicBezTo>
                  <a:cubicBezTo>
                    <a:pt x="48" y="39"/>
                    <a:pt x="49" y="40"/>
                    <a:pt x="49" y="42"/>
                  </a:cubicBezTo>
                  <a:cubicBezTo>
                    <a:pt x="49" y="45"/>
                    <a:pt x="48" y="48"/>
                    <a:pt x="45" y="5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5" name="Freeform 49">
              <a:extLst>
                <a:ext uri="{FF2B5EF4-FFF2-40B4-BE49-F238E27FC236}">
                  <a16:creationId xmlns:a16="http://schemas.microsoft.com/office/drawing/2014/main" id="{77CB9ABB-7B91-4111-94C4-F3B46A0B1E1E}"/>
                </a:ext>
              </a:extLst>
            </p:cNvPr>
            <p:cNvSpPr>
              <a:spLocks noEditPoints="1"/>
            </p:cNvSpPr>
            <p:nvPr/>
          </p:nvSpPr>
          <p:spPr bwMode="auto">
            <a:xfrm>
              <a:off x="3775075" y="1663700"/>
              <a:ext cx="361950" cy="361950"/>
            </a:xfrm>
            <a:custGeom>
              <a:avLst/>
              <a:gdLst/>
              <a:ahLst/>
              <a:cxnLst>
                <a:cxn ang="0">
                  <a:pos x="84" y="153"/>
                </a:cxn>
                <a:cxn ang="0">
                  <a:pos x="103" y="118"/>
                </a:cxn>
                <a:cxn ang="0">
                  <a:pos x="84" y="108"/>
                </a:cxn>
                <a:cxn ang="0">
                  <a:pos x="120" y="85"/>
                </a:cxn>
                <a:cxn ang="0">
                  <a:pos x="126" y="103"/>
                </a:cxn>
                <a:cxn ang="0">
                  <a:pos x="154" y="85"/>
                </a:cxn>
                <a:cxn ang="0">
                  <a:pos x="156" y="109"/>
                </a:cxn>
                <a:cxn ang="0">
                  <a:pos x="84" y="0"/>
                </a:cxn>
                <a:cxn ang="0">
                  <a:pos x="76" y="0"/>
                </a:cxn>
                <a:cxn ang="0">
                  <a:pos x="0" y="81"/>
                </a:cxn>
                <a:cxn ang="0">
                  <a:pos x="100" y="159"/>
                </a:cxn>
                <a:cxn ang="0">
                  <a:pos x="135" y="32"/>
                </a:cxn>
                <a:cxn ang="0">
                  <a:pos x="127" y="78"/>
                </a:cxn>
                <a:cxn ang="0">
                  <a:pos x="135" y="32"/>
                </a:cxn>
                <a:cxn ang="0">
                  <a:pos x="120" y="38"/>
                </a:cxn>
                <a:cxn ang="0">
                  <a:pos x="129" y="26"/>
                </a:cxn>
                <a:cxn ang="0">
                  <a:pos x="113" y="42"/>
                </a:cxn>
                <a:cxn ang="0">
                  <a:pos x="84" y="11"/>
                </a:cxn>
                <a:cxn ang="0">
                  <a:pos x="115" y="49"/>
                </a:cxn>
                <a:cxn ang="0">
                  <a:pos x="84" y="78"/>
                </a:cxn>
                <a:cxn ang="0">
                  <a:pos x="54" y="12"/>
                </a:cxn>
                <a:cxn ang="0">
                  <a:pos x="33" y="26"/>
                </a:cxn>
                <a:cxn ang="0">
                  <a:pos x="26" y="32"/>
                </a:cxn>
                <a:cxn ang="0">
                  <a:pos x="33" y="78"/>
                </a:cxn>
                <a:cxn ang="0">
                  <a:pos x="26" y="32"/>
                </a:cxn>
                <a:cxn ang="0">
                  <a:pos x="8" y="85"/>
                </a:cxn>
                <a:cxn ang="0">
                  <a:pos x="38" y="117"/>
                </a:cxn>
                <a:cxn ang="0">
                  <a:pos x="32" y="135"/>
                </a:cxn>
                <a:cxn ang="0">
                  <a:pos x="55" y="149"/>
                </a:cxn>
                <a:cxn ang="0">
                  <a:pos x="76" y="152"/>
                </a:cxn>
                <a:cxn ang="0">
                  <a:pos x="76" y="115"/>
                </a:cxn>
                <a:cxn ang="0">
                  <a:pos x="76" y="108"/>
                </a:cxn>
                <a:cxn ang="0">
                  <a:pos x="40" y="85"/>
                </a:cxn>
                <a:cxn ang="0">
                  <a:pos x="76" y="108"/>
                </a:cxn>
                <a:cxn ang="0">
                  <a:pos x="40" y="78"/>
                </a:cxn>
                <a:cxn ang="0">
                  <a:pos x="76" y="55"/>
                </a:cxn>
                <a:cxn ang="0">
                  <a:pos x="76" y="47"/>
                </a:cxn>
                <a:cxn ang="0">
                  <a:pos x="76" y="10"/>
                </a:cxn>
              </a:cxnLst>
              <a:rect l="0" t="0" r="r" b="b"/>
              <a:pathLst>
                <a:path w="161" h="161">
                  <a:moveTo>
                    <a:pt x="96" y="148"/>
                  </a:moveTo>
                  <a:cubicBezTo>
                    <a:pt x="92" y="151"/>
                    <a:pt x="88" y="153"/>
                    <a:pt x="84" y="153"/>
                  </a:cubicBezTo>
                  <a:cubicBezTo>
                    <a:pt x="84" y="115"/>
                    <a:pt x="84" y="115"/>
                    <a:pt x="84" y="115"/>
                  </a:cubicBezTo>
                  <a:cubicBezTo>
                    <a:pt x="90" y="115"/>
                    <a:pt x="97" y="116"/>
                    <a:pt x="103" y="118"/>
                  </a:cubicBezTo>
                  <a:cubicBezTo>
                    <a:pt x="105" y="115"/>
                    <a:pt x="107" y="113"/>
                    <a:pt x="109" y="111"/>
                  </a:cubicBezTo>
                  <a:cubicBezTo>
                    <a:pt x="101" y="109"/>
                    <a:pt x="92" y="108"/>
                    <a:pt x="84" y="108"/>
                  </a:cubicBezTo>
                  <a:cubicBezTo>
                    <a:pt x="84" y="85"/>
                    <a:pt x="84" y="85"/>
                    <a:pt x="84" y="85"/>
                  </a:cubicBezTo>
                  <a:cubicBezTo>
                    <a:pt x="120" y="85"/>
                    <a:pt x="120" y="85"/>
                    <a:pt x="120" y="85"/>
                  </a:cubicBezTo>
                  <a:cubicBezTo>
                    <a:pt x="119" y="92"/>
                    <a:pt x="119" y="99"/>
                    <a:pt x="117" y="106"/>
                  </a:cubicBezTo>
                  <a:cubicBezTo>
                    <a:pt x="120" y="105"/>
                    <a:pt x="123" y="104"/>
                    <a:pt x="126" y="103"/>
                  </a:cubicBezTo>
                  <a:cubicBezTo>
                    <a:pt x="126" y="97"/>
                    <a:pt x="127" y="91"/>
                    <a:pt x="127" y="85"/>
                  </a:cubicBezTo>
                  <a:cubicBezTo>
                    <a:pt x="154" y="85"/>
                    <a:pt x="154" y="85"/>
                    <a:pt x="154" y="85"/>
                  </a:cubicBezTo>
                  <a:cubicBezTo>
                    <a:pt x="153" y="92"/>
                    <a:pt x="152" y="99"/>
                    <a:pt x="149" y="106"/>
                  </a:cubicBezTo>
                  <a:cubicBezTo>
                    <a:pt x="152" y="107"/>
                    <a:pt x="154" y="108"/>
                    <a:pt x="156" y="109"/>
                  </a:cubicBezTo>
                  <a:cubicBezTo>
                    <a:pt x="159" y="101"/>
                    <a:pt x="161" y="91"/>
                    <a:pt x="161" y="81"/>
                  </a:cubicBezTo>
                  <a:cubicBezTo>
                    <a:pt x="161" y="37"/>
                    <a:pt x="127" y="2"/>
                    <a:pt x="84" y="0"/>
                  </a:cubicBezTo>
                  <a:cubicBezTo>
                    <a:pt x="84" y="0"/>
                    <a:pt x="84" y="0"/>
                    <a:pt x="84" y="0"/>
                  </a:cubicBezTo>
                  <a:cubicBezTo>
                    <a:pt x="76" y="0"/>
                    <a:pt x="76" y="0"/>
                    <a:pt x="76" y="0"/>
                  </a:cubicBezTo>
                  <a:cubicBezTo>
                    <a:pt x="76" y="0"/>
                    <a:pt x="76" y="0"/>
                    <a:pt x="76" y="0"/>
                  </a:cubicBezTo>
                  <a:cubicBezTo>
                    <a:pt x="34" y="3"/>
                    <a:pt x="0" y="38"/>
                    <a:pt x="0" y="81"/>
                  </a:cubicBezTo>
                  <a:cubicBezTo>
                    <a:pt x="0" y="125"/>
                    <a:pt x="36" y="161"/>
                    <a:pt x="81" y="161"/>
                  </a:cubicBezTo>
                  <a:cubicBezTo>
                    <a:pt x="87" y="161"/>
                    <a:pt x="94" y="161"/>
                    <a:pt x="100" y="159"/>
                  </a:cubicBezTo>
                  <a:cubicBezTo>
                    <a:pt x="98" y="156"/>
                    <a:pt x="97" y="152"/>
                    <a:pt x="96" y="148"/>
                  </a:cubicBezTo>
                  <a:close/>
                  <a:moveTo>
                    <a:pt x="135" y="32"/>
                  </a:moveTo>
                  <a:cubicBezTo>
                    <a:pt x="146" y="44"/>
                    <a:pt x="153" y="60"/>
                    <a:pt x="154" y="78"/>
                  </a:cubicBezTo>
                  <a:cubicBezTo>
                    <a:pt x="127" y="78"/>
                    <a:pt x="127" y="78"/>
                    <a:pt x="127" y="78"/>
                  </a:cubicBezTo>
                  <a:cubicBezTo>
                    <a:pt x="127" y="67"/>
                    <a:pt x="125" y="56"/>
                    <a:pt x="122" y="46"/>
                  </a:cubicBezTo>
                  <a:cubicBezTo>
                    <a:pt x="129" y="42"/>
                    <a:pt x="133" y="38"/>
                    <a:pt x="135" y="32"/>
                  </a:cubicBezTo>
                  <a:close/>
                  <a:moveTo>
                    <a:pt x="129" y="26"/>
                  </a:moveTo>
                  <a:cubicBezTo>
                    <a:pt x="129" y="31"/>
                    <a:pt x="125" y="35"/>
                    <a:pt x="120" y="38"/>
                  </a:cubicBezTo>
                  <a:cubicBezTo>
                    <a:pt x="116" y="27"/>
                    <a:pt x="110" y="17"/>
                    <a:pt x="101" y="10"/>
                  </a:cubicBezTo>
                  <a:cubicBezTo>
                    <a:pt x="111" y="13"/>
                    <a:pt x="121" y="19"/>
                    <a:pt x="129" y="26"/>
                  </a:cubicBezTo>
                  <a:close/>
                  <a:moveTo>
                    <a:pt x="84" y="11"/>
                  </a:moveTo>
                  <a:cubicBezTo>
                    <a:pt x="98" y="13"/>
                    <a:pt x="108" y="26"/>
                    <a:pt x="113" y="42"/>
                  </a:cubicBezTo>
                  <a:cubicBezTo>
                    <a:pt x="104" y="45"/>
                    <a:pt x="93" y="47"/>
                    <a:pt x="84" y="47"/>
                  </a:cubicBezTo>
                  <a:lnTo>
                    <a:pt x="84" y="11"/>
                  </a:lnTo>
                  <a:close/>
                  <a:moveTo>
                    <a:pt x="84" y="55"/>
                  </a:moveTo>
                  <a:cubicBezTo>
                    <a:pt x="95" y="54"/>
                    <a:pt x="106" y="53"/>
                    <a:pt x="115" y="49"/>
                  </a:cubicBezTo>
                  <a:cubicBezTo>
                    <a:pt x="118" y="59"/>
                    <a:pt x="119" y="69"/>
                    <a:pt x="120" y="78"/>
                  </a:cubicBezTo>
                  <a:cubicBezTo>
                    <a:pt x="84" y="78"/>
                    <a:pt x="84" y="78"/>
                    <a:pt x="84" y="78"/>
                  </a:cubicBezTo>
                  <a:lnTo>
                    <a:pt x="84" y="55"/>
                  </a:lnTo>
                  <a:close/>
                  <a:moveTo>
                    <a:pt x="54" y="12"/>
                  </a:moveTo>
                  <a:cubicBezTo>
                    <a:pt x="48" y="19"/>
                    <a:pt x="43" y="27"/>
                    <a:pt x="40" y="37"/>
                  </a:cubicBezTo>
                  <a:cubicBezTo>
                    <a:pt x="35" y="34"/>
                    <a:pt x="33" y="30"/>
                    <a:pt x="33" y="26"/>
                  </a:cubicBezTo>
                  <a:cubicBezTo>
                    <a:pt x="39" y="20"/>
                    <a:pt x="46" y="15"/>
                    <a:pt x="54" y="12"/>
                  </a:cubicBezTo>
                  <a:close/>
                  <a:moveTo>
                    <a:pt x="26" y="32"/>
                  </a:moveTo>
                  <a:cubicBezTo>
                    <a:pt x="28" y="37"/>
                    <a:pt x="32" y="41"/>
                    <a:pt x="37" y="44"/>
                  </a:cubicBezTo>
                  <a:cubicBezTo>
                    <a:pt x="34" y="55"/>
                    <a:pt x="33" y="66"/>
                    <a:pt x="33" y="78"/>
                  </a:cubicBezTo>
                  <a:cubicBezTo>
                    <a:pt x="7" y="78"/>
                    <a:pt x="7" y="78"/>
                    <a:pt x="7" y="78"/>
                  </a:cubicBezTo>
                  <a:cubicBezTo>
                    <a:pt x="8" y="60"/>
                    <a:pt x="15" y="44"/>
                    <a:pt x="26" y="32"/>
                  </a:cubicBezTo>
                  <a:close/>
                  <a:moveTo>
                    <a:pt x="26" y="129"/>
                  </a:moveTo>
                  <a:cubicBezTo>
                    <a:pt x="15" y="118"/>
                    <a:pt x="9" y="102"/>
                    <a:pt x="8" y="85"/>
                  </a:cubicBezTo>
                  <a:cubicBezTo>
                    <a:pt x="33" y="85"/>
                    <a:pt x="33" y="85"/>
                    <a:pt x="33" y="85"/>
                  </a:cubicBezTo>
                  <a:cubicBezTo>
                    <a:pt x="33" y="95"/>
                    <a:pt x="35" y="107"/>
                    <a:pt x="38" y="117"/>
                  </a:cubicBezTo>
                  <a:cubicBezTo>
                    <a:pt x="32" y="120"/>
                    <a:pt x="28" y="124"/>
                    <a:pt x="26" y="129"/>
                  </a:cubicBezTo>
                  <a:close/>
                  <a:moveTo>
                    <a:pt x="32" y="135"/>
                  </a:moveTo>
                  <a:cubicBezTo>
                    <a:pt x="33" y="131"/>
                    <a:pt x="36" y="127"/>
                    <a:pt x="40" y="125"/>
                  </a:cubicBezTo>
                  <a:cubicBezTo>
                    <a:pt x="44" y="134"/>
                    <a:pt x="49" y="143"/>
                    <a:pt x="55" y="149"/>
                  </a:cubicBezTo>
                  <a:cubicBezTo>
                    <a:pt x="47" y="146"/>
                    <a:pt x="39" y="141"/>
                    <a:pt x="32" y="135"/>
                  </a:cubicBezTo>
                  <a:close/>
                  <a:moveTo>
                    <a:pt x="76" y="152"/>
                  </a:moveTo>
                  <a:cubicBezTo>
                    <a:pt x="62" y="149"/>
                    <a:pt x="52" y="137"/>
                    <a:pt x="47" y="121"/>
                  </a:cubicBezTo>
                  <a:cubicBezTo>
                    <a:pt x="55" y="117"/>
                    <a:pt x="66" y="115"/>
                    <a:pt x="76" y="115"/>
                  </a:cubicBezTo>
                  <a:lnTo>
                    <a:pt x="76" y="152"/>
                  </a:lnTo>
                  <a:close/>
                  <a:moveTo>
                    <a:pt x="76" y="108"/>
                  </a:moveTo>
                  <a:cubicBezTo>
                    <a:pt x="66" y="108"/>
                    <a:pt x="54" y="110"/>
                    <a:pt x="45" y="114"/>
                  </a:cubicBezTo>
                  <a:cubicBezTo>
                    <a:pt x="42" y="104"/>
                    <a:pt x="40" y="94"/>
                    <a:pt x="40" y="85"/>
                  </a:cubicBezTo>
                  <a:cubicBezTo>
                    <a:pt x="76" y="85"/>
                    <a:pt x="76" y="85"/>
                    <a:pt x="76" y="85"/>
                  </a:cubicBezTo>
                  <a:lnTo>
                    <a:pt x="76" y="108"/>
                  </a:lnTo>
                  <a:close/>
                  <a:moveTo>
                    <a:pt x="76" y="78"/>
                  </a:moveTo>
                  <a:cubicBezTo>
                    <a:pt x="40" y="78"/>
                    <a:pt x="40" y="78"/>
                    <a:pt x="40" y="78"/>
                  </a:cubicBezTo>
                  <a:cubicBezTo>
                    <a:pt x="40" y="69"/>
                    <a:pt x="42" y="58"/>
                    <a:pt x="44" y="48"/>
                  </a:cubicBezTo>
                  <a:cubicBezTo>
                    <a:pt x="54" y="52"/>
                    <a:pt x="66" y="54"/>
                    <a:pt x="76" y="55"/>
                  </a:cubicBezTo>
                  <a:lnTo>
                    <a:pt x="76" y="78"/>
                  </a:lnTo>
                  <a:close/>
                  <a:moveTo>
                    <a:pt x="76" y="47"/>
                  </a:moveTo>
                  <a:cubicBezTo>
                    <a:pt x="66" y="47"/>
                    <a:pt x="55" y="45"/>
                    <a:pt x="46" y="41"/>
                  </a:cubicBezTo>
                  <a:cubicBezTo>
                    <a:pt x="52" y="25"/>
                    <a:pt x="61" y="11"/>
                    <a:pt x="76" y="10"/>
                  </a:cubicBezTo>
                  <a:lnTo>
                    <a:pt x="76" y="47"/>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6" name="Freeform 50">
              <a:extLst>
                <a:ext uri="{FF2B5EF4-FFF2-40B4-BE49-F238E27FC236}">
                  <a16:creationId xmlns:a16="http://schemas.microsoft.com/office/drawing/2014/main" id="{5877ED43-CD8B-4712-BF84-0C6207DD6649}"/>
                </a:ext>
              </a:extLst>
            </p:cNvPr>
            <p:cNvSpPr>
              <a:spLocks/>
            </p:cNvSpPr>
            <p:nvPr/>
          </p:nvSpPr>
          <p:spPr bwMode="auto">
            <a:xfrm>
              <a:off x="4064000" y="1952625"/>
              <a:ext cx="6350" cy="19050"/>
            </a:xfrm>
            <a:custGeom>
              <a:avLst/>
              <a:gdLst/>
              <a:ahLst/>
              <a:cxnLst>
                <a:cxn ang="0">
                  <a:pos x="0" y="4"/>
                </a:cxn>
                <a:cxn ang="0">
                  <a:pos x="3" y="8"/>
                </a:cxn>
                <a:cxn ang="0">
                  <a:pos x="3" y="0"/>
                </a:cxn>
                <a:cxn ang="0">
                  <a:pos x="0" y="4"/>
                </a:cxn>
              </a:cxnLst>
              <a:rect l="0" t="0" r="r" b="b"/>
              <a:pathLst>
                <a:path w="3" h="8">
                  <a:moveTo>
                    <a:pt x="0" y="4"/>
                  </a:moveTo>
                  <a:cubicBezTo>
                    <a:pt x="0" y="6"/>
                    <a:pt x="1" y="7"/>
                    <a:pt x="3" y="8"/>
                  </a:cubicBezTo>
                  <a:cubicBezTo>
                    <a:pt x="3" y="0"/>
                    <a:pt x="3" y="0"/>
                    <a:pt x="3" y="0"/>
                  </a:cubicBezTo>
                  <a:cubicBezTo>
                    <a:pt x="1" y="1"/>
                    <a:pt x="0" y="2"/>
                    <a:pt x="0" y="4"/>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7" name="Freeform 51">
              <a:extLst>
                <a:ext uri="{FF2B5EF4-FFF2-40B4-BE49-F238E27FC236}">
                  <a16:creationId xmlns:a16="http://schemas.microsoft.com/office/drawing/2014/main" id="{BF006C14-5C52-4AE5-8DFC-DB1504B9D431}"/>
                </a:ext>
              </a:extLst>
            </p:cNvPr>
            <p:cNvSpPr>
              <a:spLocks/>
            </p:cNvSpPr>
            <p:nvPr/>
          </p:nvSpPr>
          <p:spPr bwMode="auto">
            <a:xfrm>
              <a:off x="4081463" y="1987550"/>
              <a:ext cx="11113" cy="17463"/>
            </a:xfrm>
            <a:custGeom>
              <a:avLst/>
              <a:gdLst/>
              <a:ahLst/>
              <a:cxnLst>
                <a:cxn ang="0">
                  <a:pos x="2" y="0"/>
                </a:cxn>
                <a:cxn ang="0">
                  <a:pos x="0" y="0"/>
                </a:cxn>
                <a:cxn ang="0">
                  <a:pos x="0" y="8"/>
                </a:cxn>
                <a:cxn ang="0">
                  <a:pos x="5" y="4"/>
                </a:cxn>
                <a:cxn ang="0">
                  <a:pos x="2" y="0"/>
                </a:cxn>
              </a:cxnLst>
              <a:rect l="0" t="0" r="r" b="b"/>
              <a:pathLst>
                <a:path w="5" h="8">
                  <a:moveTo>
                    <a:pt x="2" y="0"/>
                  </a:moveTo>
                  <a:cubicBezTo>
                    <a:pt x="2" y="0"/>
                    <a:pt x="1" y="0"/>
                    <a:pt x="0" y="0"/>
                  </a:cubicBezTo>
                  <a:cubicBezTo>
                    <a:pt x="0" y="8"/>
                    <a:pt x="0" y="8"/>
                    <a:pt x="0" y="8"/>
                  </a:cubicBezTo>
                  <a:cubicBezTo>
                    <a:pt x="3" y="8"/>
                    <a:pt x="5" y="6"/>
                    <a:pt x="5" y="4"/>
                  </a:cubicBezTo>
                  <a:cubicBezTo>
                    <a:pt x="5" y="2"/>
                    <a:pt x="4" y="1"/>
                    <a:pt x="2"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8" name="Freeform 52">
              <a:extLst>
                <a:ext uri="{FF2B5EF4-FFF2-40B4-BE49-F238E27FC236}">
                  <a16:creationId xmlns:a16="http://schemas.microsoft.com/office/drawing/2014/main" id="{32CD076E-718E-49BF-A0D3-19A0592FB654}"/>
                </a:ext>
              </a:extLst>
            </p:cNvPr>
            <p:cNvSpPr>
              <a:spLocks noEditPoints="1"/>
            </p:cNvSpPr>
            <p:nvPr/>
          </p:nvSpPr>
          <p:spPr bwMode="auto">
            <a:xfrm>
              <a:off x="3995738" y="1898650"/>
              <a:ext cx="161925" cy="160338"/>
            </a:xfrm>
            <a:custGeom>
              <a:avLst/>
              <a:gdLst/>
              <a:ahLst/>
              <a:cxnLst>
                <a:cxn ang="0">
                  <a:pos x="36" y="0"/>
                </a:cxn>
                <a:cxn ang="0">
                  <a:pos x="0" y="36"/>
                </a:cxn>
                <a:cxn ang="0">
                  <a:pos x="36" y="71"/>
                </a:cxn>
                <a:cxn ang="0">
                  <a:pos x="72" y="36"/>
                </a:cxn>
                <a:cxn ang="0">
                  <a:pos x="36" y="0"/>
                </a:cxn>
                <a:cxn ang="0">
                  <a:pos x="45" y="50"/>
                </a:cxn>
                <a:cxn ang="0">
                  <a:pos x="38" y="52"/>
                </a:cxn>
                <a:cxn ang="0">
                  <a:pos x="38" y="60"/>
                </a:cxn>
                <a:cxn ang="0">
                  <a:pos x="33" y="60"/>
                </a:cxn>
                <a:cxn ang="0">
                  <a:pos x="33" y="52"/>
                </a:cxn>
                <a:cxn ang="0">
                  <a:pos x="27" y="49"/>
                </a:cxn>
                <a:cxn ang="0">
                  <a:pos x="23" y="41"/>
                </a:cxn>
                <a:cxn ang="0">
                  <a:pos x="29" y="41"/>
                </a:cxn>
                <a:cxn ang="0">
                  <a:pos x="33" y="47"/>
                </a:cxn>
                <a:cxn ang="0">
                  <a:pos x="33" y="37"/>
                </a:cxn>
                <a:cxn ang="0">
                  <a:pos x="31" y="37"/>
                </a:cxn>
                <a:cxn ang="0">
                  <a:pos x="24" y="29"/>
                </a:cxn>
                <a:cxn ang="0">
                  <a:pos x="28" y="21"/>
                </a:cxn>
                <a:cxn ang="0">
                  <a:pos x="33" y="19"/>
                </a:cxn>
                <a:cxn ang="0">
                  <a:pos x="33" y="12"/>
                </a:cxn>
                <a:cxn ang="0">
                  <a:pos x="38" y="12"/>
                </a:cxn>
                <a:cxn ang="0">
                  <a:pos x="38" y="19"/>
                </a:cxn>
                <a:cxn ang="0">
                  <a:pos x="44" y="22"/>
                </a:cxn>
                <a:cxn ang="0">
                  <a:pos x="48" y="29"/>
                </a:cxn>
                <a:cxn ang="0">
                  <a:pos x="42" y="29"/>
                </a:cxn>
                <a:cxn ang="0">
                  <a:pos x="38" y="24"/>
                </a:cxn>
                <a:cxn ang="0">
                  <a:pos x="38" y="33"/>
                </a:cxn>
                <a:cxn ang="0">
                  <a:pos x="42" y="34"/>
                </a:cxn>
                <a:cxn ang="0">
                  <a:pos x="47" y="37"/>
                </a:cxn>
                <a:cxn ang="0">
                  <a:pos x="49" y="42"/>
                </a:cxn>
                <a:cxn ang="0">
                  <a:pos x="45" y="50"/>
                </a:cxn>
              </a:cxnLst>
              <a:rect l="0" t="0" r="r" b="b"/>
              <a:pathLst>
                <a:path w="72" h="71">
                  <a:moveTo>
                    <a:pt x="36" y="0"/>
                  </a:moveTo>
                  <a:cubicBezTo>
                    <a:pt x="16" y="0"/>
                    <a:pt x="0" y="16"/>
                    <a:pt x="0" y="36"/>
                  </a:cubicBezTo>
                  <a:cubicBezTo>
                    <a:pt x="0" y="55"/>
                    <a:pt x="16" y="71"/>
                    <a:pt x="36" y="71"/>
                  </a:cubicBezTo>
                  <a:cubicBezTo>
                    <a:pt x="56" y="71"/>
                    <a:pt x="72" y="55"/>
                    <a:pt x="72" y="36"/>
                  </a:cubicBezTo>
                  <a:cubicBezTo>
                    <a:pt x="72" y="16"/>
                    <a:pt x="56" y="0"/>
                    <a:pt x="36" y="0"/>
                  </a:cubicBezTo>
                  <a:close/>
                  <a:moveTo>
                    <a:pt x="45" y="50"/>
                  </a:moveTo>
                  <a:cubicBezTo>
                    <a:pt x="43" y="51"/>
                    <a:pt x="41" y="52"/>
                    <a:pt x="38" y="52"/>
                  </a:cubicBezTo>
                  <a:cubicBezTo>
                    <a:pt x="38" y="60"/>
                    <a:pt x="38" y="60"/>
                    <a:pt x="38" y="60"/>
                  </a:cubicBezTo>
                  <a:cubicBezTo>
                    <a:pt x="33" y="60"/>
                    <a:pt x="33" y="60"/>
                    <a:pt x="33" y="60"/>
                  </a:cubicBezTo>
                  <a:cubicBezTo>
                    <a:pt x="33" y="52"/>
                    <a:pt x="33" y="52"/>
                    <a:pt x="33" y="52"/>
                  </a:cubicBezTo>
                  <a:cubicBezTo>
                    <a:pt x="31" y="51"/>
                    <a:pt x="28" y="51"/>
                    <a:pt x="27" y="49"/>
                  </a:cubicBezTo>
                  <a:cubicBezTo>
                    <a:pt x="24" y="47"/>
                    <a:pt x="23" y="44"/>
                    <a:pt x="23" y="41"/>
                  </a:cubicBezTo>
                  <a:cubicBezTo>
                    <a:pt x="29" y="41"/>
                    <a:pt x="29" y="41"/>
                    <a:pt x="29" y="41"/>
                  </a:cubicBezTo>
                  <a:cubicBezTo>
                    <a:pt x="29" y="44"/>
                    <a:pt x="30" y="46"/>
                    <a:pt x="33" y="47"/>
                  </a:cubicBezTo>
                  <a:cubicBezTo>
                    <a:pt x="33" y="37"/>
                    <a:pt x="33" y="37"/>
                    <a:pt x="33" y="37"/>
                  </a:cubicBezTo>
                  <a:cubicBezTo>
                    <a:pt x="33" y="37"/>
                    <a:pt x="32" y="37"/>
                    <a:pt x="31" y="37"/>
                  </a:cubicBezTo>
                  <a:cubicBezTo>
                    <a:pt x="26" y="35"/>
                    <a:pt x="24" y="33"/>
                    <a:pt x="24" y="29"/>
                  </a:cubicBezTo>
                  <a:cubicBezTo>
                    <a:pt x="24" y="26"/>
                    <a:pt x="25" y="23"/>
                    <a:pt x="28" y="21"/>
                  </a:cubicBezTo>
                  <a:cubicBezTo>
                    <a:pt x="29" y="20"/>
                    <a:pt x="31" y="20"/>
                    <a:pt x="33" y="19"/>
                  </a:cubicBezTo>
                  <a:cubicBezTo>
                    <a:pt x="33" y="12"/>
                    <a:pt x="33" y="12"/>
                    <a:pt x="33" y="12"/>
                  </a:cubicBezTo>
                  <a:cubicBezTo>
                    <a:pt x="38" y="12"/>
                    <a:pt x="38" y="12"/>
                    <a:pt x="38" y="12"/>
                  </a:cubicBezTo>
                  <a:cubicBezTo>
                    <a:pt x="38" y="19"/>
                    <a:pt x="38" y="19"/>
                    <a:pt x="38" y="19"/>
                  </a:cubicBezTo>
                  <a:cubicBezTo>
                    <a:pt x="41" y="20"/>
                    <a:pt x="43" y="20"/>
                    <a:pt x="44" y="22"/>
                  </a:cubicBezTo>
                  <a:cubicBezTo>
                    <a:pt x="47" y="24"/>
                    <a:pt x="48" y="26"/>
                    <a:pt x="48" y="29"/>
                  </a:cubicBezTo>
                  <a:cubicBezTo>
                    <a:pt x="42" y="29"/>
                    <a:pt x="42" y="29"/>
                    <a:pt x="42" y="29"/>
                  </a:cubicBezTo>
                  <a:cubicBezTo>
                    <a:pt x="42" y="27"/>
                    <a:pt x="40" y="25"/>
                    <a:pt x="38" y="24"/>
                  </a:cubicBezTo>
                  <a:cubicBezTo>
                    <a:pt x="38" y="33"/>
                    <a:pt x="38" y="33"/>
                    <a:pt x="38" y="33"/>
                  </a:cubicBezTo>
                  <a:cubicBezTo>
                    <a:pt x="39" y="33"/>
                    <a:pt x="41" y="33"/>
                    <a:pt x="42" y="34"/>
                  </a:cubicBezTo>
                  <a:cubicBezTo>
                    <a:pt x="45" y="34"/>
                    <a:pt x="46" y="36"/>
                    <a:pt x="47" y="37"/>
                  </a:cubicBezTo>
                  <a:cubicBezTo>
                    <a:pt x="48" y="39"/>
                    <a:pt x="49" y="40"/>
                    <a:pt x="49" y="42"/>
                  </a:cubicBezTo>
                  <a:cubicBezTo>
                    <a:pt x="49" y="45"/>
                    <a:pt x="48" y="48"/>
                    <a:pt x="45" y="5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9" name="Freeform 53">
              <a:extLst>
                <a:ext uri="{FF2B5EF4-FFF2-40B4-BE49-F238E27FC236}">
                  <a16:creationId xmlns:a16="http://schemas.microsoft.com/office/drawing/2014/main" id="{C3B2E695-FE7C-46DA-96A2-BE7A202FF563}"/>
                </a:ext>
              </a:extLst>
            </p:cNvPr>
            <p:cNvSpPr>
              <a:spLocks noEditPoints="1"/>
            </p:cNvSpPr>
            <p:nvPr/>
          </p:nvSpPr>
          <p:spPr bwMode="auto">
            <a:xfrm>
              <a:off x="3775075" y="1663700"/>
              <a:ext cx="361950" cy="361950"/>
            </a:xfrm>
            <a:custGeom>
              <a:avLst/>
              <a:gdLst/>
              <a:ahLst/>
              <a:cxnLst>
                <a:cxn ang="0">
                  <a:pos x="84" y="153"/>
                </a:cxn>
                <a:cxn ang="0">
                  <a:pos x="103" y="118"/>
                </a:cxn>
                <a:cxn ang="0">
                  <a:pos x="84" y="108"/>
                </a:cxn>
                <a:cxn ang="0">
                  <a:pos x="120" y="85"/>
                </a:cxn>
                <a:cxn ang="0">
                  <a:pos x="126" y="103"/>
                </a:cxn>
                <a:cxn ang="0">
                  <a:pos x="154" y="85"/>
                </a:cxn>
                <a:cxn ang="0">
                  <a:pos x="156" y="109"/>
                </a:cxn>
                <a:cxn ang="0">
                  <a:pos x="84" y="0"/>
                </a:cxn>
                <a:cxn ang="0">
                  <a:pos x="76" y="0"/>
                </a:cxn>
                <a:cxn ang="0">
                  <a:pos x="0" y="81"/>
                </a:cxn>
                <a:cxn ang="0">
                  <a:pos x="100" y="159"/>
                </a:cxn>
                <a:cxn ang="0">
                  <a:pos x="135" y="32"/>
                </a:cxn>
                <a:cxn ang="0">
                  <a:pos x="127" y="78"/>
                </a:cxn>
                <a:cxn ang="0">
                  <a:pos x="135" y="32"/>
                </a:cxn>
                <a:cxn ang="0">
                  <a:pos x="120" y="38"/>
                </a:cxn>
                <a:cxn ang="0">
                  <a:pos x="129" y="26"/>
                </a:cxn>
                <a:cxn ang="0">
                  <a:pos x="113" y="42"/>
                </a:cxn>
                <a:cxn ang="0">
                  <a:pos x="84" y="11"/>
                </a:cxn>
                <a:cxn ang="0">
                  <a:pos x="115" y="49"/>
                </a:cxn>
                <a:cxn ang="0">
                  <a:pos x="84" y="78"/>
                </a:cxn>
                <a:cxn ang="0">
                  <a:pos x="54" y="12"/>
                </a:cxn>
                <a:cxn ang="0">
                  <a:pos x="33" y="26"/>
                </a:cxn>
                <a:cxn ang="0">
                  <a:pos x="26" y="32"/>
                </a:cxn>
                <a:cxn ang="0">
                  <a:pos x="33" y="78"/>
                </a:cxn>
                <a:cxn ang="0">
                  <a:pos x="26" y="32"/>
                </a:cxn>
                <a:cxn ang="0">
                  <a:pos x="8" y="85"/>
                </a:cxn>
                <a:cxn ang="0">
                  <a:pos x="38" y="117"/>
                </a:cxn>
                <a:cxn ang="0">
                  <a:pos x="32" y="135"/>
                </a:cxn>
                <a:cxn ang="0">
                  <a:pos x="55" y="149"/>
                </a:cxn>
                <a:cxn ang="0">
                  <a:pos x="76" y="152"/>
                </a:cxn>
                <a:cxn ang="0">
                  <a:pos x="76" y="115"/>
                </a:cxn>
                <a:cxn ang="0">
                  <a:pos x="76" y="108"/>
                </a:cxn>
                <a:cxn ang="0">
                  <a:pos x="40" y="85"/>
                </a:cxn>
                <a:cxn ang="0">
                  <a:pos x="76" y="108"/>
                </a:cxn>
                <a:cxn ang="0">
                  <a:pos x="40" y="78"/>
                </a:cxn>
                <a:cxn ang="0">
                  <a:pos x="76" y="55"/>
                </a:cxn>
                <a:cxn ang="0">
                  <a:pos x="76" y="47"/>
                </a:cxn>
                <a:cxn ang="0">
                  <a:pos x="76" y="10"/>
                </a:cxn>
              </a:cxnLst>
              <a:rect l="0" t="0" r="r" b="b"/>
              <a:pathLst>
                <a:path w="161" h="161">
                  <a:moveTo>
                    <a:pt x="96" y="148"/>
                  </a:moveTo>
                  <a:cubicBezTo>
                    <a:pt x="92" y="151"/>
                    <a:pt x="88" y="153"/>
                    <a:pt x="84" y="153"/>
                  </a:cubicBezTo>
                  <a:cubicBezTo>
                    <a:pt x="84" y="115"/>
                    <a:pt x="84" y="115"/>
                    <a:pt x="84" y="115"/>
                  </a:cubicBezTo>
                  <a:cubicBezTo>
                    <a:pt x="90" y="115"/>
                    <a:pt x="97" y="116"/>
                    <a:pt x="103" y="118"/>
                  </a:cubicBezTo>
                  <a:cubicBezTo>
                    <a:pt x="105" y="115"/>
                    <a:pt x="107" y="113"/>
                    <a:pt x="109" y="111"/>
                  </a:cubicBezTo>
                  <a:cubicBezTo>
                    <a:pt x="101" y="109"/>
                    <a:pt x="92" y="108"/>
                    <a:pt x="84" y="108"/>
                  </a:cubicBezTo>
                  <a:cubicBezTo>
                    <a:pt x="84" y="85"/>
                    <a:pt x="84" y="85"/>
                    <a:pt x="84" y="85"/>
                  </a:cubicBezTo>
                  <a:cubicBezTo>
                    <a:pt x="120" y="85"/>
                    <a:pt x="120" y="85"/>
                    <a:pt x="120" y="85"/>
                  </a:cubicBezTo>
                  <a:cubicBezTo>
                    <a:pt x="119" y="92"/>
                    <a:pt x="119" y="99"/>
                    <a:pt x="117" y="106"/>
                  </a:cubicBezTo>
                  <a:cubicBezTo>
                    <a:pt x="120" y="105"/>
                    <a:pt x="123" y="104"/>
                    <a:pt x="126" y="103"/>
                  </a:cubicBezTo>
                  <a:cubicBezTo>
                    <a:pt x="126" y="97"/>
                    <a:pt x="127" y="91"/>
                    <a:pt x="127" y="85"/>
                  </a:cubicBezTo>
                  <a:cubicBezTo>
                    <a:pt x="154" y="85"/>
                    <a:pt x="154" y="85"/>
                    <a:pt x="154" y="85"/>
                  </a:cubicBezTo>
                  <a:cubicBezTo>
                    <a:pt x="153" y="92"/>
                    <a:pt x="152" y="99"/>
                    <a:pt x="149" y="106"/>
                  </a:cubicBezTo>
                  <a:cubicBezTo>
                    <a:pt x="152" y="107"/>
                    <a:pt x="154" y="108"/>
                    <a:pt x="156" y="109"/>
                  </a:cubicBezTo>
                  <a:cubicBezTo>
                    <a:pt x="159" y="101"/>
                    <a:pt x="161" y="91"/>
                    <a:pt x="161" y="81"/>
                  </a:cubicBezTo>
                  <a:cubicBezTo>
                    <a:pt x="161" y="37"/>
                    <a:pt x="127" y="2"/>
                    <a:pt x="84" y="0"/>
                  </a:cubicBezTo>
                  <a:cubicBezTo>
                    <a:pt x="84" y="0"/>
                    <a:pt x="84" y="0"/>
                    <a:pt x="84" y="0"/>
                  </a:cubicBezTo>
                  <a:cubicBezTo>
                    <a:pt x="76" y="0"/>
                    <a:pt x="76" y="0"/>
                    <a:pt x="76" y="0"/>
                  </a:cubicBezTo>
                  <a:cubicBezTo>
                    <a:pt x="76" y="0"/>
                    <a:pt x="76" y="0"/>
                    <a:pt x="76" y="0"/>
                  </a:cubicBezTo>
                  <a:cubicBezTo>
                    <a:pt x="34" y="3"/>
                    <a:pt x="0" y="38"/>
                    <a:pt x="0" y="81"/>
                  </a:cubicBezTo>
                  <a:cubicBezTo>
                    <a:pt x="0" y="125"/>
                    <a:pt x="36" y="161"/>
                    <a:pt x="81" y="161"/>
                  </a:cubicBezTo>
                  <a:cubicBezTo>
                    <a:pt x="87" y="161"/>
                    <a:pt x="94" y="161"/>
                    <a:pt x="100" y="159"/>
                  </a:cubicBezTo>
                  <a:cubicBezTo>
                    <a:pt x="98" y="156"/>
                    <a:pt x="97" y="152"/>
                    <a:pt x="96" y="148"/>
                  </a:cubicBezTo>
                  <a:close/>
                  <a:moveTo>
                    <a:pt x="135" y="32"/>
                  </a:moveTo>
                  <a:cubicBezTo>
                    <a:pt x="146" y="44"/>
                    <a:pt x="153" y="60"/>
                    <a:pt x="154" y="78"/>
                  </a:cubicBezTo>
                  <a:cubicBezTo>
                    <a:pt x="127" y="78"/>
                    <a:pt x="127" y="78"/>
                    <a:pt x="127" y="78"/>
                  </a:cubicBezTo>
                  <a:cubicBezTo>
                    <a:pt x="127" y="67"/>
                    <a:pt x="125" y="56"/>
                    <a:pt x="122" y="46"/>
                  </a:cubicBezTo>
                  <a:cubicBezTo>
                    <a:pt x="129" y="42"/>
                    <a:pt x="133" y="38"/>
                    <a:pt x="135" y="32"/>
                  </a:cubicBezTo>
                  <a:close/>
                  <a:moveTo>
                    <a:pt x="129" y="26"/>
                  </a:moveTo>
                  <a:cubicBezTo>
                    <a:pt x="129" y="31"/>
                    <a:pt x="125" y="35"/>
                    <a:pt x="120" y="38"/>
                  </a:cubicBezTo>
                  <a:cubicBezTo>
                    <a:pt x="116" y="27"/>
                    <a:pt x="110" y="17"/>
                    <a:pt x="101" y="10"/>
                  </a:cubicBezTo>
                  <a:cubicBezTo>
                    <a:pt x="111" y="13"/>
                    <a:pt x="121" y="19"/>
                    <a:pt x="129" y="26"/>
                  </a:cubicBezTo>
                  <a:close/>
                  <a:moveTo>
                    <a:pt x="84" y="11"/>
                  </a:moveTo>
                  <a:cubicBezTo>
                    <a:pt x="98" y="13"/>
                    <a:pt x="108" y="26"/>
                    <a:pt x="113" y="42"/>
                  </a:cubicBezTo>
                  <a:cubicBezTo>
                    <a:pt x="104" y="45"/>
                    <a:pt x="93" y="47"/>
                    <a:pt x="84" y="47"/>
                  </a:cubicBezTo>
                  <a:lnTo>
                    <a:pt x="84" y="11"/>
                  </a:lnTo>
                  <a:close/>
                  <a:moveTo>
                    <a:pt x="84" y="55"/>
                  </a:moveTo>
                  <a:cubicBezTo>
                    <a:pt x="95" y="54"/>
                    <a:pt x="106" y="53"/>
                    <a:pt x="115" y="49"/>
                  </a:cubicBezTo>
                  <a:cubicBezTo>
                    <a:pt x="118" y="59"/>
                    <a:pt x="119" y="69"/>
                    <a:pt x="120" y="78"/>
                  </a:cubicBezTo>
                  <a:cubicBezTo>
                    <a:pt x="84" y="78"/>
                    <a:pt x="84" y="78"/>
                    <a:pt x="84" y="78"/>
                  </a:cubicBezTo>
                  <a:lnTo>
                    <a:pt x="84" y="55"/>
                  </a:lnTo>
                  <a:close/>
                  <a:moveTo>
                    <a:pt x="54" y="12"/>
                  </a:moveTo>
                  <a:cubicBezTo>
                    <a:pt x="48" y="19"/>
                    <a:pt x="43" y="27"/>
                    <a:pt x="40" y="37"/>
                  </a:cubicBezTo>
                  <a:cubicBezTo>
                    <a:pt x="35" y="34"/>
                    <a:pt x="33" y="30"/>
                    <a:pt x="33" y="26"/>
                  </a:cubicBezTo>
                  <a:cubicBezTo>
                    <a:pt x="39" y="20"/>
                    <a:pt x="46" y="15"/>
                    <a:pt x="54" y="12"/>
                  </a:cubicBezTo>
                  <a:close/>
                  <a:moveTo>
                    <a:pt x="26" y="32"/>
                  </a:moveTo>
                  <a:cubicBezTo>
                    <a:pt x="28" y="37"/>
                    <a:pt x="32" y="41"/>
                    <a:pt x="37" y="44"/>
                  </a:cubicBezTo>
                  <a:cubicBezTo>
                    <a:pt x="34" y="55"/>
                    <a:pt x="33" y="66"/>
                    <a:pt x="33" y="78"/>
                  </a:cubicBezTo>
                  <a:cubicBezTo>
                    <a:pt x="7" y="78"/>
                    <a:pt x="7" y="78"/>
                    <a:pt x="7" y="78"/>
                  </a:cubicBezTo>
                  <a:cubicBezTo>
                    <a:pt x="8" y="60"/>
                    <a:pt x="15" y="44"/>
                    <a:pt x="26" y="32"/>
                  </a:cubicBezTo>
                  <a:close/>
                  <a:moveTo>
                    <a:pt x="26" y="129"/>
                  </a:moveTo>
                  <a:cubicBezTo>
                    <a:pt x="15" y="118"/>
                    <a:pt x="9" y="102"/>
                    <a:pt x="8" y="85"/>
                  </a:cubicBezTo>
                  <a:cubicBezTo>
                    <a:pt x="33" y="85"/>
                    <a:pt x="33" y="85"/>
                    <a:pt x="33" y="85"/>
                  </a:cubicBezTo>
                  <a:cubicBezTo>
                    <a:pt x="33" y="95"/>
                    <a:pt x="35" y="107"/>
                    <a:pt x="38" y="117"/>
                  </a:cubicBezTo>
                  <a:cubicBezTo>
                    <a:pt x="32" y="120"/>
                    <a:pt x="28" y="124"/>
                    <a:pt x="26" y="129"/>
                  </a:cubicBezTo>
                  <a:close/>
                  <a:moveTo>
                    <a:pt x="32" y="135"/>
                  </a:moveTo>
                  <a:cubicBezTo>
                    <a:pt x="33" y="131"/>
                    <a:pt x="36" y="127"/>
                    <a:pt x="40" y="125"/>
                  </a:cubicBezTo>
                  <a:cubicBezTo>
                    <a:pt x="44" y="134"/>
                    <a:pt x="49" y="143"/>
                    <a:pt x="55" y="149"/>
                  </a:cubicBezTo>
                  <a:cubicBezTo>
                    <a:pt x="47" y="146"/>
                    <a:pt x="39" y="141"/>
                    <a:pt x="32" y="135"/>
                  </a:cubicBezTo>
                  <a:close/>
                  <a:moveTo>
                    <a:pt x="76" y="152"/>
                  </a:moveTo>
                  <a:cubicBezTo>
                    <a:pt x="62" y="149"/>
                    <a:pt x="52" y="137"/>
                    <a:pt x="47" y="121"/>
                  </a:cubicBezTo>
                  <a:cubicBezTo>
                    <a:pt x="55" y="117"/>
                    <a:pt x="66" y="115"/>
                    <a:pt x="76" y="115"/>
                  </a:cubicBezTo>
                  <a:lnTo>
                    <a:pt x="76" y="152"/>
                  </a:lnTo>
                  <a:close/>
                  <a:moveTo>
                    <a:pt x="76" y="108"/>
                  </a:moveTo>
                  <a:cubicBezTo>
                    <a:pt x="66" y="108"/>
                    <a:pt x="54" y="110"/>
                    <a:pt x="45" y="114"/>
                  </a:cubicBezTo>
                  <a:cubicBezTo>
                    <a:pt x="42" y="104"/>
                    <a:pt x="40" y="94"/>
                    <a:pt x="40" y="85"/>
                  </a:cubicBezTo>
                  <a:cubicBezTo>
                    <a:pt x="76" y="85"/>
                    <a:pt x="76" y="85"/>
                    <a:pt x="76" y="85"/>
                  </a:cubicBezTo>
                  <a:lnTo>
                    <a:pt x="76" y="108"/>
                  </a:lnTo>
                  <a:close/>
                  <a:moveTo>
                    <a:pt x="76" y="78"/>
                  </a:moveTo>
                  <a:cubicBezTo>
                    <a:pt x="40" y="78"/>
                    <a:pt x="40" y="78"/>
                    <a:pt x="40" y="78"/>
                  </a:cubicBezTo>
                  <a:cubicBezTo>
                    <a:pt x="40" y="69"/>
                    <a:pt x="42" y="58"/>
                    <a:pt x="44" y="48"/>
                  </a:cubicBezTo>
                  <a:cubicBezTo>
                    <a:pt x="54" y="52"/>
                    <a:pt x="66" y="54"/>
                    <a:pt x="76" y="55"/>
                  </a:cubicBezTo>
                  <a:lnTo>
                    <a:pt x="76" y="78"/>
                  </a:lnTo>
                  <a:close/>
                  <a:moveTo>
                    <a:pt x="76" y="47"/>
                  </a:moveTo>
                  <a:cubicBezTo>
                    <a:pt x="66" y="47"/>
                    <a:pt x="55" y="45"/>
                    <a:pt x="46" y="41"/>
                  </a:cubicBezTo>
                  <a:cubicBezTo>
                    <a:pt x="52" y="25"/>
                    <a:pt x="61" y="11"/>
                    <a:pt x="76" y="10"/>
                  </a:cubicBezTo>
                  <a:lnTo>
                    <a:pt x="76" y="47"/>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20" name="Group 19">
            <a:extLst>
              <a:ext uri="{FF2B5EF4-FFF2-40B4-BE49-F238E27FC236}">
                <a16:creationId xmlns:a16="http://schemas.microsoft.com/office/drawing/2014/main" id="{A1CDCDD0-4D33-43D3-97E1-BE1C6B2B3CD0}"/>
              </a:ext>
            </a:extLst>
          </p:cNvPr>
          <p:cNvGrpSpPr/>
          <p:nvPr/>
        </p:nvGrpSpPr>
        <p:grpSpPr>
          <a:xfrm>
            <a:off x="8185032" y="2002859"/>
            <a:ext cx="524933" cy="552451"/>
            <a:chOff x="3768725" y="2336800"/>
            <a:chExt cx="393700" cy="414338"/>
          </a:xfrm>
          <a:solidFill>
            <a:schemeClr val="bg1"/>
          </a:solidFill>
          <a:effectLst>
            <a:outerShdw blurRad="50800" dist="38100" dir="2700000" algn="tl" rotWithShape="0">
              <a:prstClr val="black">
                <a:alpha val="40000"/>
              </a:prstClr>
            </a:outerShdw>
          </a:effectLst>
        </p:grpSpPr>
        <p:sp>
          <p:nvSpPr>
            <p:cNvPr id="21" name="Freeform 64">
              <a:extLst>
                <a:ext uri="{FF2B5EF4-FFF2-40B4-BE49-F238E27FC236}">
                  <a16:creationId xmlns:a16="http://schemas.microsoft.com/office/drawing/2014/main" id="{7EE320DF-9D6D-4DCB-B76C-3DE1F264F57C}"/>
                </a:ext>
              </a:extLst>
            </p:cNvPr>
            <p:cNvSpPr>
              <a:spLocks noEditPoints="1"/>
            </p:cNvSpPr>
            <p:nvPr/>
          </p:nvSpPr>
          <p:spPr bwMode="auto">
            <a:xfrm>
              <a:off x="3768725" y="2547938"/>
              <a:ext cx="393700" cy="203200"/>
            </a:xfrm>
            <a:custGeom>
              <a:avLst/>
              <a:gdLst/>
              <a:ahLst/>
              <a:cxnLst>
                <a:cxn ang="0">
                  <a:pos x="175" y="4"/>
                </a:cxn>
                <a:cxn ang="0">
                  <a:pos x="175" y="3"/>
                </a:cxn>
                <a:cxn ang="0">
                  <a:pos x="175" y="2"/>
                </a:cxn>
                <a:cxn ang="0">
                  <a:pos x="175" y="2"/>
                </a:cxn>
                <a:cxn ang="0">
                  <a:pos x="175" y="0"/>
                </a:cxn>
                <a:cxn ang="0">
                  <a:pos x="0" y="0"/>
                </a:cxn>
                <a:cxn ang="0">
                  <a:pos x="0" y="5"/>
                </a:cxn>
                <a:cxn ang="0">
                  <a:pos x="0" y="5"/>
                </a:cxn>
                <a:cxn ang="0">
                  <a:pos x="88" y="90"/>
                </a:cxn>
                <a:cxn ang="0">
                  <a:pos x="175" y="5"/>
                </a:cxn>
                <a:cxn ang="0">
                  <a:pos x="175" y="5"/>
                </a:cxn>
                <a:cxn ang="0">
                  <a:pos x="175" y="4"/>
                </a:cxn>
                <a:cxn ang="0">
                  <a:pos x="130" y="8"/>
                </a:cxn>
                <a:cxn ang="0">
                  <a:pos x="126" y="38"/>
                </a:cxn>
                <a:cxn ang="0">
                  <a:pos x="91" y="32"/>
                </a:cxn>
                <a:cxn ang="0">
                  <a:pos x="91" y="8"/>
                </a:cxn>
                <a:cxn ang="0">
                  <a:pos x="130" y="8"/>
                </a:cxn>
                <a:cxn ang="0">
                  <a:pos x="28" y="55"/>
                </a:cxn>
                <a:cxn ang="0">
                  <a:pos x="8" y="8"/>
                </a:cxn>
                <a:cxn ang="0">
                  <a:pos x="36" y="8"/>
                </a:cxn>
                <a:cxn ang="0">
                  <a:pos x="41" y="42"/>
                </a:cxn>
                <a:cxn ang="0">
                  <a:pos x="28" y="55"/>
                </a:cxn>
                <a:cxn ang="0">
                  <a:pos x="35" y="62"/>
                </a:cxn>
                <a:cxn ang="0">
                  <a:pos x="44" y="50"/>
                </a:cxn>
                <a:cxn ang="0">
                  <a:pos x="60" y="77"/>
                </a:cxn>
                <a:cxn ang="0">
                  <a:pos x="35" y="62"/>
                </a:cxn>
                <a:cxn ang="0">
                  <a:pos x="83" y="79"/>
                </a:cxn>
                <a:cxn ang="0">
                  <a:pos x="51" y="46"/>
                </a:cxn>
                <a:cxn ang="0">
                  <a:pos x="83" y="40"/>
                </a:cxn>
                <a:cxn ang="0">
                  <a:pos x="83" y="79"/>
                </a:cxn>
                <a:cxn ang="0">
                  <a:pos x="83" y="32"/>
                </a:cxn>
                <a:cxn ang="0">
                  <a:pos x="49" y="39"/>
                </a:cxn>
                <a:cxn ang="0">
                  <a:pos x="44" y="8"/>
                </a:cxn>
                <a:cxn ang="0">
                  <a:pos x="83" y="8"/>
                </a:cxn>
                <a:cxn ang="0">
                  <a:pos x="83" y="32"/>
                </a:cxn>
                <a:cxn ang="0">
                  <a:pos x="91" y="81"/>
                </a:cxn>
                <a:cxn ang="0">
                  <a:pos x="91" y="40"/>
                </a:cxn>
                <a:cxn ang="0">
                  <a:pos x="123" y="46"/>
                </a:cxn>
                <a:cxn ang="0">
                  <a:pos x="91" y="81"/>
                </a:cxn>
                <a:cxn ang="0">
                  <a:pos x="115" y="77"/>
                </a:cxn>
                <a:cxn ang="0">
                  <a:pos x="131" y="50"/>
                </a:cxn>
                <a:cxn ang="0">
                  <a:pos x="139" y="63"/>
                </a:cxn>
                <a:cxn ang="0">
                  <a:pos x="115" y="77"/>
                </a:cxn>
                <a:cxn ang="0">
                  <a:pos x="146" y="56"/>
                </a:cxn>
                <a:cxn ang="0">
                  <a:pos x="133" y="42"/>
                </a:cxn>
                <a:cxn ang="0">
                  <a:pos x="138" y="8"/>
                </a:cxn>
                <a:cxn ang="0">
                  <a:pos x="167" y="8"/>
                </a:cxn>
                <a:cxn ang="0">
                  <a:pos x="146" y="56"/>
                </a:cxn>
              </a:cxnLst>
              <a:rect l="0" t="0" r="r" b="b"/>
              <a:pathLst>
                <a:path w="175" h="90">
                  <a:moveTo>
                    <a:pt x="175" y="4"/>
                  </a:moveTo>
                  <a:cubicBezTo>
                    <a:pt x="175" y="3"/>
                    <a:pt x="175" y="3"/>
                    <a:pt x="175" y="3"/>
                  </a:cubicBezTo>
                  <a:cubicBezTo>
                    <a:pt x="175" y="2"/>
                    <a:pt x="175" y="2"/>
                    <a:pt x="175" y="2"/>
                  </a:cubicBezTo>
                  <a:cubicBezTo>
                    <a:pt x="175" y="2"/>
                    <a:pt x="175" y="2"/>
                    <a:pt x="175" y="2"/>
                  </a:cubicBezTo>
                  <a:cubicBezTo>
                    <a:pt x="175" y="0"/>
                    <a:pt x="175" y="0"/>
                    <a:pt x="175" y="0"/>
                  </a:cubicBezTo>
                  <a:cubicBezTo>
                    <a:pt x="0" y="0"/>
                    <a:pt x="0" y="0"/>
                    <a:pt x="0" y="0"/>
                  </a:cubicBezTo>
                  <a:cubicBezTo>
                    <a:pt x="0" y="5"/>
                    <a:pt x="0" y="5"/>
                    <a:pt x="0" y="5"/>
                  </a:cubicBezTo>
                  <a:cubicBezTo>
                    <a:pt x="0" y="5"/>
                    <a:pt x="0" y="5"/>
                    <a:pt x="0" y="5"/>
                  </a:cubicBezTo>
                  <a:cubicBezTo>
                    <a:pt x="1" y="52"/>
                    <a:pt x="40" y="90"/>
                    <a:pt x="88" y="90"/>
                  </a:cubicBezTo>
                  <a:cubicBezTo>
                    <a:pt x="135" y="90"/>
                    <a:pt x="174" y="52"/>
                    <a:pt x="175" y="5"/>
                  </a:cubicBezTo>
                  <a:cubicBezTo>
                    <a:pt x="175" y="5"/>
                    <a:pt x="175" y="5"/>
                    <a:pt x="175" y="5"/>
                  </a:cubicBezTo>
                  <a:lnTo>
                    <a:pt x="175" y="4"/>
                  </a:lnTo>
                  <a:close/>
                  <a:moveTo>
                    <a:pt x="130" y="8"/>
                  </a:moveTo>
                  <a:cubicBezTo>
                    <a:pt x="130" y="17"/>
                    <a:pt x="128" y="28"/>
                    <a:pt x="126" y="38"/>
                  </a:cubicBezTo>
                  <a:cubicBezTo>
                    <a:pt x="116" y="34"/>
                    <a:pt x="103" y="32"/>
                    <a:pt x="91" y="32"/>
                  </a:cubicBezTo>
                  <a:cubicBezTo>
                    <a:pt x="91" y="8"/>
                    <a:pt x="91" y="8"/>
                    <a:pt x="91" y="8"/>
                  </a:cubicBezTo>
                  <a:lnTo>
                    <a:pt x="130" y="8"/>
                  </a:lnTo>
                  <a:close/>
                  <a:moveTo>
                    <a:pt x="28" y="55"/>
                  </a:moveTo>
                  <a:cubicBezTo>
                    <a:pt x="17" y="43"/>
                    <a:pt x="10" y="26"/>
                    <a:pt x="8" y="8"/>
                  </a:cubicBezTo>
                  <a:cubicBezTo>
                    <a:pt x="36" y="8"/>
                    <a:pt x="36" y="8"/>
                    <a:pt x="36" y="8"/>
                  </a:cubicBezTo>
                  <a:cubicBezTo>
                    <a:pt x="36" y="19"/>
                    <a:pt x="38" y="31"/>
                    <a:pt x="41" y="42"/>
                  </a:cubicBezTo>
                  <a:cubicBezTo>
                    <a:pt x="35" y="46"/>
                    <a:pt x="31" y="50"/>
                    <a:pt x="28" y="55"/>
                  </a:cubicBezTo>
                  <a:close/>
                  <a:moveTo>
                    <a:pt x="35" y="62"/>
                  </a:moveTo>
                  <a:cubicBezTo>
                    <a:pt x="36" y="57"/>
                    <a:pt x="39" y="53"/>
                    <a:pt x="44" y="50"/>
                  </a:cubicBezTo>
                  <a:cubicBezTo>
                    <a:pt x="48" y="61"/>
                    <a:pt x="53" y="70"/>
                    <a:pt x="60" y="77"/>
                  </a:cubicBezTo>
                  <a:cubicBezTo>
                    <a:pt x="51" y="74"/>
                    <a:pt x="42" y="69"/>
                    <a:pt x="35" y="62"/>
                  </a:cubicBezTo>
                  <a:close/>
                  <a:moveTo>
                    <a:pt x="83" y="79"/>
                  </a:moveTo>
                  <a:cubicBezTo>
                    <a:pt x="67" y="77"/>
                    <a:pt x="57" y="63"/>
                    <a:pt x="51" y="46"/>
                  </a:cubicBezTo>
                  <a:cubicBezTo>
                    <a:pt x="60" y="42"/>
                    <a:pt x="72" y="40"/>
                    <a:pt x="83" y="40"/>
                  </a:cubicBezTo>
                  <a:lnTo>
                    <a:pt x="83" y="79"/>
                  </a:lnTo>
                  <a:close/>
                  <a:moveTo>
                    <a:pt x="83" y="32"/>
                  </a:moveTo>
                  <a:cubicBezTo>
                    <a:pt x="72" y="32"/>
                    <a:pt x="59" y="34"/>
                    <a:pt x="49" y="39"/>
                  </a:cubicBezTo>
                  <a:cubicBezTo>
                    <a:pt x="46" y="28"/>
                    <a:pt x="44" y="17"/>
                    <a:pt x="44" y="8"/>
                  </a:cubicBezTo>
                  <a:cubicBezTo>
                    <a:pt x="83" y="8"/>
                    <a:pt x="83" y="8"/>
                    <a:pt x="83" y="8"/>
                  </a:cubicBezTo>
                  <a:lnTo>
                    <a:pt x="83" y="32"/>
                  </a:lnTo>
                  <a:close/>
                  <a:moveTo>
                    <a:pt x="91" y="81"/>
                  </a:moveTo>
                  <a:cubicBezTo>
                    <a:pt x="91" y="40"/>
                    <a:pt x="91" y="40"/>
                    <a:pt x="91" y="40"/>
                  </a:cubicBezTo>
                  <a:cubicBezTo>
                    <a:pt x="101" y="40"/>
                    <a:pt x="114" y="42"/>
                    <a:pt x="123" y="46"/>
                  </a:cubicBezTo>
                  <a:cubicBezTo>
                    <a:pt x="117" y="64"/>
                    <a:pt x="107" y="79"/>
                    <a:pt x="91" y="81"/>
                  </a:cubicBezTo>
                  <a:close/>
                  <a:moveTo>
                    <a:pt x="115" y="77"/>
                  </a:moveTo>
                  <a:cubicBezTo>
                    <a:pt x="122" y="70"/>
                    <a:pt x="127" y="61"/>
                    <a:pt x="131" y="50"/>
                  </a:cubicBezTo>
                  <a:cubicBezTo>
                    <a:pt x="136" y="54"/>
                    <a:pt x="139" y="58"/>
                    <a:pt x="139" y="63"/>
                  </a:cubicBezTo>
                  <a:cubicBezTo>
                    <a:pt x="132" y="69"/>
                    <a:pt x="124" y="74"/>
                    <a:pt x="115" y="77"/>
                  </a:cubicBezTo>
                  <a:close/>
                  <a:moveTo>
                    <a:pt x="146" y="56"/>
                  </a:moveTo>
                  <a:cubicBezTo>
                    <a:pt x="144" y="51"/>
                    <a:pt x="139" y="46"/>
                    <a:pt x="133" y="42"/>
                  </a:cubicBezTo>
                  <a:cubicBezTo>
                    <a:pt x="136" y="31"/>
                    <a:pt x="138" y="18"/>
                    <a:pt x="138" y="8"/>
                  </a:cubicBezTo>
                  <a:cubicBezTo>
                    <a:pt x="167" y="8"/>
                    <a:pt x="167" y="8"/>
                    <a:pt x="167" y="8"/>
                  </a:cubicBezTo>
                  <a:cubicBezTo>
                    <a:pt x="166" y="26"/>
                    <a:pt x="158" y="43"/>
                    <a:pt x="146" y="5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2" name="Oval 65">
              <a:extLst>
                <a:ext uri="{FF2B5EF4-FFF2-40B4-BE49-F238E27FC236}">
                  <a16:creationId xmlns:a16="http://schemas.microsoft.com/office/drawing/2014/main" id="{4309DBAF-AB68-47CE-8E92-271CCF9ED1BB}"/>
                </a:ext>
              </a:extLst>
            </p:cNvPr>
            <p:cNvSpPr>
              <a:spLocks noChangeArrowheads="1"/>
            </p:cNvSpPr>
            <p:nvPr/>
          </p:nvSpPr>
          <p:spPr bwMode="auto">
            <a:xfrm>
              <a:off x="3925888" y="2336800"/>
              <a:ext cx="74613" cy="8731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3" name="Freeform 66">
              <a:extLst>
                <a:ext uri="{FF2B5EF4-FFF2-40B4-BE49-F238E27FC236}">
                  <a16:creationId xmlns:a16="http://schemas.microsoft.com/office/drawing/2014/main" id="{01761692-9A6B-4DFE-B52B-2EC47FF7366A}"/>
                </a:ext>
              </a:extLst>
            </p:cNvPr>
            <p:cNvSpPr>
              <a:spLocks/>
            </p:cNvSpPr>
            <p:nvPr/>
          </p:nvSpPr>
          <p:spPr bwMode="auto">
            <a:xfrm>
              <a:off x="3890963" y="2432050"/>
              <a:ext cx="146050" cy="104775"/>
            </a:xfrm>
            <a:custGeom>
              <a:avLst/>
              <a:gdLst/>
              <a:ahLst/>
              <a:cxnLst>
                <a:cxn ang="0">
                  <a:pos x="54" y="0"/>
                </a:cxn>
                <a:cxn ang="0">
                  <a:pos x="45" y="0"/>
                </a:cxn>
                <a:cxn ang="0">
                  <a:pos x="38" y="35"/>
                </a:cxn>
                <a:cxn ang="0">
                  <a:pos x="32" y="7"/>
                </a:cxn>
                <a:cxn ang="0">
                  <a:pos x="27" y="35"/>
                </a:cxn>
                <a:cxn ang="0">
                  <a:pos x="20" y="0"/>
                </a:cxn>
                <a:cxn ang="0">
                  <a:pos x="11" y="0"/>
                </a:cxn>
                <a:cxn ang="0">
                  <a:pos x="0" y="15"/>
                </a:cxn>
                <a:cxn ang="0">
                  <a:pos x="0" y="47"/>
                </a:cxn>
                <a:cxn ang="0">
                  <a:pos x="65" y="47"/>
                </a:cxn>
                <a:cxn ang="0">
                  <a:pos x="65" y="15"/>
                </a:cxn>
                <a:cxn ang="0">
                  <a:pos x="54" y="0"/>
                </a:cxn>
              </a:cxnLst>
              <a:rect l="0" t="0" r="r" b="b"/>
              <a:pathLst>
                <a:path w="65" h="47">
                  <a:moveTo>
                    <a:pt x="54" y="0"/>
                  </a:moveTo>
                  <a:cubicBezTo>
                    <a:pt x="45" y="0"/>
                    <a:pt x="45" y="0"/>
                    <a:pt x="45" y="0"/>
                  </a:cubicBezTo>
                  <a:cubicBezTo>
                    <a:pt x="38" y="35"/>
                    <a:pt x="38" y="35"/>
                    <a:pt x="38" y="35"/>
                  </a:cubicBezTo>
                  <a:cubicBezTo>
                    <a:pt x="32" y="7"/>
                    <a:pt x="32" y="7"/>
                    <a:pt x="32" y="7"/>
                  </a:cubicBezTo>
                  <a:cubicBezTo>
                    <a:pt x="27" y="35"/>
                    <a:pt x="27" y="35"/>
                    <a:pt x="27" y="35"/>
                  </a:cubicBezTo>
                  <a:cubicBezTo>
                    <a:pt x="20" y="0"/>
                    <a:pt x="20" y="0"/>
                    <a:pt x="20" y="0"/>
                  </a:cubicBezTo>
                  <a:cubicBezTo>
                    <a:pt x="11" y="0"/>
                    <a:pt x="11" y="0"/>
                    <a:pt x="11" y="0"/>
                  </a:cubicBezTo>
                  <a:cubicBezTo>
                    <a:pt x="5" y="0"/>
                    <a:pt x="0" y="7"/>
                    <a:pt x="0" y="15"/>
                  </a:cubicBezTo>
                  <a:cubicBezTo>
                    <a:pt x="0" y="47"/>
                    <a:pt x="0" y="47"/>
                    <a:pt x="0" y="47"/>
                  </a:cubicBezTo>
                  <a:cubicBezTo>
                    <a:pt x="65" y="47"/>
                    <a:pt x="65" y="47"/>
                    <a:pt x="65" y="47"/>
                  </a:cubicBezTo>
                  <a:cubicBezTo>
                    <a:pt x="65" y="15"/>
                    <a:pt x="65" y="15"/>
                    <a:pt x="65" y="15"/>
                  </a:cubicBezTo>
                  <a:cubicBezTo>
                    <a:pt x="65" y="7"/>
                    <a:pt x="60" y="0"/>
                    <a:pt x="54"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4" name="Freeform 67">
              <a:extLst>
                <a:ext uri="{FF2B5EF4-FFF2-40B4-BE49-F238E27FC236}">
                  <a16:creationId xmlns:a16="http://schemas.microsoft.com/office/drawing/2014/main" id="{2806DFEF-1ECF-4267-BD78-1B52606021F3}"/>
                </a:ext>
              </a:extLst>
            </p:cNvPr>
            <p:cNvSpPr>
              <a:spLocks/>
            </p:cNvSpPr>
            <p:nvPr/>
          </p:nvSpPr>
          <p:spPr bwMode="auto">
            <a:xfrm>
              <a:off x="3952875" y="2432050"/>
              <a:ext cx="20638" cy="15875"/>
            </a:xfrm>
            <a:custGeom>
              <a:avLst/>
              <a:gdLst/>
              <a:ahLst/>
              <a:cxnLst>
                <a:cxn ang="0">
                  <a:pos x="13" y="3"/>
                </a:cxn>
                <a:cxn ang="0">
                  <a:pos x="10" y="0"/>
                </a:cxn>
                <a:cxn ang="0">
                  <a:pos x="6" y="0"/>
                </a:cxn>
                <a:cxn ang="0">
                  <a:pos x="6" y="0"/>
                </a:cxn>
                <a:cxn ang="0">
                  <a:pos x="3" y="0"/>
                </a:cxn>
                <a:cxn ang="0">
                  <a:pos x="0" y="3"/>
                </a:cxn>
                <a:cxn ang="0">
                  <a:pos x="6" y="10"/>
                </a:cxn>
                <a:cxn ang="0">
                  <a:pos x="13" y="3"/>
                </a:cxn>
                <a:cxn ang="0">
                  <a:pos x="13" y="3"/>
                </a:cxn>
              </a:cxnLst>
              <a:rect l="0" t="0" r="r" b="b"/>
              <a:pathLst>
                <a:path w="13" h="10">
                  <a:moveTo>
                    <a:pt x="13" y="3"/>
                  </a:moveTo>
                  <a:lnTo>
                    <a:pt x="10" y="0"/>
                  </a:lnTo>
                  <a:lnTo>
                    <a:pt x="6" y="0"/>
                  </a:lnTo>
                  <a:lnTo>
                    <a:pt x="6" y="0"/>
                  </a:lnTo>
                  <a:lnTo>
                    <a:pt x="3" y="0"/>
                  </a:lnTo>
                  <a:lnTo>
                    <a:pt x="0" y="3"/>
                  </a:lnTo>
                  <a:lnTo>
                    <a:pt x="6" y="10"/>
                  </a:lnTo>
                  <a:lnTo>
                    <a:pt x="13" y="3"/>
                  </a:lnTo>
                  <a:lnTo>
                    <a:pt x="13"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5" name="Oval 68">
              <a:extLst>
                <a:ext uri="{FF2B5EF4-FFF2-40B4-BE49-F238E27FC236}">
                  <a16:creationId xmlns:a16="http://schemas.microsoft.com/office/drawing/2014/main" id="{B0445DD1-023B-443C-9FE6-85216DFF692B}"/>
                </a:ext>
              </a:extLst>
            </p:cNvPr>
            <p:cNvSpPr>
              <a:spLocks noChangeArrowheads="1"/>
            </p:cNvSpPr>
            <p:nvPr/>
          </p:nvSpPr>
          <p:spPr bwMode="auto">
            <a:xfrm>
              <a:off x="4044950" y="2355850"/>
              <a:ext cx="68263" cy="77788"/>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6" name="Freeform 69">
              <a:extLst>
                <a:ext uri="{FF2B5EF4-FFF2-40B4-BE49-F238E27FC236}">
                  <a16:creationId xmlns:a16="http://schemas.microsoft.com/office/drawing/2014/main" id="{85071713-CFC8-4C62-8BC4-8F1CF12D716A}"/>
                </a:ext>
              </a:extLst>
            </p:cNvPr>
            <p:cNvSpPr>
              <a:spLocks/>
            </p:cNvSpPr>
            <p:nvPr/>
          </p:nvSpPr>
          <p:spPr bwMode="auto">
            <a:xfrm>
              <a:off x="4070350" y="2439988"/>
              <a:ext cx="17463" cy="14288"/>
            </a:xfrm>
            <a:custGeom>
              <a:avLst/>
              <a:gdLst/>
              <a:ahLst/>
              <a:cxnLst>
                <a:cxn ang="0">
                  <a:pos x="11" y="3"/>
                </a:cxn>
                <a:cxn ang="0">
                  <a:pos x="10" y="0"/>
                </a:cxn>
                <a:cxn ang="0">
                  <a:pos x="6" y="0"/>
                </a:cxn>
                <a:cxn ang="0">
                  <a:pos x="6" y="0"/>
                </a:cxn>
                <a:cxn ang="0">
                  <a:pos x="3" y="0"/>
                </a:cxn>
                <a:cxn ang="0">
                  <a:pos x="0" y="3"/>
                </a:cxn>
                <a:cxn ang="0">
                  <a:pos x="6" y="9"/>
                </a:cxn>
                <a:cxn ang="0">
                  <a:pos x="11" y="3"/>
                </a:cxn>
                <a:cxn ang="0">
                  <a:pos x="11" y="3"/>
                </a:cxn>
              </a:cxnLst>
              <a:rect l="0" t="0" r="r" b="b"/>
              <a:pathLst>
                <a:path w="11" h="9">
                  <a:moveTo>
                    <a:pt x="11" y="3"/>
                  </a:moveTo>
                  <a:lnTo>
                    <a:pt x="10" y="0"/>
                  </a:lnTo>
                  <a:lnTo>
                    <a:pt x="6" y="0"/>
                  </a:lnTo>
                  <a:lnTo>
                    <a:pt x="6" y="0"/>
                  </a:lnTo>
                  <a:lnTo>
                    <a:pt x="3" y="0"/>
                  </a:lnTo>
                  <a:lnTo>
                    <a:pt x="0" y="3"/>
                  </a:lnTo>
                  <a:lnTo>
                    <a:pt x="6" y="9"/>
                  </a:lnTo>
                  <a:lnTo>
                    <a:pt x="11" y="3"/>
                  </a:lnTo>
                  <a:lnTo>
                    <a:pt x="11"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7" name="Freeform 70">
              <a:extLst>
                <a:ext uri="{FF2B5EF4-FFF2-40B4-BE49-F238E27FC236}">
                  <a16:creationId xmlns:a16="http://schemas.microsoft.com/office/drawing/2014/main" id="{5BB7C44A-BB87-4E10-B142-4609D5213B21}"/>
                </a:ext>
              </a:extLst>
            </p:cNvPr>
            <p:cNvSpPr>
              <a:spLocks/>
            </p:cNvSpPr>
            <p:nvPr/>
          </p:nvSpPr>
          <p:spPr bwMode="auto">
            <a:xfrm>
              <a:off x="4037013" y="2439988"/>
              <a:ext cx="109538" cy="96838"/>
            </a:xfrm>
            <a:custGeom>
              <a:avLst/>
              <a:gdLst/>
              <a:ahLst/>
              <a:cxnLst>
                <a:cxn ang="0">
                  <a:pos x="39" y="0"/>
                </a:cxn>
                <a:cxn ang="0">
                  <a:pos x="31" y="0"/>
                </a:cxn>
                <a:cxn ang="0">
                  <a:pos x="24" y="33"/>
                </a:cxn>
                <a:cxn ang="0">
                  <a:pos x="19" y="6"/>
                </a:cxn>
                <a:cxn ang="0">
                  <a:pos x="14" y="33"/>
                </a:cxn>
                <a:cxn ang="0">
                  <a:pos x="8" y="0"/>
                </a:cxn>
                <a:cxn ang="0">
                  <a:pos x="0" y="0"/>
                </a:cxn>
                <a:cxn ang="0">
                  <a:pos x="3" y="11"/>
                </a:cxn>
                <a:cxn ang="0">
                  <a:pos x="3" y="43"/>
                </a:cxn>
                <a:cxn ang="0">
                  <a:pos x="49" y="43"/>
                </a:cxn>
                <a:cxn ang="0">
                  <a:pos x="49" y="14"/>
                </a:cxn>
                <a:cxn ang="0">
                  <a:pos x="39" y="0"/>
                </a:cxn>
              </a:cxnLst>
              <a:rect l="0" t="0" r="r" b="b"/>
              <a:pathLst>
                <a:path w="49" h="43">
                  <a:moveTo>
                    <a:pt x="39" y="0"/>
                  </a:moveTo>
                  <a:cubicBezTo>
                    <a:pt x="31" y="0"/>
                    <a:pt x="31" y="0"/>
                    <a:pt x="31" y="0"/>
                  </a:cubicBezTo>
                  <a:cubicBezTo>
                    <a:pt x="24" y="33"/>
                    <a:pt x="24" y="33"/>
                    <a:pt x="24" y="33"/>
                  </a:cubicBezTo>
                  <a:cubicBezTo>
                    <a:pt x="19" y="6"/>
                    <a:pt x="19" y="6"/>
                    <a:pt x="19" y="6"/>
                  </a:cubicBezTo>
                  <a:cubicBezTo>
                    <a:pt x="14" y="33"/>
                    <a:pt x="14" y="33"/>
                    <a:pt x="14" y="33"/>
                  </a:cubicBezTo>
                  <a:cubicBezTo>
                    <a:pt x="8" y="0"/>
                    <a:pt x="8" y="0"/>
                    <a:pt x="8" y="0"/>
                  </a:cubicBezTo>
                  <a:cubicBezTo>
                    <a:pt x="0" y="0"/>
                    <a:pt x="0" y="0"/>
                    <a:pt x="0" y="0"/>
                  </a:cubicBezTo>
                  <a:cubicBezTo>
                    <a:pt x="2" y="3"/>
                    <a:pt x="3" y="7"/>
                    <a:pt x="3" y="11"/>
                  </a:cubicBezTo>
                  <a:cubicBezTo>
                    <a:pt x="3" y="43"/>
                    <a:pt x="3" y="43"/>
                    <a:pt x="3" y="43"/>
                  </a:cubicBezTo>
                  <a:cubicBezTo>
                    <a:pt x="49" y="43"/>
                    <a:pt x="49" y="43"/>
                    <a:pt x="49" y="43"/>
                  </a:cubicBezTo>
                  <a:cubicBezTo>
                    <a:pt x="49" y="14"/>
                    <a:pt x="49" y="14"/>
                    <a:pt x="49" y="14"/>
                  </a:cubicBezTo>
                  <a:cubicBezTo>
                    <a:pt x="49" y="6"/>
                    <a:pt x="44" y="0"/>
                    <a:pt x="39"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8" name="Oval 71">
              <a:extLst>
                <a:ext uri="{FF2B5EF4-FFF2-40B4-BE49-F238E27FC236}">
                  <a16:creationId xmlns:a16="http://schemas.microsoft.com/office/drawing/2014/main" id="{42F5448C-CBE1-4922-8691-B459B0CDAF27}"/>
                </a:ext>
              </a:extLst>
            </p:cNvPr>
            <p:cNvSpPr>
              <a:spLocks noChangeArrowheads="1"/>
            </p:cNvSpPr>
            <p:nvPr/>
          </p:nvSpPr>
          <p:spPr bwMode="auto">
            <a:xfrm>
              <a:off x="3811588" y="2355850"/>
              <a:ext cx="69850" cy="8096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9" name="Freeform 72">
              <a:extLst>
                <a:ext uri="{FF2B5EF4-FFF2-40B4-BE49-F238E27FC236}">
                  <a16:creationId xmlns:a16="http://schemas.microsoft.com/office/drawing/2014/main" id="{A257163F-C703-4C17-8047-7323208308F3}"/>
                </a:ext>
              </a:extLst>
            </p:cNvPr>
            <p:cNvSpPr>
              <a:spLocks/>
            </p:cNvSpPr>
            <p:nvPr/>
          </p:nvSpPr>
          <p:spPr bwMode="auto">
            <a:xfrm>
              <a:off x="3836988" y="2439988"/>
              <a:ext cx="17463" cy="15875"/>
            </a:xfrm>
            <a:custGeom>
              <a:avLst/>
              <a:gdLst/>
              <a:ahLst/>
              <a:cxnLst>
                <a:cxn ang="0">
                  <a:pos x="0" y="3"/>
                </a:cxn>
                <a:cxn ang="0">
                  <a:pos x="3" y="0"/>
                </a:cxn>
                <a:cxn ang="0">
                  <a:pos x="5" y="0"/>
                </a:cxn>
                <a:cxn ang="0">
                  <a:pos x="5" y="0"/>
                </a:cxn>
                <a:cxn ang="0">
                  <a:pos x="10" y="0"/>
                </a:cxn>
                <a:cxn ang="0">
                  <a:pos x="11" y="3"/>
                </a:cxn>
                <a:cxn ang="0">
                  <a:pos x="5" y="10"/>
                </a:cxn>
                <a:cxn ang="0">
                  <a:pos x="0" y="3"/>
                </a:cxn>
                <a:cxn ang="0">
                  <a:pos x="0" y="3"/>
                </a:cxn>
              </a:cxnLst>
              <a:rect l="0" t="0" r="r" b="b"/>
              <a:pathLst>
                <a:path w="11" h="10">
                  <a:moveTo>
                    <a:pt x="0" y="3"/>
                  </a:moveTo>
                  <a:lnTo>
                    <a:pt x="3" y="0"/>
                  </a:lnTo>
                  <a:lnTo>
                    <a:pt x="5" y="0"/>
                  </a:lnTo>
                  <a:lnTo>
                    <a:pt x="5" y="0"/>
                  </a:lnTo>
                  <a:lnTo>
                    <a:pt x="10" y="0"/>
                  </a:lnTo>
                  <a:lnTo>
                    <a:pt x="11" y="3"/>
                  </a:lnTo>
                  <a:lnTo>
                    <a:pt x="5" y="10"/>
                  </a:lnTo>
                  <a:lnTo>
                    <a:pt x="0" y="3"/>
                  </a:lnTo>
                  <a:lnTo>
                    <a:pt x="0"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0" name="Freeform 73">
              <a:extLst>
                <a:ext uri="{FF2B5EF4-FFF2-40B4-BE49-F238E27FC236}">
                  <a16:creationId xmlns:a16="http://schemas.microsoft.com/office/drawing/2014/main" id="{F88EC820-554F-4811-B03F-530C5F2F8388}"/>
                </a:ext>
              </a:extLst>
            </p:cNvPr>
            <p:cNvSpPr>
              <a:spLocks/>
            </p:cNvSpPr>
            <p:nvPr/>
          </p:nvSpPr>
          <p:spPr bwMode="auto">
            <a:xfrm>
              <a:off x="3779838" y="2439988"/>
              <a:ext cx="111125" cy="100013"/>
            </a:xfrm>
            <a:custGeom>
              <a:avLst/>
              <a:gdLst/>
              <a:ahLst/>
              <a:cxnLst>
                <a:cxn ang="0">
                  <a:pos x="10" y="0"/>
                </a:cxn>
                <a:cxn ang="0">
                  <a:pos x="18" y="0"/>
                </a:cxn>
                <a:cxn ang="0">
                  <a:pos x="25" y="33"/>
                </a:cxn>
                <a:cxn ang="0">
                  <a:pos x="29" y="7"/>
                </a:cxn>
                <a:cxn ang="0">
                  <a:pos x="34" y="33"/>
                </a:cxn>
                <a:cxn ang="0">
                  <a:pos x="41" y="0"/>
                </a:cxn>
                <a:cxn ang="0">
                  <a:pos x="49" y="0"/>
                </a:cxn>
                <a:cxn ang="0">
                  <a:pos x="46" y="12"/>
                </a:cxn>
                <a:cxn ang="0">
                  <a:pos x="46" y="44"/>
                </a:cxn>
                <a:cxn ang="0">
                  <a:pos x="0" y="44"/>
                </a:cxn>
                <a:cxn ang="0">
                  <a:pos x="0" y="15"/>
                </a:cxn>
                <a:cxn ang="0">
                  <a:pos x="10" y="0"/>
                </a:cxn>
              </a:cxnLst>
              <a:rect l="0" t="0" r="r" b="b"/>
              <a:pathLst>
                <a:path w="49" h="44">
                  <a:moveTo>
                    <a:pt x="10" y="0"/>
                  </a:moveTo>
                  <a:cubicBezTo>
                    <a:pt x="18" y="0"/>
                    <a:pt x="18" y="0"/>
                    <a:pt x="18" y="0"/>
                  </a:cubicBezTo>
                  <a:cubicBezTo>
                    <a:pt x="25" y="33"/>
                    <a:pt x="25" y="33"/>
                    <a:pt x="25" y="33"/>
                  </a:cubicBezTo>
                  <a:cubicBezTo>
                    <a:pt x="29" y="7"/>
                    <a:pt x="29" y="7"/>
                    <a:pt x="29" y="7"/>
                  </a:cubicBezTo>
                  <a:cubicBezTo>
                    <a:pt x="34" y="33"/>
                    <a:pt x="34" y="33"/>
                    <a:pt x="34" y="33"/>
                  </a:cubicBezTo>
                  <a:cubicBezTo>
                    <a:pt x="41" y="0"/>
                    <a:pt x="41" y="0"/>
                    <a:pt x="41" y="0"/>
                  </a:cubicBezTo>
                  <a:cubicBezTo>
                    <a:pt x="49" y="0"/>
                    <a:pt x="49" y="0"/>
                    <a:pt x="49" y="0"/>
                  </a:cubicBezTo>
                  <a:cubicBezTo>
                    <a:pt x="47" y="3"/>
                    <a:pt x="46" y="7"/>
                    <a:pt x="46" y="12"/>
                  </a:cubicBezTo>
                  <a:cubicBezTo>
                    <a:pt x="46" y="44"/>
                    <a:pt x="46" y="44"/>
                    <a:pt x="46" y="44"/>
                  </a:cubicBezTo>
                  <a:cubicBezTo>
                    <a:pt x="0" y="44"/>
                    <a:pt x="0" y="44"/>
                    <a:pt x="0" y="44"/>
                  </a:cubicBezTo>
                  <a:cubicBezTo>
                    <a:pt x="0" y="15"/>
                    <a:pt x="0" y="15"/>
                    <a:pt x="0" y="15"/>
                  </a:cubicBezTo>
                  <a:cubicBezTo>
                    <a:pt x="0" y="7"/>
                    <a:pt x="4" y="0"/>
                    <a:pt x="10"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1" name="Freeform 74">
              <a:extLst>
                <a:ext uri="{FF2B5EF4-FFF2-40B4-BE49-F238E27FC236}">
                  <a16:creationId xmlns:a16="http://schemas.microsoft.com/office/drawing/2014/main" id="{5B519402-7B9C-43A0-8D33-A1D3DE3A681E}"/>
                </a:ext>
              </a:extLst>
            </p:cNvPr>
            <p:cNvSpPr>
              <a:spLocks noEditPoints="1"/>
            </p:cNvSpPr>
            <p:nvPr/>
          </p:nvSpPr>
          <p:spPr bwMode="auto">
            <a:xfrm>
              <a:off x="3768725" y="2547938"/>
              <a:ext cx="393700" cy="203200"/>
            </a:xfrm>
            <a:custGeom>
              <a:avLst/>
              <a:gdLst/>
              <a:ahLst/>
              <a:cxnLst>
                <a:cxn ang="0">
                  <a:pos x="175" y="4"/>
                </a:cxn>
                <a:cxn ang="0">
                  <a:pos x="175" y="3"/>
                </a:cxn>
                <a:cxn ang="0">
                  <a:pos x="175" y="2"/>
                </a:cxn>
                <a:cxn ang="0">
                  <a:pos x="175" y="2"/>
                </a:cxn>
                <a:cxn ang="0">
                  <a:pos x="175" y="0"/>
                </a:cxn>
                <a:cxn ang="0">
                  <a:pos x="0" y="0"/>
                </a:cxn>
                <a:cxn ang="0">
                  <a:pos x="0" y="5"/>
                </a:cxn>
                <a:cxn ang="0">
                  <a:pos x="0" y="5"/>
                </a:cxn>
                <a:cxn ang="0">
                  <a:pos x="88" y="90"/>
                </a:cxn>
                <a:cxn ang="0">
                  <a:pos x="175" y="5"/>
                </a:cxn>
                <a:cxn ang="0">
                  <a:pos x="175" y="5"/>
                </a:cxn>
                <a:cxn ang="0">
                  <a:pos x="175" y="4"/>
                </a:cxn>
                <a:cxn ang="0">
                  <a:pos x="130" y="8"/>
                </a:cxn>
                <a:cxn ang="0">
                  <a:pos x="126" y="38"/>
                </a:cxn>
                <a:cxn ang="0">
                  <a:pos x="91" y="32"/>
                </a:cxn>
                <a:cxn ang="0">
                  <a:pos x="91" y="8"/>
                </a:cxn>
                <a:cxn ang="0">
                  <a:pos x="130" y="8"/>
                </a:cxn>
                <a:cxn ang="0">
                  <a:pos x="28" y="55"/>
                </a:cxn>
                <a:cxn ang="0">
                  <a:pos x="8" y="8"/>
                </a:cxn>
                <a:cxn ang="0">
                  <a:pos x="36" y="8"/>
                </a:cxn>
                <a:cxn ang="0">
                  <a:pos x="41" y="42"/>
                </a:cxn>
                <a:cxn ang="0">
                  <a:pos x="28" y="55"/>
                </a:cxn>
                <a:cxn ang="0">
                  <a:pos x="35" y="62"/>
                </a:cxn>
                <a:cxn ang="0">
                  <a:pos x="44" y="50"/>
                </a:cxn>
                <a:cxn ang="0">
                  <a:pos x="60" y="77"/>
                </a:cxn>
                <a:cxn ang="0">
                  <a:pos x="35" y="62"/>
                </a:cxn>
                <a:cxn ang="0">
                  <a:pos x="83" y="79"/>
                </a:cxn>
                <a:cxn ang="0">
                  <a:pos x="51" y="46"/>
                </a:cxn>
                <a:cxn ang="0">
                  <a:pos x="83" y="40"/>
                </a:cxn>
                <a:cxn ang="0">
                  <a:pos x="83" y="79"/>
                </a:cxn>
                <a:cxn ang="0">
                  <a:pos x="83" y="32"/>
                </a:cxn>
                <a:cxn ang="0">
                  <a:pos x="49" y="39"/>
                </a:cxn>
                <a:cxn ang="0">
                  <a:pos x="44" y="8"/>
                </a:cxn>
                <a:cxn ang="0">
                  <a:pos x="83" y="8"/>
                </a:cxn>
                <a:cxn ang="0">
                  <a:pos x="83" y="32"/>
                </a:cxn>
                <a:cxn ang="0">
                  <a:pos x="91" y="81"/>
                </a:cxn>
                <a:cxn ang="0">
                  <a:pos x="91" y="40"/>
                </a:cxn>
                <a:cxn ang="0">
                  <a:pos x="123" y="46"/>
                </a:cxn>
                <a:cxn ang="0">
                  <a:pos x="91" y="81"/>
                </a:cxn>
                <a:cxn ang="0">
                  <a:pos x="115" y="77"/>
                </a:cxn>
                <a:cxn ang="0">
                  <a:pos x="131" y="50"/>
                </a:cxn>
                <a:cxn ang="0">
                  <a:pos x="139" y="63"/>
                </a:cxn>
                <a:cxn ang="0">
                  <a:pos x="115" y="77"/>
                </a:cxn>
                <a:cxn ang="0">
                  <a:pos x="146" y="56"/>
                </a:cxn>
                <a:cxn ang="0">
                  <a:pos x="133" y="42"/>
                </a:cxn>
                <a:cxn ang="0">
                  <a:pos x="138" y="8"/>
                </a:cxn>
                <a:cxn ang="0">
                  <a:pos x="167" y="8"/>
                </a:cxn>
                <a:cxn ang="0">
                  <a:pos x="146" y="56"/>
                </a:cxn>
              </a:cxnLst>
              <a:rect l="0" t="0" r="r" b="b"/>
              <a:pathLst>
                <a:path w="175" h="90">
                  <a:moveTo>
                    <a:pt x="175" y="4"/>
                  </a:moveTo>
                  <a:cubicBezTo>
                    <a:pt x="175" y="3"/>
                    <a:pt x="175" y="3"/>
                    <a:pt x="175" y="3"/>
                  </a:cubicBezTo>
                  <a:cubicBezTo>
                    <a:pt x="175" y="2"/>
                    <a:pt x="175" y="2"/>
                    <a:pt x="175" y="2"/>
                  </a:cubicBezTo>
                  <a:cubicBezTo>
                    <a:pt x="175" y="2"/>
                    <a:pt x="175" y="2"/>
                    <a:pt x="175" y="2"/>
                  </a:cubicBezTo>
                  <a:cubicBezTo>
                    <a:pt x="175" y="0"/>
                    <a:pt x="175" y="0"/>
                    <a:pt x="175" y="0"/>
                  </a:cubicBezTo>
                  <a:cubicBezTo>
                    <a:pt x="0" y="0"/>
                    <a:pt x="0" y="0"/>
                    <a:pt x="0" y="0"/>
                  </a:cubicBezTo>
                  <a:cubicBezTo>
                    <a:pt x="0" y="5"/>
                    <a:pt x="0" y="5"/>
                    <a:pt x="0" y="5"/>
                  </a:cubicBezTo>
                  <a:cubicBezTo>
                    <a:pt x="0" y="5"/>
                    <a:pt x="0" y="5"/>
                    <a:pt x="0" y="5"/>
                  </a:cubicBezTo>
                  <a:cubicBezTo>
                    <a:pt x="1" y="52"/>
                    <a:pt x="40" y="90"/>
                    <a:pt x="88" y="90"/>
                  </a:cubicBezTo>
                  <a:cubicBezTo>
                    <a:pt x="135" y="90"/>
                    <a:pt x="174" y="52"/>
                    <a:pt x="175" y="5"/>
                  </a:cubicBezTo>
                  <a:cubicBezTo>
                    <a:pt x="175" y="5"/>
                    <a:pt x="175" y="5"/>
                    <a:pt x="175" y="5"/>
                  </a:cubicBezTo>
                  <a:lnTo>
                    <a:pt x="175" y="4"/>
                  </a:lnTo>
                  <a:close/>
                  <a:moveTo>
                    <a:pt x="130" y="8"/>
                  </a:moveTo>
                  <a:cubicBezTo>
                    <a:pt x="130" y="17"/>
                    <a:pt x="128" y="28"/>
                    <a:pt x="126" y="38"/>
                  </a:cubicBezTo>
                  <a:cubicBezTo>
                    <a:pt x="116" y="34"/>
                    <a:pt x="103" y="32"/>
                    <a:pt x="91" y="32"/>
                  </a:cubicBezTo>
                  <a:cubicBezTo>
                    <a:pt x="91" y="8"/>
                    <a:pt x="91" y="8"/>
                    <a:pt x="91" y="8"/>
                  </a:cubicBezTo>
                  <a:lnTo>
                    <a:pt x="130" y="8"/>
                  </a:lnTo>
                  <a:close/>
                  <a:moveTo>
                    <a:pt x="28" y="55"/>
                  </a:moveTo>
                  <a:cubicBezTo>
                    <a:pt x="17" y="43"/>
                    <a:pt x="10" y="26"/>
                    <a:pt x="8" y="8"/>
                  </a:cubicBezTo>
                  <a:cubicBezTo>
                    <a:pt x="36" y="8"/>
                    <a:pt x="36" y="8"/>
                    <a:pt x="36" y="8"/>
                  </a:cubicBezTo>
                  <a:cubicBezTo>
                    <a:pt x="36" y="19"/>
                    <a:pt x="38" y="31"/>
                    <a:pt x="41" y="42"/>
                  </a:cubicBezTo>
                  <a:cubicBezTo>
                    <a:pt x="35" y="46"/>
                    <a:pt x="31" y="50"/>
                    <a:pt x="28" y="55"/>
                  </a:cubicBezTo>
                  <a:close/>
                  <a:moveTo>
                    <a:pt x="35" y="62"/>
                  </a:moveTo>
                  <a:cubicBezTo>
                    <a:pt x="36" y="57"/>
                    <a:pt x="39" y="53"/>
                    <a:pt x="44" y="50"/>
                  </a:cubicBezTo>
                  <a:cubicBezTo>
                    <a:pt x="48" y="61"/>
                    <a:pt x="53" y="70"/>
                    <a:pt x="60" y="77"/>
                  </a:cubicBezTo>
                  <a:cubicBezTo>
                    <a:pt x="51" y="74"/>
                    <a:pt x="42" y="69"/>
                    <a:pt x="35" y="62"/>
                  </a:cubicBezTo>
                  <a:close/>
                  <a:moveTo>
                    <a:pt x="83" y="79"/>
                  </a:moveTo>
                  <a:cubicBezTo>
                    <a:pt x="67" y="77"/>
                    <a:pt x="57" y="63"/>
                    <a:pt x="51" y="46"/>
                  </a:cubicBezTo>
                  <a:cubicBezTo>
                    <a:pt x="60" y="42"/>
                    <a:pt x="72" y="40"/>
                    <a:pt x="83" y="40"/>
                  </a:cubicBezTo>
                  <a:lnTo>
                    <a:pt x="83" y="79"/>
                  </a:lnTo>
                  <a:close/>
                  <a:moveTo>
                    <a:pt x="83" y="32"/>
                  </a:moveTo>
                  <a:cubicBezTo>
                    <a:pt x="72" y="32"/>
                    <a:pt x="59" y="34"/>
                    <a:pt x="49" y="39"/>
                  </a:cubicBezTo>
                  <a:cubicBezTo>
                    <a:pt x="46" y="28"/>
                    <a:pt x="44" y="17"/>
                    <a:pt x="44" y="8"/>
                  </a:cubicBezTo>
                  <a:cubicBezTo>
                    <a:pt x="83" y="8"/>
                    <a:pt x="83" y="8"/>
                    <a:pt x="83" y="8"/>
                  </a:cubicBezTo>
                  <a:lnTo>
                    <a:pt x="83" y="32"/>
                  </a:lnTo>
                  <a:close/>
                  <a:moveTo>
                    <a:pt x="91" y="81"/>
                  </a:moveTo>
                  <a:cubicBezTo>
                    <a:pt x="91" y="40"/>
                    <a:pt x="91" y="40"/>
                    <a:pt x="91" y="40"/>
                  </a:cubicBezTo>
                  <a:cubicBezTo>
                    <a:pt x="101" y="40"/>
                    <a:pt x="114" y="42"/>
                    <a:pt x="123" y="46"/>
                  </a:cubicBezTo>
                  <a:cubicBezTo>
                    <a:pt x="117" y="64"/>
                    <a:pt x="107" y="79"/>
                    <a:pt x="91" y="81"/>
                  </a:cubicBezTo>
                  <a:close/>
                  <a:moveTo>
                    <a:pt x="115" y="77"/>
                  </a:moveTo>
                  <a:cubicBezTo>
                    <a:pt x="122" y="70"/>
                    <a:pt x="127" y="61"/>
                    <a:pt x="131" y="50"/>
                  </a:cubicBezTo>
                  <a:cubicBezTo>
                    <a:pt x="136" y="54"/>
                    <a:pt x="139" y="58"/>
                    <a:pt x="139" y="63"/>
                  </a:cubicBezTo>
                  <a:cubicBezTo>
                    <a:pt x="132" y="69"/>
                    <a:pt x="124" y="74"/>
                    <a:pt x="115" y="77"/>
                  </a:cubicBezTo>
                  <a:close/>
                  <a:moveTo>
                    <a:pt x="146" y="56"/>
                  </a:moveTo>
                  <a:cubicBezTo>
                    <a:pt x="144" y="51"/>
                    <a:pt x="139" y="46"/>
                    <a:pt x="133" y="42"/>
                  </a:cubicBezTo>
                  <a:cubicBezTo>
                    <a:pt x="136" y="31"/>
                    <a:pt x="138" y="18"/>
                    <a:pt x="138" y="8"/>
                  </a:cubicBezTo>
                  <a:cubicBezTo>
                    <a:pt x="167" y="8"/>
                    <a:pt x="167" y="8"/>
                    <a:pt x="167" y="8"/>
                  </a:cubicBezTo>
                  <a:cubicBezTo>
                    <a:pt x="166" y="26"/>
                    <a:pt x="158" y="43"/>
                    <a:pt x="146" y="5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2" name="Oval 75">
              <a:extLst>
                <a:ext uri="{FF2B5EF4-FFF2-40B4-BE49-F238E27FC236}">
                  <a16:creationId xmlns:a16="http://schemas.microsoft.com/office/drawing/2014/main" id="{F0A17CB3-F8C3-4727-B447-06AD8E9B1529}"/>
                </a:ext>
              </a:extLst>
            </p:cNvPr>
            <p:cNvSpPr>
              <a:spLocks noChangeArrowheads="1"/>
            </p:cNvSpPr>
            <p:nvPr/>
          </p:nvSpPr>
          <p:spPr bwMode="auto">
            <a:xfrm>
              <a:off x="3925888" y="2336800"/>
              <a:ext cx="74613" cy="8731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3" name="Freeform 76">
              <a:extLst>
                <a:ext uri="{FF2B5EF4-FFF2-40B4-BE49-F238E27FC236}">
                  <a16:creationId xmlns:a16="http://schemas.microsoft.com/office/drawing/2014/main" id="{FA2EF6F5-31AF-43FC-8892-991696ACAEEB}"/>
                </a:ext>
              </a:extLst>
            </p:cNvPr>
            <p:cNvSpPr>
              <a:spLocks/>
            </p:cNvSpPr>
            <p:nvPr/>
          </p:nvSpPr>
          <p:spPr bwMode="auto">
            <a:xfrm>
              <a:off x="3890963" y="2432050"/>
              <a:ext cx="146050" cy="104775"/>
            </a:xfrm>
            <a:custGeom>
              <a:avLst/>
              <a:gdLst/>
              <a:ahLst/>
              <a:cxnLst>
                <a:cxn ang="0">
                  <a:pos x="54" y="0"/>
                </a:cxn>
                <a:cxn ang="0">
                  <a:pos x="45" y="0"/>
                </a:cxn>
                <a:cxn ang="0">
                  <a:pos x="38" y="35"/>
                </a:cxn>
                <a:cxn ang="0">
                  <a:pos x="32" y="7"/>
                </a:cxn>
                <a:cxn ang="0">
                  <a:pos x="27" y="35"/>
                </a:cxn>
                <a:cxn ang="0">
                  <a:pos x="20" y="0"/>
                </a:cxn>
                <a:cxn ang="0">
                  <a:pos x="11" y="0"/>
                </a:cxn>
                <a:cxn ang="0">
                  <a:pos x="0" y="15"/>
                </a:cxn>
                <a:cxn ang="0">
                  <a:pos x="0" y="47"/>
                </a:cxn>
                <a:cxn ang="0">
                  <a:pos x="65" y="47"/>
                </a:cxn>
                <a:cxn ang="0">
                  <a:pos x="65" y="15"/>
                </a:cxn>
                <a:cxn ang="0">
                  <a:pos x="54" y="0"/>
                </a:cxn>
              </a:cxnLst>
              <a:rect l="0" t="0" r="r" b="b"/>
              <a:pathLst>
                <a:path w="65" h="47">
                  <a:moveTo>
                    <a:pt x="54" y="0"/>
                  </a:moveTo>
                  <a:cubicBezTo>
                    <a:pt x="45" y="0"/>
                    <a:pt x="45" y="0"/>
                    <a:pt x="45" y="0"/>
                  </a:cubicBezTo>
                  <a:cubicBezTo>
                    <a:pt x="38" y="35"/>
                    <a:pt x="38" y="35"/>
                    <a:pt x="38" y="35"/>
                  </a:cubicBezTo>
                  <a:cubicBezTo>
                    <a:pt x="32" y="7"/>
                    <a:pt x="32" y="7"/>
                    <a:pt x="32" y="7"/>
                  </a:cubicBezTo>
                  <a:cubicBezTo>
                    <a:pt x="27" y="35"/>
                    <a:pt x="27" y="35"/>
                    <a:pt x="27" y="35"/>
                  </a:cubicBezTo>
                  <a:cubicBezTo>
                    <a:pt x="20" y="0"/>
                    <a:pt x="20" y="0"/>
                    <a:pt x="20" y="0"/>
                  </a:cubicBezTo>
                  <a:cubicBezTo>
                    <a:pt x="11" y="0"/>
                    <a:pt x="11" y="0"/>
                    <a:pt x="11" y="0"/>
                  </a:cubicBezTo>
                  <a:cubicBezTo>
                    <a:pt x="5" y="0"/>
                    <a:pt x="0" y="7"/>
                    <a:pt x="0" y="15"/>
                  </a:cubicBezTo>
                  <a:cubicBezTo>
                    <a:pt x="0" y="47"/>
                    <a:pt x="0" y="47"/>
                    <a:pt x="0" y="47"/>
                  </a:cubicBezTo>
                  <a:cubicBezTo>
                    <a:pt x="65" y="47"/>
                    <a:pt x="65" y="47"/>
                    <a:pt x="65" y="47"/>
                  </a:cubicBezTo>
                  <a:cubicBezTo>
                    <a:pt x="65" y="15"/>
                    <a:pt x="65" y="15"/>
                    <a:pt x="65" y="15"/>
                  </a:cubicBezTo>
                  <a:cubicBezTo>
                    <a:pt x="65" y="7"/>
                    <a:pt x="60" y="0"/>
                    <a:pt x="54"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4" name="Freeform 77">
              <a:extLst>
                <a:ext uri="{FF2B5EF4-FFF2-40B4-BE49-F238E27FC236}">
                  <a16:creationId xmlns:a16="http://schemas.microsoft.com/office/drawing/2014/main" id="{BEACC5AE-85B1-4EA5-AD3F-2B674E5C8B05}"/>
                </a:ext>
              </a:extLst>
            </p:cNvPr>
            <p:cNvSpPr>
              <a:spLocks/>
            </p:cNvSpPr>
            <p:nvPr/>
          </p:nvSpPr>
          <p:spPr bwMode="auto">
            <a:xfrm>
              <a:off x="3952875" y="2432050"/>
              <a:ext cx="20638" cy="15875"/>
            </a:xfrm>
            <a:custGeom>
              <a:avLst/>
              <a:gdLst/>
              <a:ahLst/>
              <a:cxnLst>
                <a:cxn ang="0">
                  <a:pos x="13" y="3"/>
                </a:cxn>
                <a:cxn ang="0">
                  <a:pos x="10" y="0"/>
                </a:cxn>
                <a:cxn ang="0">
                  <a:pos x="6" y="0"/>
                </a:cxn>
                <a:cxn ang="0">
                  <a:pos x="6" y="0"/>
                </a:cxn>
                <a:cxn ang="0">
                  <a:pos x="3" y="0"/>
                </a:cxn>
                <a:cxn ang="0">
                  <a:pos x="0" y="3"/>
                </a:cxn>
                <a:cxn ang="0">
                  <a:pos x="6" y="10"/>
                </a:cxn>
                <a:cxn ang="0">
                  <a:pos x="13" y="3"/>
                </a:cxn>
                <a:cxn ang="0">
                  <a:pos x="13" y="3"/>
                </a:cxn>
              </a:cxnLst>
              <a:rect l="0" t="0" r="r" b="b"/>
              <a:pathLst>
                <a:path w="13" h="10">
                  <a:moveTo>
                    <a:pt x="13" y="3"/>
                  </a:moveTo>
                  <a:lnTo>
                    <a:pt x="10" y="0"/>
                  </a:lnTo>
                  <a:lnTo>
                    <a:pt x="6" y="0"/>
                  </a:lnTo>
                  <a:lnTo>
                    <a:pt x="6" y="0"/>
                  </a:lnTo>
                  <a:lnTo>
                    <a:pt x="3" y="0"/>
                  </a:lnTo>
                  <a:lnTo>
                    <a:pt x="0" y="3"/>
                  </a:lnTo>
                  <a:lnTo>
                    <a:pt x="6" y="10"/>
                  </a:lnTo>
                  <a:lnTo>
                    <a:pt x="13" y="3"/>
                  </a:lnTo>
                  <a:lnTo>
                    <a:pt x="13"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5" name="Oval 78">
              <a:extLst>
                <a:ext uri="{FF2B5EF4-FFF2-40B4-BE49-F238E27FC236}">
                  <a16:creationId xmlns:a16="http://schemas.microsoft.com/office/drawing/2014/main" id="{8D03A4D0-B429-4106-801E-A9E7030C56D9}"/>
                </a:ext>
              </a:extLst>
            </p:cNvPr>
            <p:cNvSpPr>
              <a:spLocks noChangeArrowheads="1"/>
            </p:cNvSpPr>
            <p:nvPr/>
          </p:nvSpPr>
          <p:spPr bwMode="auto">
            <a:xfrm>
              <a:off x="4044950" y="2355850"/>
              <a:ext cx="68263" cy="77788"/>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6" name="Freeform 79">
              <a:extLst>
                <a:ext uri="{FF2B5EF4-FFF2-40B4-BE49-F238E27FC236}">
                  <a16:creationId xmlns:a16="http://schemas.microsoft.com/office/drawing/2014/main" id="{DCEDD246-ADD4-41B3-A701-0FC351779393}"/>
                </a:ext>
              </a:extLst>
            </p:cNvPr>
            <p:cNvSpPr>
              <a:spLocks/>
            </p:cNvSpPr>
            <p:nvPr/>
          </p:nvSpPr>
          <p:spPr bwMode="auto">
            <a:xfrm>
              <a:off x="4070350" y="2439988"/>
              <a:ext cx="17463" cy="14288"/>
            </a:xfrm>
            <a:custGeom>
              <a:avLst/>
              <a:gdLst/>
              <a:ahLst/>
              <a:cxnLst>
                <a:cxn ang="0">
                  <a:pos x="11" y="3"/>
                </a:cxn>
                <a:cxn ang="0">
                  <a:pos x="10" y="0"/>
                </a:cxn>
                <a:cxn ang="0">
                  <a:pos x="6" y="0"/>
                </a:cxn>
                <a:cxn ang="0">
                  <a:pos x="6" y="0"/>
                </a:cxn>
                <a:cxn ang="0">
                  <a:pos x="3" y="0"/>
                </a:cxn>
                <a:cxn ang="0">
                  <a:pos x="0" y="3"/>
                </a:cxn>
                <a:cxn ang="0">
                  <a:pos x="6" y="9"/>
                </a:cxn>
                <a:cxn ang="0">
                  <a:pos x="11" y="3"/>
                </a:cxn>
                <a:cxn ang="0">
                  <a:pos x="11" y="3"/>
                </a:cxn>
              </a:cxnLst>
              <a:rect l="0" t="0" r="r" b="b"/>
              <a:pathLst>
                <a:path w="11" h="9">
                  <a:moveTo>
                    <a:pt x="11" y="3"/>
                  </a:moveTo>
                  <a:lnTo>
                    <a:pt x="10" y="0"/>
                  </a:lnTo>
                  <a:lnTo>
                    <a:pt x="6" y="0"/>
                  </a:lnTo>
                  <a:lnTo>
                    <a:pt x="6" y="0"/>
                  </a:lnTo>
                  <a:lnTo>
                    <a:pt x="3" y="0"/>
                  </a:lnTo>
                  <a:lnTo>
                    <a:pt x="0" y="3"/>
                  </a:lnTo>
                  <a:lnTo>
                    <a:pt x="6" y="9"/>
                  </a:lnTo>
                  <a:lnTo>
                    <a:pt x="11" y="3"/>
                  </a:lnTo>
                  <a:lnTo>
                    <a:pt x="11"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7" name="Freeform 80">
              <a:extLst>
                <a:ext uri="{FF2B5EF4-FFF2-40B4-BE49-F238E27FC236}">
                  <a16:creationId xmlns:a16="http://schemas.microsoft.com/office/drawing/2014/main" id="{C8F55A66-23A4-49BA-84AE-23D505C01401}"/>
                </a:ext>
              </a:extLst>
            </p:cNvPr>
            <p:cNvSpPr>
              <a:spLocks/>
            </p:cNvSpPr>
            <p:nvPr/>
          </p:nvSpPr>
          <p:spPr bwMode="auto">
            <a:xfrm>
              <a:off x="4037013" y="2439988"/>
              <a:ext cx="109538" cy="96838"/>
            </a:xfrm>
            <a:custGeom>
              <a:avLst/>
              <a:gdLst/>
              <a:ahLst/>
              <a:cxnLst>
                <a:cxn ang="0">
                  <a:pos x="39" y="0"/>
                </a:cxn>
                <a:cxn ang="0">
                  <a:pos x="31" y="0"/>
                </a:cxn>
                <a:cxn ang="0">
                  <a:pos x="24" y="33"/>
                </a:cxn>
                <a:cxn ang="0">
                  <a:pos x="19" y="6"/>
                </a:cxn>
                <a:cxn ang="0">
                  <a:pos x="14" y="33"/>
                </a:cxn>
                <a:cxn ang="0">
                  <a:pos x="8" y="0"/>
                </a:cxn>
                <a:cxn ang="0">
                  <a:pos x="0" y="0"/>
                </a:cxn>
                <a:cxn ang="0">
                  <a:pos x="3" y="11"/>
                </a:cxn>
                <a:cxn ang="0">
                  <a:pos x="3" y="43"/>
                </a:cxn>
                <a:cxn ang="0">
                  <a:pos x="49" y="43"/>
                </a:cxn>
                <a:cxn ang="0">
                  <a:pos x="49" y="14"/>
                </a:cxn>
                <a:cxn ang="0">
                  <a:pos x="39" y="0"/>
                </a:cxn>
              </a:cxnLst>
              <a:rect l="0" t="0" r="r" b="b"/>
              <a:pathLst>
                <a:path w="49" h="43">
                  <a:moveTo>
                    <a:pt x="39" y="0"/>
                  </a:moveTo>
                  <a:cubicBezTo>
                    <a:pt x="31" y="0"/>
                    <a:pt x="31" y="0"/>
                    <a:pt x="31" y="0"/>
                  </a:cubicBezTo>
                  <a:cubicBezTo>
                    <a:pt x="24" y="33"/>
                    <a:pt x="24" y="33"/>
                    <a:pt x="24" y="33"/>
                  </a:cubicBezTo>
                  <a:cubicBezTo>
                    <a:pt x="19" y="6"/>
                    <a:pt x="19" y="6"/>
                    <a:pt x="19" y="6"/>
                  </a:cubicBezTo>
                  <a:cubicBezTo>
                    <a:pt x="14" y="33"/>
                    <a:pt x="14" y="33"/>
                    <a:pt x="14" y="33"/>
                  </a:cubicBezTo>
                  <a:cubicBezTo>
                    <a:pt x="8" y="0"/>
                    <a:pt x="8" y="0"/>
                    <a:pt x="8" y="0"/>
                  </a:cubicBezTo>
                  <a:cubicBezTo>
                    <a:pt x="0" y="0"/>
                    <a:pt x="0" y="0"/>
                    <a:pt x="0" y="0"/>
                  </a:cubicBezTo>
                  <a:cubicBezTo>
                    <a:pt x="2" y="3"/>
                    <a:pt x="3" y="7"/>
                    <a:pt x="3" y="11"/>
                  </a:cubicBezTo>
                  <a:cubicBezTo>
                    <a:pt x="3" y="43"/>
                    <a:pt x="3" y="43"/>
                    <a:pt x="3" y="43"/>
                  </a:cubicBezTo>
                  <a:cubicBezTo>
                    <a:pt x="49" y="43"/>
                    <a:pt x="49" y="43"/>
                    <a:pt x="49" y="43"/>
                  </a:cubicBezTo>
                  <a:cubicBezTo>
                    <a:pt x="49" y="14"/>
                    <a:pt x="49" y="14"/>
                    <a:pt x="49" y="14"/>
                  </a:cubicBezTo>
                  <a:cubicBezTo>
                    <a:pt x="49" y="6"/>
                    <a:pt x="44" y="0"/>
                    <a:pt x="39"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8" name="Oval 81">
              <a:extLst>
                <a:ext uri="{FF2B5EF4-FFF2-40B4-BE49-F238E27FC236}">
                  <a16:creationId xmlns:a16="http://schemas.microsoft.com/office/drawing/2014/main" id="{1C10FED3-E88F-4957-8327-9DE8507F67DD}"/>
                </a:ext>
              </a:extLst>
            </p:cNvPr>
            <p:cNvSpPr>
              <a:spLocks noChangeArrowheads="1"/>
            </p:cNvSpPr>
            <p:nvPr/>
          </p:nvSpPr>
          <p:spPr bwMode="auto">
            <a:xfrm>
              <a:off x="3811588" y="2355850"/>
              <a:ext cx="69850" cy="8096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9" name="Freeform 82">
              <a:extLst>
                <a:ext uri="{FF2B5EF4-FFF2-40B4-BE49-F238E27FC236}">
                  <a16:creationId xmlns:a16="http://schemas.microsoft.com/office/drawing/2014/main" id="{54A25E95-4AEB-47DB-9539-41DBDC9BE68B}"/>
                </a:ext>
              </a:extLst>
            </p:cNvPr>
            <p:cNvSpPr>
              <a:spLocks/>
            </p:cNvSpPr>
            <p:nvPr/>
          </p:nvSpPr>
          <p:spPr bwMode="auto">
            <a:xfrm>
              <a:off x="3836988" y="2439988"/>
              <a:ext cx="17463" cy="15875"/>
            </a:xfrm>
            <a:custGeom>
              <a:avLst/>
              <a:gdLst/>
              <a:ahLst/>
              <a:cxnLst>
                <a:cxn ang="0">
                  <a:pos x="0" y="3"/>
                </a:cxn>
                <a:cxn ang="0">
                  <a:pos x="3" y="0"/>
                </a:cxn>
                <a:cxn ang="0">
                  <a:pos x="5" y="0"/>
                </a:cxn>
                <a:cxn ang="0">
                  <a:pos x="5" y="0"/>
                </a:cxn>
                <a:cxn ang="0">
                  <a:pos x="10" y="0"/>
                </a:cxn>
                <a:cxn ang="0">
                  <a:pos x="11" y="3"/>
                </a:cxn>
                <a:cxn ang="0">
                  <a:pos x="5" y="10"/>
                </a:cxn>
                <a:cxn ang="0">
                  <a:pos x="0" y="3"/>
                </a:cxn>
                <a:cxn ang="0">
                  <a:pos x="0" y="3"/>
                </a:cxn>
              </a:cxnLst>
              <a:rect l="0" t="0" r="r" b="b"/>
              <a:pathLst>
                <a:path w="11" h="10">
                  <a:moveTo>
                    <a:pt x="0" y="3"/>
                  </a:moveTo>
                  <a:lnTo>
                    <a:pt x="3" y="0"/>
                  </a:lnTo>
                  <a:lnTo>
                    <a:pt x="5" y="0"/>
                  </a:lnTo>
                  <a:lnTo>
                    <a:pt x="5" y="0"/>
                  </a:lnTo>
                  <a:lnTo>
                    <a:pt x="10" y="0"/>
                  </a:lnTo>
                  <a:lnTo>
                    <a:pt x="11" y="3"/>
                  </a:lnTo>
                  <a:lnTo>
                    <a:pt x="5" y="10"/>
                  </a:lnTo>
                  <a:lnTo>
                    <a:pt x="0" y="3"/>
                  </a:lnTo>
                  <a:lnTo>
                    <a:pt x="0"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0" name="Freeform 83">
              <a:extLst>
                <a:ext uri="{FF2B5EF4-FFF2-40B4-BE49-F238E27FC236}">
                  <a16:creationId xmlns:a16="http://schemas.microsoft.com/office/drawing/2014/main" id="{3D44EDF4-0188-4EDF-AD90-7855E8A9C6B2}"/>
                </a:ext>
              </a:extLst>
            </p:cNvPr>
            <p:cNvSpPr>
              <a:spLocks/>
            </p:cNvSpPr>
            <p:nvPr/>
          </p:nvSpPr>
          <p:spPr bwMode="auto">
            <a:xfrm>
              <a:off x="3779838" y="2439988"/>
              <a:ext cx="111125" cy="100013"/>
            </a:xfrm>
            <a:custGeom>
              <a:avLst/>
              <a:gdLst/>
              <a:ahLst/>
              <a:cxnLst>
                <a:cxn ang="0">
                  <a:pos x="10" y="0"/>
                </a:cxn>
                <a:cxn ang="0">
                  <a:pos x="18" y="0"/>
                </a:cxn>
                <a:cxn ang="0">
                  <a:pos x="25" y="33"/>
                </a:cxn>
                <a:cxn ang="0">
                  <a:pos x="29" y="7"/>
                </a:cxn>
                <a:cxn ang="0">
                  <a:pos x="34" y="33"/>
                </a:cxn>
                <a:cxn ang="0">
                  <a:pos x="41" y="0"/>
                </a:cxn>
                <a:cxn ang="0">
                  <a:pos x="49" y="0"/>
                </a:cxn>
                <a:cxn ang="0">
                  <a:pos x="46" y="12"/>
                </a:cxn>
                <a:cxn ang="0">
                  <a:pos x="46" y="44"/>
                </a:cxn>
                <a:cxn ang="0">
                  <a:pos x="0" y="44"/>
                </a:cxn>
                <a:cxn ang="0">
                  <a:pos x="0" y="15"/>
                </a:cxn>
                <a:cxn ang="0">
                  <a:pos x="10" y="0"/>
                </a:cxn>
              </a:cxnLst>
              <a:rect l="0" t="0" r="r" b="b"/>
              <a:pathLst>
                <a:path w="49" h="44">
                  <a:moveTo>
                    <a:pt x="10" y="0"/>
                  </a:moveTo>
                  <a:cubicBezTo>
                    <a:pt x="18" y="0"/>
                    <a:pt x="18" y="0"/>
                    <a:pt x="18" y="0"/>
                  </a:cubicBezTo>
                  <a:cubicBezTo>
                    <a:pt x="25" y="33"/>
                    <a:pt x="25" y="33"/>
                    <a:pt x="25" y="33"/>
                  </a:cubicBezTo>
                  <a:cubicBezTo>
                    <a:pt x="29" y="7"/>
                    <a:pt x="29" y="7"/>
                    <a:pt x="29" y="7"/>
                  </a:cubicBezTo>
                  <a:cubicBezTo>
                    <a:pt x="34" y="33"/>
                    <a:pt x="34" y="33"/>
                    <a:pt x="34" y="33"/>
                  </a:cubicBezTo>
                  <a:cubicBezTo>
                    <a:pt x="41" y="0"/>
                    <a:pt x="41" y="0"/>
                    <a:pt x="41" y="0"/>
                  </a:cubicBezTo>
                  <a:cubicBezTo>
                    <a:pt x="49" y="0"/>
                    <a:pt x="49" y="0"/>
                    <a:pt x="49" y="0"/>
                  </a:cubicBezTo>
                  <a:cubicBezTo>
                    <a:pt x="47" y="3"/>
                    <a:pt x="46" y="7"/>
                    <a:pt x="46" y="12"/>
                  </a:cubicBezTo>
                  <a:cubicBezTo>
                    <a:pt x="46" y="44"/>
                    <a:pt x="46" y="44"/>
                    <a:pt x="46" y="44"/>
                  </a:cubicBezTo>
                  <a:cubicBezTo>
                    <a:pt x="0" y="44"/>
                    <a:pt x="0" y="44"/>
                    <a:pt x="0" y="44"/>
                  </a:cubicBezTo>
                  <a:cubicBezTo>
                    <a:pt x="0" y="15"/>
                    <a:pt x="0" y="15"/>
                    <a:pt x="0" y="15"/>
                  </a:cubicBezTo>
                  <a:cubicBezTo>
                    <a:pt x="0" y="7"/>
                    <a:pt x="4" y="0"/>
                    <a:pt x="10"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Tree>
    <p:extLst>
      <p:ext uri="{BB962C8B-B14F-4D97-AF65-F5344CB8AC3E}">
        <p14:creationId xmlns:p14="http://schemas.microsoft.com/office/powerpoint/2010/main" val="194987849"/>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16" presetClass="entr" presetSubtype="21" fill="hold" grpId="0" nodeType="after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barn(inVertical)">
                                      <p:cBhvr>
                                        <p:cTn id="11" dur="500"/>
                                        <p:tgtEl>
                                          <p:spTgt spid="4"/>
                                        </p:tgtEl>
                                      </p:cBhvr>
                                    </p:animEffect>
                                  </p:childTnLst>
                                </p:cTn>
                              </p:par>
                            </p:childTnLst>
                          </p:cTn>
                        </p:par>
                        <p:par>
                          <p:cTn id="12" fill="hold">
                            <p:stCondLst>
                              <p:cond delay="1000"/>
                            </p:stCondLst>
                            <p:childTnLst>
                              <p:par>
                                <p:cTn id="13" presetID="21" presetClass="entr" presetSubtype="1" fill="hold" grpId="0" nodeType="afterEffect">
                                  <p:stCondLst>
                                    <p:cond delay="0"/>
                                  </p:stCondLst>
                                  <p:childTnLst>
                                    <p:set>
                                      <p:cBhvr>
                                        <p:cTn id="14" dur="1" fill="hold">
                                          <p:stCondLst>
                                            <p:cond delay="0"/>
                                          </p:stCondLst>
                                        </p:cTn>
                                        <p:tgtEl>
                                          <p:spTgt spid="2"/>
                                        </p:tgtEl>
                                        <p:attrNameLst>
                                          <p:attrName>style.visibility</p:attrName>
                                        </p:attrNameLst>
                                      </p:cBhvr>
                                      <p:to>
                                        <p:strVal val="visible"/>
                                      </p:to>
                                    </p:set>
                                    <p:animEffect transition="in" filter="wheel(1)">
                                      <p:cBhvr>
                                        <p:cTn id="15" dur="2000"/>
                                        <p:tgtEl>
                                          <p:spTgt spid="2"/>
                                        </p:tgtEl>
                                      </p:cBhvr>
                                    </p:animEffect>
                                  </p:childTnLst>
                                </p:cTn>
                              </p:par>
                            </p:childTnLst>
                          </p:cTn>
                        </p:par>
                        <p:par>
                          <p:cTn id="16" fill="hold">
                            <p:stCondLst>
                              <p:cond delay="3000"/>
                            </p:stCondLst>
                            <p:childTnLst>
                              <p:par>
                                <p:cTn id="17" presetID="53" presetClass="entr" presetSubtype="16" fill="hold" nodeType="afterEffect">
                                  <p:stCondLst>
                                    <p:cond delay="0"/>
                                  </p:stCondLst>
                                  <p:childTnLst>
                                    <p:set>
                                      <p:cBhvr>
                                        <p:cTn id="18" dur="1" fill="hold">
                                          <p:stCondLst>
                                            <p:cond delay="0"/>
                                          </p:stCondLst>
                                        </p:cTn>
                                        <p:tgtEl>
                                          <p:spTgt spid="52"/>
                                        </p:tgtEl>
                                        <p:attrNameLst>
                                          <p:attrName>style.visibility</p:attrName>
                                        </p:attrNameLst>
                                      </p:cBhvr>
                                      <p:to>
                                        <p:strVal val="visible"/>
                                      </p:to>
                                    </p:set>
                                    <p:anim calcmode="lin" valueType="num">
                                      <p:cBhvr>
                                        <p:cTn id="19" dur="500" fill="hold"/>
                                        <p:tgtEl>
                                          <p:spTgt spid="52"/>
                                        </p:tgtEl>
                                        <p:attrNameLst>
                                          <p:attrName>ppt_w</p:attrName>
                                        </p:attrNameLst>
                                      </p:cBhvr>
                                      <p:tavLst>
                                        <p:tav tm="0">
                                          <p:val>
                                            <p:fltVal val="0"/>
                                          </p:val>
                                        </p:tav>
                                        <p:tav tm="100000">
                                          <p:val>
                                            <p:strVal val="#ppt_w"/>
                                          </p:val>
                                        </p:tav>
                                      </p:tavLst>
                                    </p:anim>
                                    <p:anim calcmode="lin" valueType="num">
                                      <p:cBhvr>
                                        <p:cTn id="20" dur="500" fill="hold"/>
                                        <p:tgtEl>
                                          <p:spTgt spid="52"/>
                                        </p:tgtEl>
                                        <p:attrNameLst>
                                          <p:attrName>ppt_h</p:attrName>
                                        </p:attrNameLst>
                                      </p:cBhvr>
                                      <p:tavLst>
                                        <p:tav tm="0">
                                          <p:val>
                                            <p:fltVal val="0"/>
                                          </p:val>
                                        </p:tav>
                                        <p:tav tm="100000">
                                          <p:val>
                                            <p:strVal val="#ppt_h"/>
                                          </p:val>
                                        </p:tav>
                                      </p:tavLst>
                                    </p:anim>
                                    <p:animEffect transition="in" filter="fade">
                                      <p:cBhvr>
                                        <p:cTn id="21" dur="500"/>
                                        <p:tgtEl>
                                          <p:spTgt spid="52"/>
                                        </p:tgtEl>
                                      </p:cBhvr>
                                    </p:animEffect>
                                  </p:childTnLst>
                                </p:cTn>
                              </p:par>
                            </p:childTnLst>
                          </p:cTn>
                        </p:par>
                        <p:par>
                          <p:cTn id="22" fill="hold">
                            <p:stCondLst>
                              <p:cond delay="3500"/>
                            </p:stCondLst>
                            <p:childTnLst>
                              <p:par>
                                <p:cTn id="23" presetID="22" presetClass="entr" presetSubtype="1" fill="hold" grpId="0" nodeType="afterEffect">
                                  <p:stCondLst>
                                    <p:cond delay="0"/>
                                  </p:stCondLst>
                                  <p:childTnLst>
                                    <p:set>
                                      <p:cBhvr>
                                        <p:cTn id="24" dur="1" fill="hold">
                                          <p:stCondLst>
                                            <p:cond delay="0"/>
                                          </p:stCondLst>
                                        </p:cTn>
                                        <p:tgtEl>
                                          <p:spTgt spid="88"/>
                                        </p:tgtEl>
                                        <p:attrNameLst>
                                          <p:attrName>style.visibility</p:attrName>
                                        </p:attrNameLst>
                                      </p:cBhvr>
                                      <p:to>
                                        <p:strVal val="visible"/>
                                      </p:to>
                                    </p:set>
                                    <p:animEffect transition="in" filter="wipe(up)">
                                      <p:cBhvr>
                                        <p:cTn id="25" dur="500"/>
                                        <p:tgtEl>
                                          <p:spTgt spid="88"/>
                                        </p:tgtEl>
                                      </p:cBhvr>
                                    </p:animEffect>
                                  </p:childTnLst>
                                </p:cTn>
                              </p:par>
                            </p:childTnLst>
                          </p:cTn>
                        </p:par>
                        <p:par>
                          <p:cTn id="26" fill="hold">
                            <p:stCondLst>
                              <p:cond delay="4000"/>
                            </p:stCondLst>
                            <p:childTnLst>
                              <p:par>
                                <p:cTn id="27" presetID="22" presetClass="entr" presetSubtype="1" fill="hold" nodeType="afterEffect">
                                  <p:stCondLst>
                                    <p:cond delay="0"/>
                                  </p:stCondLst>
                                  <p:childTnLst>
                                    <p:set>
                                      <p:cBhvr>
                                        <p:cTn id="28" dur="1" fill="hold">
                                          <p:stCondLst>
                                            <p:cond delay="0"/>
                                          </p:stCondLst>
                                        </p:cTn>
                                        <p:tgtEl>
                                          <p:spTgt spid="89"/>
                                        </p:tgtEl>
                                        <p:attrNameLst>
                                          <p:attrName>style.visibility</p:attrName>
                                        </p:attrNameLst>
                                      </p:cBhvr>
                                      <p:to>
                                        <p:strVal val="visible"/>
                                      </p:to>
                                    </p:set>
                                    <p:animEffect transition="in" filter="wipe(up)">
                                      <p:cBhvr>
                                        <p:cTn id="29" dur="500"/>
                                        <p:tgtEl>
                                          <p:spTgt spid="89"/>
                                        </p:tgtEl>
                                      </p:cBhvr>
                                    </p:animEffect>
                                  </p:childTnLst>
                                </p:cTn>
                              </p:par>
                            </p:childTnLst>
                          </p:cTn>
                        </p:par>
                        <p:par>
                          <p:cTn id="30" fill="hold">
                            <p:stCondLst>
                              <p:cond delay="4500"/>
                            </p:stCondLst>
                            <p:childTnLst>
                              <p:par>
                                <p:cTn id="31" presetID="42" presetClass="entr" presetSubtype="0" fill="hold" grpId="0" nodeType="afterEffect">
                                  <p:stCondLst>
                                    <p:cond delay="0"/>
                                  </p:stCondLst>
                                  <p:childTnLst>
                                    <p:set>
                                      <p:cBhvr>
                                        <p:cTn id="32" dur="1" fill="hold">
                                          <p:stCondLst>
                                            <p:cond delay="0"/>
                                          </p:stCondLst>
                                        </p:cTn>
                                        <p:tgtEl>
                                          <p:spTgt spid="3"/>
                                        </p:tgtEl>
                                        <p:attrNameLst>
                                          <p:attrName>style.visibility</p:attrName>
                                        </p:attrNameLst>
                                      </p:cBhvr>
                                      <p:to>
                                        <p:strVal val="visible"/>
                                      </p:to>
                                    </p:set>
                                    <p:animEffect transition="in" filter="fade">
                                      <p:cBhvr>
                                        <p:cTn id="33" dur="1000"/>
                                        <p:tgtEl>
                                          <p:spTgt spid="3"/>
                                        </p:tgtEl>
                                      </p:cBhvr>
                                    </p:animEffect>
                                    <p:anim calcmode="lin" valueType="num">
                                      <p:cBhvr>
                                        <p:cTn id="34" dur="1000" fill="hold"/>
                                        <p:tgtEl>
                                          <p:spTgt spid="3"/>
                                        </p:tgtEl>
                                        <p:attrNameLst>
                                          <p:attrName>ppt_x</p:attrName>
                                        </p:attrNameLst>
                                      </p:cBhvr>
                                      <p:tavLst>
                                        <p:tav tm="0">
                                          <p:val>
                                            <p:strVal val="#ppt_x"/>
                                          </p:val>
                                        </p:tav>
                                        <p:tav tm="100000">
                                          <p:val>
                                            <p:strVal val="#ppt_x"/>
                                          </p:val>
                                        </p:tav>
                                      </p:tavLst>
                                    </p:anim>
                                    <p:anim calcmode="lin" valueType="num">
                                      <p:cBhvr>
                                        <p:cTn id="35" dur="1000" fill="hold"/>
                                        <p:tgtEl>
                                          <p:spTgt spid="3"/>
                                        </p:tgtEl>
                                        <p:attrNameLst>
                                          <p:attrName>ppt_y</p:attrName>
                                        </p:attrNameLst>
                                      </p:cBhvr>
                                      <p:tavLst>
                                        <p:tav tm="0">
                                          <p:val>
                                            <p:strVal val="#ppt_y+.1"/>
                                          </p:val>
                                        </p:tav>
                                        <p:tav tm="100000">
                                          <p:val>
                                            <p:strVal val="#ppt_y"/>
                                          </p:val>
                                        </p:tav>
                                      </p:tavLst>
                                    </p:anim>
                                  </p:childTnLst>
                                </p:cTn>
                              </p:par>
                            </p:childTnLst>
                          </p:cTn>
                        </p:par>
                        <p:par>
                          <p:cTn id="36" fill="hold">
                            <p:stCondLst>
                              <p:cond delay="5500"/>
                            </p:stCondLst>
                            <p:childTnLst>
                              <p:par>
                                <p:cTn id="37" presetID="42" presetClass="entr" presetSubtype="0" fill="hold" nodeType="afterEffect">
                                  <p:stCondLst>
                                    <p:cond delay="0"/>
                                  </p:stCondLst>
                                  <p:childTnLst>
                                    <p:set>
                                      <p:cBhvr>
                                        <p:cTn id="38" dur="1" fill="hold">
                                          <p:stCondLst>
                                            <p:cond delay="0"/>
                                          </p:stCondLst>
                                        </p:cTn>
                                        <p:tgtEl>
                                          <p:spTgt spid="8"/>
                                        </p:tgtEl>
                                        <p:attrNameLst>
                                          <p:attrName>style.visibility</p:attrName>
                                        </p:attrNameLst>
                                      </p:cBhvr>
                                      <p:to>
                                        <p:strVal val="visible"/>
                                      </p:to>
                                    </p:set>
                                    <p:animEffect transition="in" filter="fade">
                                      <p:cBhvr>
                                        <p:cTn id="39" dur="1000"/>
                                        <p:tgtEl>
                                          <p:spTgt spid="8"/>
                                        </p:tgtEl>
                                      </p:cBhvr>
                                    </p:animEffect>
                                    <p:anim calcmode="lin" valueType="num">
                                      <p:cBhvr>
                                        <p:cTn id="40" dur="1000" fill="hold"/>
                                        <p:tgtEl>
                                          <p:spTgt spid="8"/>
                                        </p:tgtEl>
                                        <p:attrNameLst>
                                          <p:attrName>ppt_x</p:attrName>
                                        </p:attrNameLst>
                                      </p:cBhvr>
                                      <p:tavLst>
                                        <p:tav tm="0">
                                          <p:val>
                                            <p:strVal val="#ppt_x"/>
                                          </p:val>
                                        </p:tav>
                                        <p:tav tm="100000">
                                          <p:val>
                                            <p:strVal val="#ppt_x"/>
                                          </p:val>
                                        </p:tav>
                                      </p:tavLst>
                                    </p:anim>
                                    <p:anim calcmode="lin" valueType="num">
                                      <p:cBhvr>
                                        <p:cTn id="41" dur="1000" fill="hold"/>
                                        <p:tgtEl>
                                          <p:spTgt spid="8"/>
                                        </p:tgtEl>
                                        <p:attrNameLst>
                                          <p:attrName>ppt_y</p:attrName>
                                        </p:attrNameLst>
                                      </p:cBhvr>
                                      <p:tavLst>
                                        <p:tav tm="0">
                                          <p:val>
                                            <p:strVal val="#ppt_y+.1"/>
                                          </p:val>
                                        </p:tav>
                                        <p:tav tm="100000">
                                          <p:val>
                                            <p:strVal val="#ppt_y"/>
                                          </p:val>
                                        </p:tav>
                                      </p:tavLst>
                                    </p:anim>
                                  </p:childTnLst>
                                </p:cTn>
                              </p:par>
                            </p:childTnLst>
                          </p:cTn>
                        </p:par>
                        <p:par>
                          <p:cTn id="42" fill="hold">
                            <p:stCondLst>
                              <p:cond delay="6500"/>
                            </p:stCondLst>
                            <p:childTnLst>
                              <p:par>
                                <p:cTn id="43" presetID="21" presetClass="entr" presetSubtype="1" fill="hold" grpId="0" nodeType="afterEffect">
                                  <p:stCondLst>
                                    <p:cond delay="0"/>
                                  </p:stCondLst>
                                  <p:childTnLst>
                                    <p:set>
                                      <p:cBhvr>
                                        <p:cTn id="44" dur="1" fill="hold">
                                          <p:stCondLst>
                                            <p:cond delay="0"/>
                                          </p:stCondLst>
                                        </p:cTn>
                                        <p:tgtEl>
                                          <p:spTgt spid="93"/>
                                        </p:tgtEl>
                                        <p:attrNameLst>
                                          <p:attrName>style.visibility</p:attrName>
                                        </p:attrNameLst>
                                      </p:cBhvr>
                                      <p:to>
                                        <p:strVal val="visible"/>
                                      </p:to>
                                    </p:set>
                                    <p:animEffect transition="in" filter="wheel(1)">
                                      <p:cBhvr>
                                        <p:cTn id="45" dur="2000"/>
                                        <p:tgtEl>
                                          <p:spTgt spid="93"/>
                                        </p:tgtEl>
                                      </p:cBhvr>
                                    </p:animEffect>
                                  </p:childTnLst>
                                </p:cTn>
                              </p:par>
                            </p:childTnLst>
                          </p:cTn>
                        </p:par>
                        <p:par>
                          <p:cTn id="46" fill="hold">
                            <p:stCondLst>
                              <p:cond delay="8500"/>
                            </p:stCondLst>
                            <p:childTnLst>
                              <p:par>
                                <p:cTn id="47" presetID="53" presetClass="entr" presetSubtype="16" fill="hold" nodeType="afterEffect">
                                  <p:stCondLst>
                                    <p:cond delay="0"/>
                                  </p:stCondLst>
                                  <p:childTnLst>
                                    <p:set>
                                      <p:cBhvr>
                                        <p:cTn id="48" dur="1" fill="hold">
                                          <p:stCondLst>
                                            <p:cond delay="0"/>
                                          </p:stCondLst>
                                        </p:cTn>
                                        <p:tgtEl>
                                          <p:spTgt spid="11"/>
                                        </p:tgtEl>
                                        <p:attrNameLst>
                                          <p:attrName>style.visibility</p:attrName>
                                        </p:attrNameLst>
                                      </p:cBhvr>
                                      <p:to>
                                        <p:strVal val="visible"/>
                                      </p:to>
                                    </p:set>
                                    <p:anim calcmode="lin" valueType="num">
                                      <p:cBhvr>
                                        <p:cTn id="49" dur="500" fill="hold"/>
                                        <p:tgtEl>
                                          <p:spTgt spid="11"/>
                                        </p:tgtEl>
                                        <p:attrNameLst>
                                          <p:attrName>ppt_w</p:attrName>
                                        </p:attrNameLst>
                                      </p:cBhvr>
                                      <p:tavLst>
                                        <p:tav tm="0">
                                          <p:val>
                                            <p:fltVal val="0"/>
                                          </p:val>
                                        </p:tav>
                                        <p:tav tm="100000">
                                          <p:val>
                                            <p:strVal val="#ppt_w"/>
                                          </p:val>
                                        </p:tav>
                                      </p:tavLst>
                                    </p:anim>
                                    <p:anim calcmode="lin" valueType="num">
                                      <p:cBhvr>
                                        <p:cTn id="50" dur="500" fill="hold"/>
                                        <p:tgtEl>
                                          <p:spTgt spid="11"/>
                                        </p:tgtEl>
                                        <p:attrNameLst>
                                          <p:attrName>ppt_h</p:attrName>
                                        </p:attrNameLst>
                                      </p:cBhvr>
                                      <p:tavLst>
                                        <p:tav tm="0">
                                          <p:val>
                                            <p:fltVal val="0"/>
                                          </p:val>
                                        </p:tav>
                                        <p:tav tm="100000">
                                          <p:val>
                                            <p:strVal val="#ppt_h"/>
                                          </p:val>
                                        </p:tav>
                                      </p:tavLst>
                                    </p:anim>
                                    <p:animEffect transition="in" filter="fade">
                                      <p:cBhvr>
                                        <p:cTn id="51" dur="500"/>
                                        <p:tgtEl>
                                          <p:spTgt spid="11"/>
                                        </p:tgtEl>
                                      </p:cBhvr>
                                    </p:animEffect>
                                  </p:childTnLst>
                                </p:cTn>
                              </p:par>
                            </p:childTnLst>
                          </p:cTn>
                        </p:par>
                        <p:par>
                          <p:cTn id="52" fill="hold">
                            <p:stCondLst>
                              <p:cond delay="9000"/>
                            </p:stCondLst>
                            <p:childTnLst>
                              <p:par>
                                <p:cTn id="53" presetID="22" presetClass="entr" presetSubtype="1" fill="hold" grpId="0" nodeType="afterEffect">
                                  <p:stCondLst>
                                    <p:cond delay="0"/>
                                  </p:stCondLst>
                                  <p:childTnLst>
                                    <p:set>
                                      <p:cBhvr>
                                        <p:cTn id="54" dur="1" fill="hold">
                                          <p:stCondLst>
                                            <p:cond delay="0"/>
                                          </p:stCondLst>
                                        </p:cTn>
                                        <p:tgtEl>
                                          <p:spTgt spid="97"/>
                                        </p:tgtEl>
                                        <p:attrNameLst>
                                          <p:attrName>style.visibility</p:attrName>
                                        </p:attrNameLst>
                                      </p:cBhvr>
                                      <p:to>
                                        <p:strVal val="visible"/>
                                      </p:to>
                                    </p:set>
                                    <p:animEffect transition="in" filter="wipe(up)">
                                      <p:cBhvr>
                                        <p:cTn id="55" dur="500"/>
                                        <p:tgtEl>
                                          <p:spTgt spid="97"/>
                                        </p:tgtEl>
                                      </p:cBhvr>
                                    </p:animEffect>
                                  </p:childTnLst>
                                </p:cTn>
                              </p:par>
                            </p:childTnLst>
                          </p:cTn>
                        </p:par>
                        <p:par>
                          <p:cTn id="56" fill="hold">
                            <p:stCondLst>
                              <p:cond delay="9500"/>
                            </p:stCondLst>
                            <p:childTnLst>
                              <p:par>
                                <p:cTn id="57" presetID="22" presetClass="entr" presetSubtype="1" fill="hold" nodeType="afterEffect">
                                  <p:stCondLst>
                                    <p:cond delay="0"/>
                                  </p:stCondLst>
                                  <p:childTnLst>
                                    <p:set>
                                      <p:cBhvr>
                                        <p:cTn id="58" dur="1" fill="hold">
                                          <p:stCondLst>
                                            <p:cond delay="0"/>
                                          </p:stCondLst>
                                        </p:cTn>
                                        <p:tgtEl>
                                          <p:spTgt spid="98"/>
                                        </p:tgtEl>
                                        <p:attrNameLst>
                                          <p:attrName>style.visibility</p:attrName>
                                        </p:attrNameLst>
                                      </p:cBhvr>
                                      <p:to>
                                        <p:strVal val="visible"/>
                                      </p:to>
                                    </p:set>
                                    <p:animEffect transition="in" filter="wipe(up)">
                                      <p:cBhvr>
                                        <p:cTn id="59" dur="500"/>
                                        <p:tgtEl>
                                          <p:spTgt spid="98"/>
                                        </p:tgtEl>
                                      </p:cBhvr>
                                    </p:animEffect>
                                  </p:childTnLst>
                                </p:cTn>
                              </p:par>
                            </p:childTnLst>
                          </p:cTn>
                        </p:par>
                        <p:par>
                          <p:cTn id="60" fill="hold">
                            <p:stCondLst>
                              <p:cond delay="10000"/>
                            </p:stCondLst>
                            <p:childTnLst>
                              <p:par>
                                <p:cTn id="61" presetID="42" presetClass="entr" presetSubtype="0" fill="hold" grpId="0" nodeType="afterEffect">
                                  <p:stCondLst>
                                    <p:cond delay="0"/>
                                  </p:stCondLst>
                                  <p:childTnLst>
                                    <p:set>
                                      <p:cBhvr>
                                        <p:cTn id="62" dur="1" fill="hold">
                                          <p:stCondLst>
                                            <p:cond delay="0"/>
                                          </p:stCondLst>
                                        </p:cTn>
                                        <p:tgtEl>
                                          <p:spTgt spid="94"/>
                                        </p:tgtEl>
                                        <p:attrNameLst>
                                          <p:attrName>style.visibility</p:attrName>
                                        </p:attrNameLst>
                                      </p:cBhvr>
                                      <p:to>
                                        <p:strVal val="visible"/>
                                      </p:to>
                                    </p:set>
                                    <p:animEffect transition="in" filter="fade">
                                      <p:cBhvr>
                                        <p:cTn id="63" dur="1000"/>
                                        <p:tgtEl>
                                          <p:spTgt spid="94"/>
                                        </p:tgtEl>
                                      </p:cBhvr>
                                    </p:animEffect>
                                    <p:anim calcmode="lin" valueType="num">
                                      <p:cBhvr>
                                        <p:cTn id="64" dur="1000" fill="hold"/>
                                        <p:tgtEl>
                                          <p:spTgt spid="94"/>
                                        </p:tgtEl>
                                        <p:attrNameLst>
                                          <p:attrName>ppt_x</p:attrName>
                                        </p:attrNameLst>
                                      </p:cBhvr>
                                      <p:tavLst>
                                        <p:tav tm="0">
                                          <p:val>
                                            <p:strVal val="#ppt_x"/>
                                          </p:val>
                                        </p:tav>
                                        <p:tav tm="100000">
                                          <p:val>
                                            <p:strVal val="#ppt_x"/>
                                          </p:val>
                                        </p:tav>
                                      </p:tavLst>
                                    </p:anim>
                                    <p:anim calcmode="lin" valueType="num">
                                      <p:cBhvr>
                                        <p:cTn id="65" dur="1000" fill="hold"/>
                                        <p:tgtEl>
                                          <p:spTgt spid="94"/>
                                        </p:tgtEl>
                                        <p:attrNameLst>
                                          <p:attrName>ppt_y</p:attrName>
                                        </p:attrNameLst>
                                      </p:cBhvr>
                                      <p:tavLst>
                                        <p:tav tm="0">
                                          <p:val>
                                            <p:strVal val="#ppt_y+.1"/>
                                          </p:val>
                                        </p:tav>
                                        <p:tav tm="100000">
                                          <p:val>
                                            <p:strVal val="#ppt_y"/>
                                          </p:val>
                                        </p:tav>
                                      </p:tavLst>
                                    </p:anim>
                                  </p:childTnLst>
                                </p:cTn>
                              </p:par>
                            </p:childTnLst>
                          </p:cTn>
                        </p:par>
                        <p:par>
                          <p:cTn id="66" fill="hold">
                            <p:stCondLst>
                              <p:cond delay="11000"/>
                            </p:stCondLst>
                            <p:childTnLst>
                              <p:par>
                                <p:cTn id="67" presetID="42" presetClass="entr" presetSubtype="0" fill="hold" nodeType="afterEffect">
                                  <p:stCondLst>
                                    <p:cond delay="0"/>
                                  </p:stCondLst>
                                  <p:childTnLst>
                                    <p:set>
                                      <p:cBhvr>
                                        <p:cTn id="68" dur="1" fill="hold">
                                          <p:stCondLst>
                                            <p:cond delay="0"/>
                                          </p:stCondLst>
                                        </p:cTn>
                                        <p:tgtEl>
                                          <p:spTgt spid="95"/>
                                        </p:tgtEl>
                                        <p:attrNameLst>
                                          <p:attrName>style.visibility</p:attrName>
                                        </p:attrNameLst>
                                      </p:cBhvr>
                                      <p:to>
                                        <p:strVal val="visible"/>
                                      </p:to>
                                    </p:set>
                                    <p:animEffect transition="in" filter="fade">
                                      <p:cBhvr>
                                        <p:cTn id="69" dur="1000"/>
                                        <p:tgtEl>
                                          <p:spTgt spid="95"/>
                                        </p:tgtEl>
                                      </p:cBhvr>
                                    </p:animEffect>
                                    <p:anim calcmode="lin" valueType="num">
                                      <p:cBhvr>
                                        <p:cTn id="70" dur="1000" fill="hold"/>
                                        <p:tgtEl>
                                          <p:spTgt spid="95"/>
                                        </p:tgtEl>
                                        <p:attrNameLst>
                                          <p:attrName>ppt_x</p:attrName>
                                        </p:attrNameLst>
                                      </p:cBhvr>
                                      <p:tavLst>
                                        <p:tav tm="0">
                                          <p:val>
                                            <p:strVal val="#ppt_x"/>
                                          </p:val>
                                        </p:tav>
                                        <p:tav tm="100000">
                                          <p:val>
                                            <p:strVal val="#ppt_x"/>
                                          </p:val>
                                        </p:tav>
                                      </p:tavLst>
                                    </p:anim>
                                    <p:anim calcmode="lin" valueType="num">
                                      <p:cBhvr>
                                        <p:cTn id="71" dur="1000" fill="hold"/>
                                        <p:tgtEl>
                                          <p:spTgt spid="95"/>
                                        </p:tgtEl>
                                        <p:attrNameLst>
                                          <p:attrName>ppt_y</p:attrName>
                                        </p:attrNameLst>
                                      </p:cBhvr>
                                      <p:tavLst>
                                        <p:tav tm="0">
                                          <p:val>
                                            <p:strVal val="#ppt_y+.1"/>
                                          </p:val>
                                        </p:tav>
                                        <p:tav tm="100000">
                                          <p:val>
                                            <p:strVal val="#ppt_y"/>
                                          </p:val>
                                        </p:tav>
                                      </p:tavLst>
                                    </p:anim>
                                  </p:childTnLst>
                                </p:cTn>
                              </p:par>
                            </p:childTnLst>
                          </p:cTn>
                        </p:par>
                        <p:par>
                          <p:cTn id="72" fill="hold">
                            <p:stCondLst>
                              <p:cond delay="12000"/>
                            </p:stCondLst>
                            <p:childTnLst>
                              <p:par>
                                <p:cTn id="73" presetID="21" presetClass="entr" presetSubtype="1" fill="hold" grpId="0" nodeType="afterEffect">
                                  <p:stCondLst>
                                    <p:cond delay="0"/>
                                  </p:stCondLst>
                                  <p:childTnLst>
                                    <p:set>
                                      <p:cBhvr>
                                        <p:cTn id="74" dur="1" fill="hold">
                                          <p:stCondLst>
                                            <p:cond delay="0"/>
                                          </p:stCondLst>
                                        </p:cTn>
                                        <p:tgtEl>
                                          <p:spTgt spid="137"/>
                                        </p:tgtEl>
                                        <p:attrNameLst>
                                          <p:attrName>style.visibility</p:attrName>
                                        </p:attrNameLst>
                                      </p:cBhvr>
                                      <p:to>
                                        <p:strVal val="visible"/>
                                      </p:to>
                                    </p:set>
                                    <p:animEffect transition="in" filter="wheel(1)">
                                      <p:cBhvr>
                                        <p:cTn id="75" dur="2000"/>
                                        <p:tgtEl>
                                          <p:spTgt spid="137"/>
                                        </p:tgtEl>
                                      </p:cBhvr>
                                    </p:animEffect>
                                  </p:childTnLst>
                                </p:cTn>
                              </p:par>
                            </p:childTnLst>
                          </p:cTn>
                        </p:par>
                        <p:par>
                          <p:cTn id="76" fill="hold">
                            <p:stCondLst>
                              <p:cond delay="14000"/>
                            </p:stCondLst>
                            <p:childTnLst>
                              <p:par>
                                <p:cTn id="77" presetID="53" presetClass="entr" presetSubtype="16" fill="hold" nodeType="afterEffect">
                                  <p:stCondLst>
                                    <p:cond delay="0"/>
                                  </p:stCondLst>
                                  <p:childTnLst>
                                    <p:set>
                                      <p:cBhvr>
                                        <p:cTn id="78" dur="1" fill="hold">
                                          <p:stCondLst>
                                            <p:cond delay="0"/>
                                          </p:stCondLst>
                                        </p:cTn>
                                        <p:tgtEl>
                                          <p:spTgt spid="20"/>
                                        </p:tgtEl>
                                        <p:attrNameLst>
                                          <p:attrName>style.visibility</p:attrName>
                                        </p:attrNameLst>
                                      </p:cBhvr>
                                      <p:to>
                                        <p:strVal val="visible"/>
                                      </p:to>
                                    </p:set>
                                    <p:anim calcmode="lin" valueType="num">
                                      <p:cBhvr>
                                        <p:cTn id="79" dur="500" fill="hold"/>
                                        <p:tgtEl>
                                          <p:spTgt spid="20"/>
                                        </p:tgtEl>
                                        <p:attrNameLst>
                                          <p:attrName>ppt_w</p:attrName>
                                        </p:attrNameLst>
                                      </p:cBhvr>
                                      <p:tavLst>
                                        <p:tav tm="0">
                                          <p:val>
                                            <p:fltVal val="0"/>
                                          </p:val>
                                        </p:tav>
                                        <p:tav tm="100000">
                                          <p:val>
                                            <p:strVal val="#ppt_w"/>
                                          </p:val>
                                        </p:tav>
                                      </p:tavLst>
                                    </p:anim>
                                    <p:anim calcmode="lin" valueType="num">
                                      <p:cBhvr>
                                        <p:cTn id="80" dur="500" fill="hold"/>
                                        <p:tgtEl>
                                          <p:spTgt spid="20"/>
                                        </p:tgtEl>
                                        <p:attrNameLst>
                                          <p:attrName>ppt_h</p:attrName>
                                        </p:attrNameLst>
                                      </p:cBhvr>
                                      <p:tavLst>
                                        <p:tav tm="0">
                                          <p:val>
                                            <p:fltVal val="0"/>
                                          </p:val>
                                        </p:tav>
                                        <p:tav tm="100000">
                                          <p:val>
                                            <p:strVal val="#ppt_h"/>
                                          </p:val>
                                        </p:tav>
                                      </p:tavLst>
                                    </p:anim>
                                    <p:animEffect transition="in" filter="fade">
                                      <p:cBhvr>
                                        <p:cTn id="81" dur="500"/>
                                        <p:tgtEl>
                                          <p:spTgt spid="20"/>
                                        </p:tgtEl>
                                      </p:cBhvr>
                                    </p:animEffect>
                                  </p:childTnLst>
                                </p:cTn>
                              </p:par>
                            </p:childTnLst>
                          </p:cTn>
                        </p:par>
                        <p:par>
                          <p:cTn id="82" fill="hold">
                            <p:stCondLst>
                              <p:cond delay="14500"/>
                            </p:stCondLst>
                            <p:childTnLst>
                              <p:par>
                                <p:cTn id="83" presetID="22" presetClass="entr" presetSubtype="1" fill="hold" grpId="0" nodeType="afterEffect">
                                  <p:stCondLst>
                                    <p:cond delay="0"/>
                                  </p:stCondLst>
                                  <p:childTnLst>
                                    <p:set>
                                      <p:cBhvr>
                                        <p:cTn id="84" dur="1" fill="hold">
                                          <p:stCondLst>
                                            <p:cond delay="0"/>
                                          </p:stCondLst>
                                        </p:cTn>
                                        <p:tgtEl>
                                          <p:spTgt spid="141"/>
                                        </p:tgtEl>
                                        <p:attrNameLst>
                                          <p:attrName>style.visibility</p:attrName>
                                        </p:attrNameLst>
                                      </p:cBhvr>
                                      <p:to>
                                        <p:strVal val="visible"/>
                                      </p:to>
                                    </p:set>
                                    <p:animEffect transition="in" filter="wipe(up)">
                                      <p:cBhvr>
                                        <p:cTn id="85" dur="500"/>
                                        <p:tgtEl>
                                          <p:spTgt spid="141"/>
                                        </p:tgtEl>
                                      </p:cBhvr>
                                    </p:animEffect>
                                  </p:childTnLst>
                                </p:cTn>
                              </p:par>
                            </p:childTnLst>
                          </p:cTn>
                        </p:par>
                        <p:par>
                          <p:cTn id="86" fill="hold">
                            <p:stCondLst>
                              <p:cond delay="15000"/>
                            </p:stCondLst>
                            <p:childTnLst>
                              <p:par>
                                <p:cTn id="87" presetID="22" presetClass="entr" presetSubtype="1" fill="hold" nodeType="afterEffect">
                                  <p:stCondLst>
                                    <p:cond delay="0"/>
                                  </p:stCondLst>
                                  <p:childTnLst>
                                    <p:set>
                                      <p:cBhvr>
                                        <p:cTn id="88" dur="1" fill="hold">
                                          <p:stCondLst>
                                            <p:cond delay="0"/>
                                          </p:stCondLst>
                                        </p:cTn>
                                        <p:tgtEl>
                                          <p:spTgt spid="142"/>
                                        </p:tgtEl>
                                        <p:attrNameLst>
                                          <p:attrName>style.visibility</p:attrName>
                                        </p:attrNameLst>
                                      </p:cBhvr>
                                      <p:to>
                                        <p:strVal val="visible"/>
                                      </p:to>
                                    </p:set>
                                    <p:animEffect transition="in" filter="wipe(up)">
                                      <p:cBhvr>
                                        <p:cTn id="89" dur="500"/>
                                        <p:tgtEl>
                                          <p:spTgt spid="142"/>
                                        </p:tgtEl>
                                      </p:cBhvr>
                                    </p:animEffect>
                                  </p:childTnLst>
                                </p:cTn>
                              </p:par>
                            </p:childTnLst>
                          </p:cTn>
                        </p:par>
                        <p:par>
                          <p:cTn id="90" fill="hold">
                            <p:stCondLst>
                              <p:cond delay="15500"/>
                            </p:stCondLst>
                            <p:childTnLst>
                              <p:par>
                                <p:cTn id="91" presetID="42" presetClass="entr" presetSubtype="0" fill="hold" grpId="0" nodeType="afterEffect">
                                  <p:stCondLst>
                                    <p:cond delay="0"/>
                                  </p:stCondLst>
                                  <p:childTnLst>
                                    <p:set>
                                      <p:cBhvr>
                                        <p:cTn id="92" dur="1" fill="hold">
                                          <p:stCondLst>
                                            <p:cond delay="0"/>
                                          </p:stCondLst>
                                        </p:cTn>
                                        <p:tgtEl>
                                          <p:spTgt spid="138"/>
                                        </p:tgtEl>
                                        <p:attrNameLst>
                                          <p:attrName>style.visibility</p:attrName>
                                        </p:attrNameLst>
                                      </p:cBhvr>
                                      <p:to>
                                        <p:strVal val="visible"/>
                                      </p:to>
                                    </p:set>
                                    <p:animEffect transition="in" filter="fade">
                                      <p:cBhvr>
                                        <p:cTn id="93" dur="1000"/>
                                        <p:tgtEl>
                                          <p:spTgt spid="138"/>
                                        </p:tgtEl>
                                      </p:cBhvr>
                                    </p:animEffect>
                                    <p:anim calcmode="lin" valueType="num">
                                      <p:cBhvr>
                                        <p:cTn id="94" dur="1000" fill="hold"/>
                                        <p:tgtEl>
                                          <p:spTgt spid="138"/>
                                        </p:tgtEl>
                                        <p:attrNameLst>
                                          <p:attrName>ppt_x</p:attrName>
                                        </p:attrNameLst>
                                      </p:cBhvr>
                                      <p:tavLst>
                                        <p:tav tm="0">
                                          <p:val>
                                            <p:strVal val="#ppt_x"/>
                                          </p:val>
                                        </p:tav>
                                        <p:tav tm="100000">
                                          <p:val>
                                            <p:strVal val="#ppt_x"/>
                                          </p:val>
                                        </p:tav>
                                      </p:tavLst>
                                    </p:anim>
                                    <p:anim calcmode="lin" valueType="num">
                                      <p:cBhvr>
                                        <p:cTn id="95" dur="1000" fill="hold"/>
                                        <p:tgtEl>
                                          <p:spTgt spid="138"/>
                                        </p:tgtEl>
                                        <p:attrNameLst>
                                          <p:attrName>ppt_y</p:attrName>
                                        </p:attrNameLst>
                                      </p:cBhvr>
                                      <p:tavLst>
                                        <p:tav tm="0">
                                          <p:val>
                                            <p:strVal val="#ppt_y+.1"/>
                                          </p:val>
                                        </p:tav>
                                        <p:tav tm="100000">
                                          <p:val>
                                            <p:strVal val="#ppt_y"/>
                                          </p:val>
                                        </p:tav>
                                      </p:tavLst>
                                    </p:anim>
                                  </p:childTnLst>
                                </p:cTn>
                              </p:par>
                            </p:childTnLst>
                          </p:cTn>
                        </p:par>
                        <p:par>
                          <p:cTn id="96" fill="hold">
                            <p:stCondLst>
                              <p:cond delay="16500"/>
                            </p:stCondLst>
                            <p:childTnLst>
                              <p:par>
                                <p:cTn id="97" presetID="42" presetClass="entr" presetSubtype="0" fill="hold" nodeType="afterEffect">
                                  <p:stCondLst>
                                    <p:cond delay="0"/>
                                  </p:stCondLst>
                                  <p:childTnLst>
                                    <p:set>
                                      <p:cBhvr>
                                        <p:cTn id="98" dur="1" fill="hold">
                                          <p:stCondLst>
                                            <p:cond delay="0"/>
                                          </p:stCondLst>
                                        </p:cTn>
                                        <p:tgtEl>
                                          <p:spTgt spid="139"/>
                                        </p:tgtEl>
                                        <p:attrNameLst>
                                          <p:attrName>style.visibility</p:attrName>
                                        </p:attrNameLst>
                                      </p:cBhvr>
                                      <p:to>
                                        <p:strVal val="visible"/>
                                      </p:to>
                                    </p:set>
                                    <p:animEffect transition="in" filter="fade">
                                      <p:cBhvr>
                                        <p:cTn id="99" dur="1000"/>
                                        <p:tgtEl>
                                          <p:spTgt spid="139"/>
                                        </p:tgtEl>
                                      </p:cBhvr>
                                    </p:animEffect>
                                    <p:anim calcmode="lin" valueType="num">
                                      <p:cBhvr>
                                        <p:cTn id="100" dur="1000" fill="hold"/>
                                        <p:tgtEl>
                                          <p:spTgt spid="139"/>
                                        </p:tgtEl>
                                        <p:attrNameLst>
                                          <p:attrName>ppt_x</p:attrName>
                                        </p:attrNameLst>
                                      </p:cBhvr>
                                      <p:tavLst>
                                        <p:tav tm="0">
                                          <p:val>
                                            <p:strVal val="#ppt_x"/>
                                          </p:val>
                                        </p:tav>
                                        <p:tav tm="100000">
                                          <p:val>
                                            <p:strVal val="#ppt_x"/>
                                          </p:val>
                                        </p:tav>
                                      </p:tavLst>
                                    </p:anim>
                                    <p:anim calcmode="lin" valueType="num">
                                      <p:cBhvr>
                                        <p:cTn id="101" dur="1000" fill="hold"/>
                                        <p:tgtEl>
                                          <p:spTgt spid="13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7" grpId="0"/>
      <p:bldP spid="2" grpId="0" animBg="1"/>
      <p:bldP spid="3" grpId="0" animBg="1"/>
      <p:bldP spid="88" grpId="0"/>
      <p:bldP spid="93" grpId="0" animBg="1"/>
      <p:bldP spid="94" grpId="0" animBg="1"/>
      <p:bldP spid="97" grpId="0"/>
      <p:bldP spid="137" grpId="0" animBg="1"/>
      <p:bldP spid="138" grpId="0" animBg="1"/>
      <p:bldP spid="141" grpId="0"/>
    </p:bld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3000" b="-3000"/>
          </a:stretch>
        </a:blipFill>
        <a:effectLst/>
      </p:bgPr>
    </p:bg>
    <p:spTree>
      <p:nvGrpSpPr>
        <p:cNvPr id="1" name=""/>
        <p:cNvGrpSpPr/>
        <p:nvPr/>
      </p:nvGrpSpPr>
      <p:grpSpPr>
        <a:xfrm>
          <a:off x="0" y="0"/>
          <a:ext cx="0" cy="0"/>
          <a:chOff x="0" y="0"/>
          <a:chExt cx="0" cy="0"/>
        </a:xfrm>
      </p:grpSpPr>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lumMod val="85000"/>
                  </a:schemeClr>
                </a:solidFill>
                <a:latin typeface="Candara" panose="020E0502030303020204" pitchFamily="34" charset="0"/>
              </a:rPr>
              <a:t>Your Subtitle</a:t>
            </a:r>
          </a:p>
        </p:txBody>
      </p:sp>
      <p:pic>
        <p:nvPicPr>
          <p:cNvPr id="11" name="Picture 10">
            <a:extLst>
              <a:ext uri="{FF2B5EF4-FFF2-40B4-BE49-F238E27FC236}">
                <a16:creationId xmlns:a16="http://schemas.microsoft.com/office/drawing/2014/main" id="{715F540A-4299-4865-BBD7-98254F6225D2}"/>
              </a:ext>
            </a:extLst>
          </p:cNvPr>
          <p:cNvPicPr>
            <a:picLocks noChangeAspect="1"/>
          </p:cNvPicPr>
          <p:nvPr/>
        </p:nvPicPr>
        <p:blipFill>
          <a:blip r:embed="rId3" cstate="print">
            <a:lum bright="70000" contrast="-70000"/>
            <a:extLst>
              <a:ext uri="{28A0092B-C50C-407E-A947-70E740481C1C}">
                <a14:useLocalDpi xmlns:a14="http://schemas.microsoft.com/office/drawing/2010/main" val="0"/>
              </a:ext>
            </a:extLst>
          </a:blip>
          <a:stretch>
            <a:fillRect/>
          </a:stretch>
        </p:blipFill>
        <p:spPr>
          <a:xfrm rot="7800000" flipH="1">
            <a:off x="8603007" y="1516809"/>
            <a:ext cx="640080" cy="640080"/>
          </a:xfrm>
          <a:prstGeom prst="rect">
            <a:avLst/>
          </a:prstGeom>
          <a:effectLst>
            <a:outerShdw blurRad="50800" dist="38100" dir="5400000" algn="t" rotWithShape="0">
              <a:prstClr val="black">
                <a:alpha val="40000"/>
              </a:prstClr>
            </a:outerShdw>
          </a:effectLst>
        </p:spPr>
      </p:pic>
      <p:pic>
        <p:nvPicPr>
          <p:cNvPr id="12" name="Picture 11">
            <a:extLst>
              <a:ext uri="{FF2B5EF4-FFF2-40B4-BE49-F238E27FC236}">
                <a16:creationId xmlns:a16="http://schemas.microsoft.com/office/drawing/2014/main" id="{F0322EB9-AED5-45A2-B440-0F981F52C022}"/>
              </a:ext>
            </a:extLst>
          </p:cNvPr>
          <p:cNvPicPr>
            <a:picLocks noChangeAspect="1"/>
          </p:cNvPicPr>
          <p:nvPr/>
        </p:nvPicPr>
        <p:blipFill>
          <a:blip r:embed="rId3" cstate="print">
            <a:lum bright="70000" contrast="-70000"/>
            <a:extLst>
              <a:ext uri="{28A0092B-C50C-407E-A947-70E740481C1C}">
                <a14:useLocalDpi xmlns:a14="http://schemas.microsoft.com/office/drawing/2010/main" val="0"/>
              </a:ext>
            </a:extLst>
          </a:blip>
          <a:stretch>
            <a:fillRect/>
          </a:stretch>
        </p:blipFill>
        <p:spPr>
          <a:xfrm rot="11291960" flipH="1">
            <a:off x="9875071" y="4899507"/>
            <a:ext cx="640080" cy="640080"/>
          </a:xfrm>
          <a:prstGeom prst="rect">
            <a:avLst/>
          </a:prstGeom>
          <a:effectLst>
            <a:outerShdw blurRad="50800" dist="38100" dir="5400000" algn="t" rotWithShape="0">
              <a:prstClr val="black">
                <a:alpha val="40000"/>
              </a:prstClr>
            </a:outerShdw>
          </a:effectLst>
        </p:spPr>
      </p:pic>
      <p:pic>
        <p:nvPicPr>
          <p:cNvPr id="13" name="Picture 12">
            <a:extLst>
              <a:ext uri="{FF2B5EF4-FFF2-40B4-BE49-F238E27FC236}">
                <a16:creationId xmlns:a16="http://schemas.microsoft.com/office/drawing/2014/main" id="{94972EB4-A13B-49B0-A934-95E1DD03147D}"/>
              </a:ext>
            </a:extLst>
          </p:cNvPr>
          <p:cNvPicPr>
            <a:picLocks noChangeAspect="1"/>
          </p:cNvPicPr>
          <p:nvPr/>
        </p:nvPicPr>
        <p:blipFill>
          <a:blip r:embed="rId3" cstate="print">
            <a:lum bright="70000" contrast="-70000"/>
            <a:extLst>
              <a:ext uri="{28A0092B-C50C-407E-A947-70E740481C1C}">
                <a14:useLocalDpi xmlns:a14="http://schemas.microsoft.com/office/drawing/2010/main" val="0"/>
              </a:ext>
            </a:extLst>
          </a:blip>
          <a:stretch>
            <a:fillRect/>
          </a:stretch>
        </p:blipFill>
        <p:spPr>
          <a:xfrm rot="19893002" flipH="1" flipV="1">
            <a:off x="5425825" y="5043453"/>
            <a:ext cx="640080" cy="640080"/>
          </a:xfrm>
          <a:prstGeom prst="rect">
            <a:avLst/>
          </a:prstGeom>
          <a:effectLst>
            <a:outerShdw blurRad="50800" dist="38100" dir="5400000" algn="t" rotWithShape="0">
              <a:prstClr val="black">
                <a:alpha val="40000"/>
              </a:prstClr>
            </a:outerShdw>
          </a:effectLst>
        </p:spPr>
      </p:pic>
      <p:sp>
        <p:nvSpPr>
          <p:cNvPr id="18" name="Freeform: Shape 17">
            <a:extLst>
              <a:ext uri="{FF2B5EF4-FFF2-40B4-BE49-F238E27FC236}">
                <a16:creationId xmlns:a16="http://schemas.microsoft.com/office/drawing/2014/main" id="{94CAA057-D5CD-48B4-ACF7-71C321A9E9D3}"/>
              </a:ext>
            </a:extLst>
          </p:cNvPr>
          <p:cNvSpPr/>
          <p:nvPr/>
        </p:nvSpPr>
        <p:spPr>
          <a:xfrm rot="16200000">
            <a:off x="1219531" y="297429"/>
            <a:ext cx="1463042" cy="3902104"/>
          </a:xfrm>
          <a:custGeom>
            <a:avLst/>
            <a:gdLst>
              <a:gd name="connsiteX0" fmla="*/ 1463042 w 1463042"/>
              <a:gd name="connsiteY0" fmla="*/ 930213 h 3902104"/>
              <a:gd name="connsiteX1" fmla="*/ 1463042 w 1463042"/>
              <a:gd name="connsiteY1" fmla="*/ 1951042 h 3902104"/>
              <a:gd name="connsiteX2" fmla="*/ 1463042 w 1463042"/>
              <a:gd name="connsiteY2" fmla="*/ 2195487 h 3902104"/>
              <a:gd name="connsiteX3" fmla="*/ 1463040 w 1463042"/>
              <a:gd name="connsiteY3" fmla="*/ 2195487 h 3902104"/>
              <a:gd name="connsiteX4" fmla="*/ 1463040 w 1463042"/>
              <a:gd name="connsiteY4" fmla="*/ 2198991 h 3902104"/>
              <a:gd name="connsiteX5" fmla="*/ 1463042 w 1463042"/>
              <a:gd name="connsiteY5" fmla="*/ 2199030 h 3902104"/>
              <a:gd name="connsiteX6" fmla="*/ 1463040 w 1463042"/>
              <a:gd name="connsiteY6" fmla="*/ 2199069 h 3902104"/>
              <a:gd name="connsiteX7" fmla="*/ 1463040 w 1463042"/>
              <a:gd name="connsiteY7" fmla="*/ 2922596 h 3902104"/>
              <a:gd name="connsiteX8" fmla="*/ 1463040 w 1463042"/>
              <a:gd name="connsiteY8" fmla="*/ 3167041 h 3902104"/>
              <a:gd name="connsiteX9" fmla="*/ 1462861 w 1463042"/>
              <a:gd name="connsiteY9" fmla="*/ 3167041 h 3902104"/>
              <a:gd name="connsiteX10" fmla="*/ 1463040 w 1463042"/>
              <a:gd name="connsiteY10" fmla="*/ 3170584 h 3902104"/>
              <a:gd name="connsiteX11" fmla="*/ 731520 w 1463042"/>
              <a:gd name="connsiteY11" fmla="*/ 3902104 h 3902104"/>
              <a:gd name="connsiteX12" fmla="*/ 0 w 1463042"/>
              <a:gd name="connsiteY12" fmla="*/ 3170584 h 3902104"/>
              <a:gd name="connsiteX13" fmla="*/ 179 w 1463042"/>
              <a:gd name="connsiteY13" fmla="*/ 3167041 h 3902104"/>
              <a:gd name="connsiteX14" fmla="*/ 0 w 1463042"/>
              <a:gd name="connsiteY14" fmla="*/ 3167041 h 3902104"/>
              <a:gd name="connsiteX15" fmla="*/ 0 w 1463042"/>
              <a:gd name="connsiteY15" fmla="*/ 3030319 h 3902104"/>
              <a:gd name="connsiteX16" fmla="*/ 0 w 1463042"/>
              <a:gd name="connsiteY16" fmla="*/ 1901767 h 3902104"/>
              <a:gd name="connsiteX17" fmla="*/ 0 w 1463042"/>
              <a:gd name="connsiteY17" fmla="*/ 971554 h 3902104"/>
              <a:gd name="connsiteX18" fmla="*/ 2 w 1463042"/>
              <a:gd name="connsiteY18" fmla="*/ 971554 h 3902104"/>
              <a:gd name="connsiteX19" fmla="*/ 2 w 1463042"/>
              <a:gd name="connsiteY19" fmla="*/ 930213 h 3902104"/>
              <a:gd name="connsiteX20" fmla="*/ 2 w 1463042"/>
              <a:gd name="connsiteY20" fmla="*/ 0 h 3902104"/>
              <a:gd name="connsiteX21" fmla="*/ 1461925 w 1463042"/>
              <a:gd name="connsiteY21" fmla="*/ 0 h 3902104"/>
              <a:gd name="connsiteX22" fmla="*/ 1461925 w 1463042"/>
              <a:gd name="connsiteY22" fmla="*/ 930213 h 3902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463042" h="3902104">
                <a:moveTo>
                  <a:pt x="1463042" y="930213"/>
                </a:moveTo>
                <a:lnTo>
                  <a:pt x="1463042" y="1951042"/>
                </a:lnTo>
                <a:lnTo>
                  <a:pt x="1463042" y="2195487"/>
                </a:lnTo>
                <a:lnTo>
                  <a:pt x="1463040" y="2195487"/>
                </a:lnTo>
                <a:lnTo>
                  <a:pt x="1463040" y="2198991"/>
                </a:lnTo>
                <a:lnTo>
                  <a:pt x="1463042" y="2199030"/>
                </a:lnTo>
                <a:lnTo>
                  <a:pt x="1463040" y="2199069"/>
                </a:lnTo>
                <a:lnTo>
                  <a:pt x="1463040" y="2922596"/>
                </a:lnTo>
                <a:lnTo>
                  <a:pt x="1463040" y="3167041"/>
                </a:lnTo>
                <a:lnTo>
                  <a:pt x="1462861" y="3167041"/>
                </a:lnTo>
                <a:lnTo>
                  <a:pt x="1463040" y="3170584"/>
                </a:lnTo>
                <a:cubicBezTo>
                  <a:pt x="1463040" y="3574591"/>
                  <a:pt x="1135527" y="3902104"/>
                  <a:pt x="731520" y="3902104"/>
                </a:cubicBezTo>
                <a:cubicBezTo>
                  <a:pt x="327513" y="3902104"/>
                  <a:pt x="0" y="3574591"/>
                  <a:pt x="0" y="3170584"/>
                </a:cubicBezTo>
                <a:lnTo>
                  <a:pt x="179" y="3167041"/>
                </a:lnTo>
                <a:lnTo>
                  <a:pt x="0" y="3167041"/>
                </a:lnTo>
                <a:lnTo>
                  <a:pt x="0" y="3030319"/>
                </a:lnTo>
                <a:lnTo>
                  <a:pt x="0" y="1901767"/>
                </a:lnTo>
                <a:lnTo>
                  <a:pt x="0" y="971554"/>
                </a:lnTo>
                <a:lnTo>
                  <a:pt x="2" y="971554"/>
                </a:lnTo>
                <a:lnTo>
                  <a:pt x="2" y="930213"/>
                </a:lnTo>
                <a:lnTo>
                  <a:pt x="2" y="0"/>
                </a:lnTo>
                <a:lnTo>
                  <a:pt x="1461925" y="0"/>
                </a:lnTo>
                <a:lnTo>
                  <a:pt x="1461925" y="930213"/>
                </a:lnTo>
                <a:close/>
              </a:path>
            </a:pathLst>
          </a:custGeom>
          <a:solidFill>
            <a:srgbClr val="FE4A1E"/>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9" name="TextBox 18">
            <a:extLst>
              <a:ext uri="{FF2B5EF4-FFF2-40B4-BE49-F238E27FC236}">
                <a16:creationId xmlns:a16="http://schemas.microsoft.com/office/drawing/2014/main" id="{608EDBB5-D713-4D2B-A665-BB22D4FC4726}"/>
              </a:ext>
            </a:extLst>
          </p:cNvPr>
          <p:cNvSpPr txBox="1"/>
          <p:nvPr/>
        </p:nvSpPr>
        <p:spPr>
          <a:xfrm>
            <a:off x="9470623" y="1752936"/>
            <a:ext cx="2173801" cy="553998"/>
          </a:xfrm>
          <a:prstGeom prst="rect">
            <a:avLst/>
          </a:prstGeom>
          <a:noFill/>
        </p:spPr>
        <p:txBody>
          <a:bodyPr wrap="square" lIns="0" tIns="0" rIns="0" bIns="0" rtlCol="0" anchor="t">
            <a:spAutoFit/>
          </a:bodyPr>
          <a:lstStyle/>
          <a:p>
            <a:r>
              <a:rPr lang="en-US" sz="1200" dirty="0">
                <a:solidFill>
                  <a:schemeClr val="bg1"/>
                </a:solidFill>
              </a:rPr>
              <a:t>Lorem ipsum dolor sit amet, consectetur adipiscing elit, sed do eiusmod tempor incididunt.</a:t>
            </a:r>
          </a:p>
        </p:txBody>
      </p:sp>
      <p:sp>
        <p:nvSpPr>
          <p:cNvPr id="20" name="TextBox 19">
            <a:extLst>
              <a:ext uri="{FF2B5EF4-FFF2-40B4-BE49-F238E27FC236}">
                <a16:creationId xmlns:a16="http://schemas.microsoft.com/office/drawing/2014/main" id="{326382E3-ACA9-46A1-A63A-5D170FA2AD90}"/>
              </a:ext>
            </a:extLst>
          </p:cNvPr>
          <p:cNvSpPr txBox="1"/>
          <p:nvPr/>
        </p:nvSpPr>
        <p:spPr>
          <a:xfrm>
            <a:off x="9699577" y="5581959"/>
            <a:ext cx="2173801" cy="553998"/>
          </a:xfrm>
          <a:prstGeom prst="rect">
            <a:avLst/>
          </a:prstGeom>
          <a:noFill/>
        </p:spPr>
        <p:txBody>
          <a:bodyPr wrap="square" lIns="0" tIns="0" rIns="0" bIns="0" rtlCol="0" anchor="t">
            <a:spAutoFit/>
          </a:bodyPr>
          <a:lstStyle/>
          <a:p>
            <a:r>
              <a:rPr lang="en-US" sz="1200" dirty="0">
                <a:solidFill>
                  <a:schemeClr val="bg1"/>
                </a:solidFill>
              </a:rPr>
              <a:t>Lorem ipsum dolor sit amet, consectetur adipiscing elit, sed do eiusmod tempor incididunt.</a:t>
            </a:r>
          </a:p>
        </p:txBody>
      </p:sp>
      <p:sp>
        <p:nvSpPr>
          <p:cNvPr id="21" name="TextBox 20">
            <a:extLst>
              <a:ext uri="{FF2B5EF4-FFF2-40B4-BE49-F238E27FC236}">
                <a16:creationId xmlns:a16="http://schemas.microsoft.com/office/drawing/2014/main" id="{B09B0BC8-9856-4301-8DB5-5B3389C2EEF7}"/>
              </a:ext>
            </a:extLst>
          </p:cNvPr>
          <p:cNvSpPr txBox="1"/>
          <p:nvPr/>
        </p:nvSpPr>
        <p:spPr>
          <a:xfrm>
            <a:off x="5092819" y="5799634"/>
            <a:ext cx="2173801" cy="553998"/>
          </a:xfrm>
          <a:prstGeom prst="rect">
            <a:avLst/>
          </a:prstGeom>
          <a:noFill/>
        </p:spPr>
        <p:txBody>
          <a:bodyPr wrap="square" lIns="0" tIns="0" rIns="0" bIns="0" rtlCol="0" anchor="t">
            <a:spAutoFit/>
          </a:bodyPr>
          <a:lstStyle/>
          <a:p>
            <a:r>
              <a:rPr lang="en-US" sz="1200" dirty="0">
                <a:solidFill>
                  <a:schemeClr val="bg1"/>
                </a:solidFill>
              </a:rPr>
              <a:t>Lorem ipsum dolor sit amet, consectetur adipiscing elit, sed do eiusmod tempor incididunt.</a:t>
            </a:r>
          </a:p>
        </p:txBody>
      </p:sp>
      <p:grpSp>
        <p:nvGrpSpPr>
          <p:cNvPr id="3" name="Group 2">
            <a:extLst>
              <a:ext uri="{FF2B5EF4-FFF2-40B4-BE49-F238E27FC236}">
                <a16:creationId xmlns:a16="http://schemas.microsoft.com/office/drawing/2014/main" id="{AF001389-9469-4EA2-B657-15987A3B5F62}"/>
              </a:ext>
            </a:extLst>
          </p:cNvPr>
          <p:cNvGrpSpPr/>
          <p:nvPr/>
        </p:nvGrpSpPr>
        <p:grpSpPr>
          <a:xfrm>
            <a:off x="7121551" y="1783080"/>
            <a:ext cx="1645922" cy="1645920"/>
            <a:chOff x="7121551" y="1783080"/>
            <a:chExt cx="1645922" cy="1645920"/>
          </a:xfrm>
        </p:grpSpPr>
        <p:sp>
          <p:nvSpPr>
            <p:cNvPr id="8" name="Freeform 20">
              <a:extLst>
                <a:ext uri="{FF2B5EF4-FFF2-40B4-BE49-F238E27FC236}">
                  <a16:creationId xmlns:a16="http://schemas.microsoft.com/office/drawing/2014/main" id="{FC5AF00A-D014-4D6D-9E3E-89A1AF43E1BA}"/>
                </a:ext>
              </a:extLst>
            </p:cNvPr>
            <p:cNvSpPr>
              <a:spLocks noChangeAspect="1"/>
            </p:cNvSpPr>
            <p:nvPr/>
          </p:nvSpPr>
          <p:spPr>
            <a:xfrm flipH="1">
              <a:off x="7121551" y="1783080"/>
              <a:ext cx="1645922" cy="1645920"/>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solidFill>
              <a:srgbClr val="5C9AD3"/>
            </a:solidFill>
            <a:ln w="6350">
              <a:solidFill>
                <a:schemeClr val="bg1"/>
              </a:solidFill>
            </a:ln>
            <a:effectLst>
              <a:outerShdw blurRad="50800" dist="38100" dir="18900000" algn="bl" rotWithShape="0">
                <a:prstClr val="black">
                  <a:alpha val="40000"/>
                </a:prstClr>
              </a:outerShdw>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75308" tIns="731520" rIns="475308" bIns="582340" numCol="1" spcCol="1270" anchor="ctr" anchorCtr="0">
              <a:noAutofit/>
            </a:bodyPr>
            <a:lstStyle/>
            <a:p>
              <a:pPr algn="ctr" defTabSz="1777956">
                <a:lnSpc>
                  <a:spcPct val="90000"/>
                </a:lnSpc>
                <a:spcBef>
                  <a:spcPct val="0"/>
                </a:spcBef>
                <a:spcAft>
                  <a:spcPct val="35000"/>
                </a:spcAft>
              </a:pPr>
              <a:endParaRPr lang="en-US" sz="4000" dirty="0"/>
            </a:p>
          </p:txBody>
        </p:sp>
        <p:sp>
          <p:nvSpPr>
            <p:cNvPr id="22" name="TextBox 21">
              <a:extLst>
                <a:ext uri="{FF2B5EF4-FFF2-40B4-BE49-F238E27FC236}">
                  <a16:creationId xmlns:a16="http://schemas.microsoft.com/office/drawing/2014/main" id="{29CE22F5-30D9-48EA-874A-0A9444B72C02}"/>
                </a:ext>
              </a:extLst>
            </p:cNvPr>
            <p:cNvSpPr txBox="1"/>
            <p:nvPr/>
          </p:nvSpPr>
          <p:spPr>
            <a:xfrm>
              <a:off x="7468564" y="2306934"/>
              <a:ext cx="1003600" cy="553998"/>
            </a:xfrm>
            <a:prstGeom prst="rect">
              <a:avLst/>
            </a:prstGeom>
            <a:noFill/>
          </p:spPr>
          <p:txBody>
            <a:bodyPr wrap="square" lIns="0" tIns="0" rIns="0" bIns="0" rtlCol="0" anchor="t">
              <a:spAutoFit/>
            </a:bodyPr>
            <a:lstStyle/>
            <a:p>
              <a:pPr algn="ctr"/>
              <a:r>
                <a:rPr lang="en-US" b="1" dirty="0">
                  <a:solidFill>
                    <a:schemeClr val="bg1"/>
                  </a:solidFill>
                </a:rPr>
                <a:t>Lorem Ipsum</a:t>
              </a:r>
            </a:p>
          </p:txBody>
        </p:sp>
      </p:grpSp>
      <p:grpSp>
        <p:nvGrpSpPr>
          <p:cNvPr id="4" name="Group 3">
            <a:extLst>
              <a:ext uri="{FF2B5EF4-FFF2-40B4-BE49-F238E27FC236}">
                <a16:creationId xmlns:a16="http://schemas.microsoft.com/office/drawing/2014/main" id="{3F3D27FD-9E56-4760-B09F-0E44CC0BB364}"/>
              </a:ext>
            </a:extLst>
          </p:cNvPr>
          <p:cNvGrpSpPr/>
          <p:nvPr/>
        </p:nvGrpSpPr>
        <p:grpSpPr>
          <a:xfrm>
            <a:off x="7578752" y="3216758"/>
            <a:ext cx="2377442" cy="2377440"/>
            <a:chOff x="7578752" y="3216758"/>
            <a:chExt cx="2377442" cy="2377440"/>
          </a:xfrm>
        </p:grpSpPr>
        <p:sp>
          <p:nvSpPr>
            <p:cNvPr id="10" name="Freeform 20">
              <a:extLst>
                <a:ext uri="{FF2B5EF4-FFF2-40B4-BE49-F238E27FC236}">
                  <a16:creationId xmlns:a16="http://schemas.microsoft.com/office/drawing/2014/main" id="{92CF79D2-6DEF-4375-80AE-C4ADCA3C0992}"/>
                </a:ext>
              </a:extLst>
            </p:cNvPr>
            <p:cNvSpPr>
              <a:spLocks noChangeAspect="1"/>
            </p:cNvSpPr>
            <p:nvPr/>
          </p:nvSpPr>
          <p:spPr>
            <a:xfrm rot="21264444" flipH="1">
              <a:off x="7578752" y="3216758"/>
              <a:ext cx="2377442" cy="2377440"/>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solidFill>
              <a:srgbClr val="FE4A1E"/>
            </a:solidFill>
            <a:ln w="6350">
              <a:solidFill>
                <a:schemeClr val="bg1"/>
              </a:solidFill>
            </a:ln>
            <a:effectLst>
              <a:outerShdw blurRad="50800" dist="38100" dir="18900000" algn="bl" rotWithShape="0">
                <a:prstClr val="black">
                  <a:alpha val="40000"/>
                </a:prstClr>
              </a:outerShdw>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75308" tIns="731520" rIns="475308" bIns="582340" numCol="1" spcCol="1270" anchor="ctr" anchorCtr="0">
              <a:noAutofit/>
            </a:bodyPr>
            <a:lstStyle/>
            <a:p>
              <a:pPr algn="ctr" defTabSz="1777956">
                <a:lnSpc>
                  <a:spcPct val="90000"/>
                </a:lnSpc>
                <a:spcBef>
                  <a:spcPct val="0"/>
                </a:spcBef>
                <a:spcAft>
                  <a:spcPct val="35000"/>
                </a:spcAft>
              </a:pPr>
              <a:endParaRPr lang="en-US" sz="4000" dirty="0"/>
            </a:p>
          </p:txBody>
        </p:sp>
        <p:sp>
          <p:nvSpPr>
            <p:cNvPr id="23" name="TextBox 22">
              <a:extLst>
                <a:ext uri="{FF2B5EF4-FFF2-40B4-BE49-F238E27FC236}">
                  <a16:creationId xmlns:a16="http://schemas.microsoft.com/office/drawing/2014/main" id="{2A69B118-4E43-4D3B-8F1F-333B650E18DA}"/>
                </a:ext>
              </a:extLst>
            </p:cNvPr>
            <p:cNvSpPr txBox="1"/>
            <p:nvPr/>
          </p:nvSpPr>
          <p:spPr>
            <a:xfrm>
              <a:off x="8265673" y="4073753"/>
              <a:ext cx="1003600" cy="553998"/>
            </a:xfrm>
            <a:prstGeom prst="rect">
              <a:avLst/>
            </a:prstGeom>
            <a:noFill/>
          </p:spPr>
          <p:txBody>
            <a:bodyPr wrap="square" lIns="0" tIns="0" rIns="0" bIns="0" rtlCol="0" anchor="t">
              <a:spAutoFit/>
            </a:bodyPr>
            <a:lstStyle/>
            <a:p>
              <a:pPr algn="ctr"/>
              <a:r>
                <a:rPr lang="en-US" b="1" dirty="0">
                  <a:solidFill>
                    <a:schemeClr val="bg1"/>
                  </a:solidFill>
                </a:rPr>
                <a:t>Lorem Ipsum</a:t>
              </a:r>
            </a:p>
          </p:txBody>
        </p:sp>
      </p:grpSp>
      <p:grpSp>
        <p:nvGrpSpPr>
          <p:cNvPr id="2" name="Group 1">
            <a:extLst>
              <a:ext uri="{FF2B5EF4-FFF2-40B4-BE49-F238E27FC236}">
                <a16:creationId xmlns:a16="http://schemas.microsoft.com/office/drawing/2014/main" id="{53BB5002-0E6C-4763-AD10-6BE8F8687304}"/>
              </a:ext>
            </a:extLst>
          </p:cNvPr>
          <p:cNvGrpSpPr/>
          <p:nvPr/>
        </p:nvGrpSpPr>
        <p:grpSpPr>
          <a:xfrm>
            <a:off x="5785928" y="3436352"/>
            <a:ext cx="1828802" cy="1828800"/>
            <a:chOff x="5785928" y="3436352"/>
            <a:chExt cx="1828802" cy="1828800"/>
          </a:xfrm>
        </p:grpSpPr>
        <p:sp>
          <p:nvSpPr>
            <p:cNvPr id="9" name="Freeform 20">
              <a:extLst>
                <a:ext uri="{FF2B5EF4-FFF2-40B4-BE49-F238E27FC236}">
                  <a16:creationId xmlns:a16="http://schemas.microsoft.com/office/drawing/2014/main" id="{C35FD582-CB99-48F5-9C78-FC2082ACBDF7}"/>
                </a:ext>
              </a:extLst>
            </p:cNvPr>
            <p:cNvSpPr>
              <a:spLocks noChangeAspect="1"/>
            </p:cNvSpPr>
            <p:nvPr/>
          </p:nvSpPr>
          <p:spPr>
            <a:xfrm rot="1750862" flipH="1">
              <a:off x="5785928" y="3436352"/>
              <a:ext cx="1828802" cy="1828800"/>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solidFill>
              <a:srgbClr val="44546B"/>
            </a:solidFill>
            <a:ln w="6350">
              <a:solidFill>
                <a:schemeClr val="bg1"/>
              </a:solidFill>
            </a:ln>
            <a:effectLst>
              <a:outerShdw blurRad="50800" dist="38100" dir="18900000" algn="bl" rotWithShape="0">
                <a:prstClr val="black">
                  <a:alpha val="40000"/>
                </a:prstClr>
              </a:outerShdw>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75308" tIns="731520" rIns="475308" bIns="582340" numCol="1" spcCol="1270" anchor="ctr" anchorCtr="0">
              <a:noAutofit/>
            </a:bodyPr>
            <a:lstStyle/>
            <a:p>
              <a:pPr algn="ctr" defTabSz="1777956">
                <a:lnSpc>
                  <a:spcPct val="90000"/>
                </a:lnSpc>
                <a:spcBef>
                  <a:spcPct val="0"/>
                </a:spcBef>
                <a:spcAft>
                  <a:spcPct val="35000"/>
                </a:spcAft>
              </a:pPr>
              <a:endParaRPr lang="en-US" sz="4000" dirty="0"/>
            </a:p>
          </p:txBody>
        </p:sp>
        <p:sp>
          <p:nvSpPr>
            <p:cNvPr id="24" name="TextBox 23">
              <a:extLst>
                <a:ext uri="{FF2B5EF4-FFF2-40B4-BE49-F238E27FC236}">
                  <a16:creationId xmlns:a16="http://schemas.microsoft.com/office/drawing/2014/main" id="{9A46548A-FEA6-48E0-98AD-FC9E40C7F8EF}"/>
                </a:ext>
              </a:extLst>
            </p:cNvPr>
            <p:cNvSpPr txBox="1"/>
            <p:nvPr/>
          </p:nvSpPr>
          <p:spPr>
            <a:xfrm>
              <a:off x="6198529" y="4073753"/>
              <a:ext cx="1003600" cy="553998"/>
            </a:xfrm>
            <a:prstGeom prst="rect">
              <a:avLst/>
            </a:prstGeom>
            <a:noFill/>
          </p:spPr>
          <p:txBody>
            <a:bodyPr wrap="square" lIns="0" tIns="0" rIns="0" bIns="0" rtlCol="0" anchor="t">
              <a:spAutoFit/>
            </a:bodyPr>
            <a:lstStyle/>
            <a:p>
              <a:pPr algn="ctr"/>
              <a:r>
                <a:rPr lang="en-US" b="1" dirty="0">
                  <a:solidFill>
                    <a:schemeClr val="bg1"/>
                  </a:solidFill>
                </a:rPr>
                <a:t>Lorem Ipsum</a:t>
              </a:r>
            </a:p>
          </p:txBody>
        </p:sp>
      </p:grpSp>
      <p:sp>
        <p:nvSpPr>
          <p:cNvPr id="25" name="Freeform 122">
            <a:extLst>
              <a:ext uri="{FF2B5EF4-FFF2-40B4-BE49-F238E27FC236}">
                <a16:creationId xmlns:a16="http://schemas.microsoft.com/office/drawing/2014/main" id="{8366A40F-233B-4102-B5B6-B12DE25A87BB}"/>
              </a:ext>
            </a:extLst>
          </p:cNvPr>
          <p:cNvSpPr>
            <a:spLocks noEditPoints="1"/>
          </p:cNvSpPr>
          <p:nvPr/>
        </p:nvSpPr>
        <p:spPr bwMode="auto">
          <a:xfrm>
            <a:off x="405669" y="1962384"/>
            <a:ext cx="480613" cy="377191"/>
          </a:xfrm>
          <a:custGeom>
            <a:avLst/>
            <a:gdLst/>
            <a:ahLst/>
            <a:cxnLst>
              <a:cxn ang="0">
                <a:pos x="57" y="37"/>
              </a:cxn>
              <a:cxn ang="0">
                <a:pos x="38" y="56"/>
              </a:cxn>
              <a:cxn ang="0">
                <a:pos x="34" y="57"/>
              </a:cxn>
              <a:cxn ang="0">
                <a:pos x="31" y="56"/>
              </a:cxn>
              <a:cxn ang="0">
                <a:pos x="4" y="28"/>
              </a:cxn>
              <a:cxn ang="0">
                <a:pos x="0" y="20"/>
              </a:cxn>
              <a:cxn ang="0">
                <a:pos x="0" y="4"/>
              </a:cxn>
              <a:cxn ang="0">
                <a:pos x="5" y="0"/>
              </a:cxn>
              <a:cxn ang="0">
                <a:pos x="21" y="0"/>
              </a:cxn>
              <a:cxn ang="0">
                <a:pos x="29" y="3"/>
              </a:cxn>
              <a:cxn ang="0">
                <a:pos x="57" y="30"/>
              </a:cxn>
              <a:cxn ang="0">
                <a:pos x="58" y="34"/>
              </a:cxn>
              <a:cxn ang="0">
                <a:pos x="57" y="37"/>
              </a:cxn>
              <a:cxn ang="0">
                <a:pos x="13" y="7"/>
              </a:cxn>
              <a:cxn ang="0">
                <a:pos x="8" y="12"/>
              </a:cxn>
              <a:cxn ang="0">
                <a:pos x="13" y="17"/>
              </a:cxn>
              <a:cxn ang="0">
                <a:pos x="17" y="12"/>
              </a:cxn>
              <a:cxn ang="0">
                <a:pos x="13" y="7"/>
              </a:cxn>
              <a:cxn ang="0">
                <a:pos x="71" y="37"/>
              </a:cxn>
              <a:cxn ang="0">
                <a:pos x="52" y="56"/>
              </a:cxn>
              <a:cxn ang="0">
                <a:pos x="49" y="57"/>
              </a:cxn>
              <a:cxn ang="0">
                <a:pos x="45" y="55"/>
              </a:cxn>
              <a:cxn ang="0">
                <a:pos x="63" y="37"/>
              </a:cxn>
              <a:cxn ang="0">
                <a:pos x="64" y="34"/>
              </a:cxn>
              <a:cxn ang="0">
                <a:pos x="63" y="30"/>
              </a:cxn>
              <a:cxn ang="0">
                <a:pos x="35" y="3"/>
              </a:cxn>
              <a:cxn ang="0">
                <a:pos x="27" y="0"/>
              </a:cxn>
              <a:cxn ang="0">
                <a:pos x="36" y="0"/>
              </a:cxn>
              <a:cxn ang="0">
                <a:pos x="44" y="3"/>
              </a:cxn>
              <a:cxn ang="0">
                <a:pos x="71" y="30"/>
              </a:cxn>
              <a:cxn ang="0">
                <a:pos x="73" y="34"/>
              </a:cxn>
              <a:cxn ang="0">
                <a:pos x="71" y="37"/>
              </a:cxn>
            </a:cxnLst>
            <a:rect l="0" t="0" r="r" b="b"/>
            <a:pathLst>
              <a:path w="73" h="57">
                <a:moveTo>
                  <a:pt x="57" y="37"/>
                </a:moveTo>
                <a:cubicBezTo>
                  <a:pt x="38" y="56"/>
                  <a:pt x="38" y="56"/>
                  <a:pt x="38" y="56"/>
                </a:cubicBezTo>
                <a:cubicBezTo>
                  <a:pt x="37" y="57"/>
                  <a:pt x="36" y="57"/>
                  <a:pt x="34" y="57"/>
                </a:cubicBezTo>
                <a:cubicBezTo>
                  <a:pt x="33" y="57"/>
                  <a:pt x="32" y="57"/>
                  <a:pt x="31" y="56"/>
                </a:cubicBezTo>
                <a:cubicBezTo>
                  <a:pt x="4" y="28"/>
                  <a:pt x="4" y="28"/>
                  <a:pt x="4" y="28"/>
                </a:cubicBezTo>
                <a:cubicBezTo>
                  <a:pt x="2" y="27"/>
                  <a:pt x="0" y="23"/>
                  <a:pt x="0" y="20"/>
                </a:cubicBezTo>
                <a:cubicBezTo>
                  <a:pt x="0" y="4"/>
                  <a:pt x="0" y="4"/>
                  <a:pt x="0" y="4"/>
                </a:cubicBezTo>
                <a:cubicBezTo>
                  <a:pt x="0" y="2"/>
                  <a:pt x="3" y="0"/>
                  <a:pt x="5" y="0"/>
                </a:cubicBezTo>
                <a:cubicBezTo>
                  <a:pt x="21" y="0"/>
                  <a:pt x="21" y="0"/>
                  <a:pt x="21" y="0"/>
                </a:cubicBezTo>
                <a:cubicBezTo>
                  <a:pt x="24" y="0"/>
                  <a:pt x="27" y="1"/>
                  <a:pt x="29" y="3"/>
                </a:cubicBezTo>
                <a:cubicBezTo>
                  <a:pt x="57" y="30"/>
                  <a:pt x="57" y="30"/>
                  <a:pt x="57" y="30"/>
                </a:cubicBezTo>
                <a:cubicBezTo>
                  <a:pt x="57" y="31"/>
                  <a:pt x="58" y="32"/>
                  <a:pt x="58" y="34"/>
                </a:cubicBezTo>
                <a:cubicBezTo>
                  <a:pt x="58" y="35"/>
                  <a:pt x="57" y="36"/>
                  <a:pt x="57" y="37"/>
                </a:cubicBezTo>
                <a:close/>
                <a:moveTo>
                  <a:pt x="13" y="7"/>
                </a:moveTo>
                <a:cubicBezTo>
                  <a:pt x="10" y="7"/>
                  <a:pt x="8" y="9"/>
                  <a:pt x="8" y="12"/>
                </a:cubicBezTo>
                <a:cubicBezTo>
                  <a:pt x="8" y="14"/>
                  <a:pt x="10" y="17"/>
                  <a:pt x="13" y="17"/>
                </a:cubicBezTo>
                <a:cubicBezTo>
                  <a:pt x="15" y="17"/>
                  <a:pt x="17" y="14"/>
                  <a:pt x="17" y="12"/>
                </a:cubicBezTo>
                <a:cubicBezTo>
                  <a:pt x="17" y="9"/>
                  <a:pt x="15" y="7"/>
                  <a:pt x="13" y="7"/>
                </a:cubicBezTo>
                <a:close/>
                <a:moveTo>
                  <a:pt x="71" y="37"/>
                </a:moveTo>
                <a:cubicBezTo>
                  <a:pt x="52" y="56"/>
                  <a:pt x="52" y="56"/>
                  <a:pt x="52" y="56"/>
                </a:cubicBezTo>
                <a:cubicBezTo>
                  <a:pt x="52" y="57"/>
                  <a:pt x="50" y="57"/>
                  <a:pt x="49" y="57"/>
                </a:cubicBezTo>
                <a:cubicBezTo>
                  <a:pt x="47" y="57"/>
                  <a:pt x="46" y="56"/>
                  <a:pt x="45" y="55"/>
                </a:cubicBezTo>
                <a:cubicBezTo>
                  <a:pt x="63" y="37"/>
                  <a:pt x="63" y="37"/>
                  <a:pt x="63" y="37"/>
                </a:cubicBezTo>
                <a:cubicBezTo>
                  <a:pt x="63" y="36"/>
                  <a:pt x="64" y="35"/>
                  <a:pt x="64" y="34"/>
                </a:cubicBezTo>
                <a:cubicBezTo>
                  <a:pt x="64" y="32"/>
                  <a:pt x="63" y="31"/>
                  <a:pt x="63" y="30"/>
                </a:cubicBezTo>
                <a:cubicBezTo>
                  <a:pt x="35" y="3"/>
                  <a:pt x="35" y="3"/>
                  <a:pt x="35" y="3"/>
                </a:cubicBezTo>
                <a:cubicBezTo>
                  <a:pt x="34" y="1"/>
                  <a:pt x="30" y="0"/>
                  <a:pt x="27" y="0"/>
                </a:cubicBezTo>
                <a:cubicBezTo>
                  <a:pt x="36" y="0"/>
                  <a:pt x="36" y="0"/>
                  <a:pt x="36" y="0"/>
                </a:cubicBezTo>
                <a:cubicBezTo>
                  <a:pt x="38" y="0"/>
                  <a:pt x="42" y="1"/>
                  <a:pt x="44" y="3"/>
                </a:cubicBezTo>
                <a:cubicBezTo>
                  <a:pt x="71" y="30"/>
                  <a:pt x="71" y="30"/>
                  <a:pt x="71" y="30"/>
                </a:cubicBezTo>
                <a:cubicBezTo>
                  <a:pt x="72" y="31"/>
                  <a:pt x="73" y="32"/>
                  <a:pt x="73" y="34"/>
                </a:cubicBezTo>
                <a:cubicBezTo>
                  <a:pt x="73" y="35"/>
                  <a:pt x="72" y="36"/>
                  <a:pt x="71" y="37"/>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grpSp>
        <p:nvGrpSpPr>
          <p:cNvPr id="28" name="Group 27">
            <a:extLst>
              <a:ext uri="{FF2B5EF4-FFF2-40B4-BE49-F238E27FC236}">
                <a16:creationId xmlns:a16="http://schemas.microsoft.com/office/drawing/2014/main" id="{FFE51B55-A2A5-4BAF-A31B-FAC87800739D}"/>
              </a:ext>
            </a:extLst>
          </p:cNvPr>
          <p:cNvGrpSpPr/>
          <p:nvPr/>
        </p:nvGrpSpPr>
        <p:grpSpPr>
          <a:xfrm>
            <a:off x="1290858" y="1791243"/>
            <a:ext cx="2173801" cy="811419"/>
            <a:chOff x="4597685" y="3155872"/>
            <a:chExt cx="1699181" cy="608564"/>
          </a:xfrm>
        </p:grpSpPr>
        <p:sp>
          <p:nvSpPr>
            <p:cNvPr id="29" name="TextBox 28">
              <a:extLst>
                <a:ext uri="{FF2B5EF4-FFF2-40B4-BE49-F238E27FC236}">
                  <a16:creationId xmlns:a16="http://schemas.microsoft.com/office/drawing/2014/main" id="{983D614C-E4DC-4100-B90E-C84B2B3E7B47}"/>
                </a:ext>
              </a:extLst>
            </p:cNvPr>
            <p:cNvSpPr txBox="1"/>
            <p:nvPr/>
          </p:nvSpPr>
          <p:spPr>
            <a:xfrm>
              <a:off x="4597686" y="3155872"/>
              <a:ext cx="1699180" cy="207749"/>
            </a:xfrm>
            <a:prstGeom prst="rect">
              <a:avLst/>
            </a:prstGeom>
            <a:noFill/>
          </p:spPr>
          <p:txBody>
            <a:bodyPr wrap="square" lIns="0" tIns="0" rIns="0" bIns="0" rtlCol="0" anchor="t">
              <a:spAutoFit/>
            </a:bodyPr>
            <a:lstStyle/>
            <a:p>
              <a:r>
                <a:rPr lang="en-US" b="1" dirty="0">
                  <a:solidFill>
                    <a:schemeClr val="bg1"/>
                  </a:solidFill>
                  <a:latin typeface="Calibri" panose="020F0502020204030204" pitchFamily="34" charset="0"/>
                </a:rPr>
                <a:t>Value 01</a:t>
              </a:r>
            </a:p>
          </p:txBody>
        </p:sp>
        <p:sp>
          <p:nvSpPr>
            <p:cNvPr id="30" name="TextBox 29">
              <a:extLst>
                <a:ext uri="{FF2B5EF4-FFF2-40B4-BE49-F238E27FC236}">
                  <a16:creationId xmlns:a16="http://schemas.microsoft.com/office/drawing/2014/main" id="{68764C95-24F4-4C51-8028-4BC8C37D90E9}"/>
                </a:ext>
              </a:extLst>
            </p:cNvPr>
            <p:cNvSpPr txBox="1"/>
            <p:nvPr/>
          </p:nvSpPr>
          <p:spPr>
            <a:xfrm>
              <a:off x="4597685" y="3348938"/>
              <a:ext cx="1699181" cy="415498"/>
            </a:xfrm>
            <a:prstGeom prst="rect">
              <a:avLst/>
            </a:prstGeom>
            <a:noFill/>
          </p:spPr>
          <p:txBody>
            <a:bodyPr wrap="square" lIns="0" tIns="0" rIns="0" bIns="0" rtlCol="0" anchor="t">
              <a:spAutoFit/>
            </a:bodyPr>
            <a:lstStyle/>
            <a:p>
              <a:r>
                <a:rPr lang="en-US" sz="1200" dirty="0">
                  <a:solidFill>
                    <a:schemeClr val="bg1"/>
                  </a:solidFill>
                </a:rPr>
                <a:t>Lorem ipsum dolor sit amet, consectetur adipiscing elit, sed do eiusmod tempor incididunt.</a:t>
              </a:r>
            </a:p>
          </p:txBody>
        </p:sp>
      </p:grpSp>
      <p:sp>
        <p:nvSpPr>
          <p:cNvPr id="31" name="Freeform: Shape 30">
            <a:extLst>
              <a:ext uri="{FF2B5EF4-FFF2-40B4-BE49-F238E27FC236}">
                <a16:creationId xmlns:a16="http://schemas.microsoft.com/office/drawing/2014/main" id="{E33AECDA-336B-4E61-A8B4-E3C4784028FA}"/>
              </a:ext>
            </a:extLst>
          </p:cNvPr>
          <p:cNvSpPr/>
          <p:nvPr/>
        </p:nvSpPr>
        <p:spPr>
          <a:xfrm rot="16200000">
            <a:off x="1219532" y="1763312"/>
            <a:ext cx="1463042" cy="3902104"/>
          </a:xfrm>
          <a:custGeom>
            <a:avLst/>
            <a:gdLst>
              <a:gd name="connsiteX0" fmla="*/ 1463042 w 1463042"/>
              <a:gd name="connsiteY0" fmla="*/ 930213 h 3902104"/>
              <a:gd name="connsiteX1" fmla="*/ 1463042 w 1463042"/>
              <a:gd name="connsiteY1" fmla="*/ 1951042 h 3902104"/>
              <a:gd name="connsiteX2" fmla="*/ 1463042 w 1463042"/>
              <a:gd name="connsiteY2" fmla="*/ 2195487 h 3902104"/>
              <a:gd name="connsiteX3" fmla="*/ 1463040 w 1463042"/>
              <a:gd name="connsiteY3" fmla="*/ 2195487 h 3902104"/>
              <a:gd name="connsiteX4" fmla="*/ 1463040 w 1463042"/>
              <a:gd name="connsiteY4" fmla="*/ 2198991 h 3902104"/>
              <a:gd name="connsiteX5" fmla="*/ 1463042 w 1463042"/>
              <a:gd name="connsiteY5" fmla="*/ 2199030 h 3902104"/>
              <a:gd name="connsiteX6" fmla="*/ 1463040 w 1463042"/>
              <a:gd name="connsiteY6" fmla="*/ 2199069 h 3902104"/>
              <a:gd name="connsiteX7" fmla="*/ 1463040 w 1463042"/>
              <a:gd name="connsiteY7" fmla="*/ 2922596 h 3902104"/>
              <a:gd name="connsiteX8" fmla="*/ 1463040 w 1463042"/>
              <a:gd name="connsiteY8" fmla="*/ 3167041 h 3902104"/>
              <a:gd name="connsiteX9" fmla="*/ 1462861 w 1463042"/>
              <a:gd name="connsiteY9" fmla="*/ 3167041 h 3902104"/>
              <a:gd name="connsiteX10" fmla="*/ 1463040 w 1463042"/>
              <a:gd name="connsiteY10" fmla="*/ 3170584 h 3902104"/>
              <a:gd name="connsiteX11" fmla="*/ 731520 w 1463042"/>
              <a:gd name="connsiteY11" fmla="*/ 3902104 h 3902104"/>
              <a:gd name="connsiteX12" fmla="*/ 0 w 1463042"/>
              <a:gd name="connsiteY12" fmla="*/ 3170584 h 3902104"/>
              <a:gd name="connsiteX13" fmla="*/ 179 w 1463042"/>
              <a:gd name="connsiteY13" fmla="*/ 3167041 h 3902104"/>
              <a:gd name="connsiteX14" fmla="*/ 0 w 1463042"/>
              <a:gd name="connsiteY14" fmla="*/ 3167041 h 3902104"/>
              <a:gd name="connsiteX15" fmla="*/ 0 w 1463042"/>
              <a:gd name="connsiteY15" fmla="*/ 3030319 h 3902104"/>
              <a:gd name="connsiteX16" fmla="*/ 0 w 1463042"/>
              <a:gd name="connsiteY16" fmla="*/ 1901767 h 3902104"/>
              <a:gd name="connsiteX17" fmla="*/ 0 w 1463042"/>
              <a:gd name="connsiteY17" fmla="*/ 971554 h 3902104"/>
              <a:gd name="connsiteX18" fmla="*/ 2 w 1463042"/>
              <a:gd name="connsiteY18" fmla="*/ 971554 h 3902104"/>
              <a:gd name="connsiteX19" fmla="*/ 2 w 1463042"/>
              <a:gd name="connsiteY19" fmla="*/ 930213 h 3902104"/>
              <a:gd name="connsiteX20" fmla="*/ 2 w 1463042"/>
              <a:gd name="connsiteY20" fmla="*/ 0 h 3902104"/>
              <a:gd name="connsiteX21" fmla="*/ 1461925 w 1463042"/>
              <a:gd name="connsiteY21" fmla="*/ 0 h 3902104"/>
              <a:gd name="connsiteX22" fmla="*/ 1461925 w 1463042"/>
              <a:gd name="connsiteY22" fmla="*/ 930213 h 3902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463042" h="3902104">
                <a:moveTo>
                  <a:pt x="1463042" y="930213"/>
                </a:moveTo>
                <a:lnTo>
                  <a:pt x="1463042" y="1951042"/>
                </a:lnTo>
                <a:lnTo>
                  <a:pt x="1463042" y="2195487"/>
                </a:lnTo>
                <a:lnTo>
                  <a:pt x="1463040" y="2195487"/>
                </a:lnTo>
                <a:lnTo>
                  <a:pt x="1463040" y="2198991"/>
                </a:lnTo>
                <a:lnTo>
                  <a:pt x="1463042" y="2199030"/>
                </a:lnTo>
                <a:lnTo>
                  <a:pt x="1463040" y="2199069"/>
                </a:lnTo>
                <a:lnTo>
                  <a:pt x="1463040" y="2922596"/>
                </a:lnTo>
                <a:lnTo>
                  <a:pt x="1463040" y="3167041"/>
                </a:lnTo>
                <a:lnTo>
                  <a:pt x="1462861" y="3167041"/>
                </a:lnTo>
                <a:lnTo>
                  <a:pt x="1463040" y="3170584"/>
                </a:lnTo>
                <a:cubicBezTo>
                  <a:pt x="1463040" y="3574591"/>
                  <a:pt x="1135527" y="3902104"/>
                  <a:pt x="731520" y="3902104"/>
                </a:cubicBezTo>
                <a:cubicBezTo>
                  <a:pt x="327513" y="3902104"/>
                  <a:pt x="0" y="3574591"/>
                  <a:pt x="0" y="3170584"/>
                </a:cubicBezTo>
                <a:lnTo>
                  <a:pt x="179" y="3167041"/>
                </a:lnTo>
                <a:lnTo>
                  <a:pt x="0" y="3167041"/>
                </a:lnTo>
                <a:lnTo>
                  <a:pt x="0" y="3030319"/>
                </a:lnTo>
                <a:lnTo>
                  <a:pt x="0" y="1901767"/>
                </a:lnTo>
                <a:lnTo>
                  <a:pt x="0" y="971554"/>
                </a:lnTo>
                <a:lnTo>
                  <a:pt x="2" y="971554"/>
                </a:lnTo>
                <a:lnTo>
                  <a:pt x="2" y="930213"/>
                </a:lnTo>
                <a:lnTo>
                  <a:pt x="2" y="0"/>
                </a:lnTo>
                <a:lnTo>
                  <a:pt x="1461925" y="0"/>
                </a:lnTo>
                <a:lnTo>
                  <a:pt x="1461925" y="930213"/>
                </a:lnTo>
                <a:close/>
              </a:path>
            </a:pathLst>
          </a:custGeom>
          <a:solidFill>
            <a:srgbClr val="5C9AD3"/>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32" name="Freeform: Shape 31">
            <a:extLst>
              <a:ext uri="{FF2B5EF4-FFF2-40B4-BE49-F238E27FC236}">
                <a16:creationId xmlns:a16="http://schemas.microsoft.com/office/drawing/2014/main" id="{E4053858-7428-49CD-B262-ABCB7464B8E9}"/>
              </a:ext>
            </a:extLst>
          </p:cNvPr>
          <p:cNvSpPr/>
          <p:nvPr/>
        </p:nvSpPr>
        <p:spPr>
          <a:xfrm rot="16200000">
            <a:off x="1218679" y="3226355"/>
            <a:ext cx="1463042" cy="3902104"/>
          </a:xfrm>
          <a:custGeom>
            <a:avLst/>
            <a:gdLst>
              <a:gd name="connsiteX0" fmla="*/ 1463042 w 1463042"/>
              <a:gd name="connsiteY0" fmla="*/ 930213 h 3902104"/>
              <a:gd name="connsiteX1" fmla="*/ 1463042 w 1463042"/>
              <a:gd name="connsiteY1" fmla="*/ 1951042 h 3902104"/>
              <a:gd name="connsiteX2" fmla="*/ 1463042 w 1463042"/>
              <a:gd name="connsiteY2" fmla="*/ 2195487 h 3902104"/>
              <a:gd name="connsiteX3" fmla="*/ 1463040 w 1463042"/>
              <a:gd name="connsiteY3" fmla="*/ 2195487 h 3902104"/>
              <a:gd name="connsiteX4" fmla="*/ 1463040 w 1463042"/>
              <a:gd name="connsiteY4" fmla="*/ 2198991 h 3902104"/>
              <a:gd name="connsiteX5" fmla="*/ 1463042 w 1463042"/>
              <a:gd name="connsiteY5" fmla="*/ 2199030 h 3902104"/>
              <a:gd name="connsiteX6" fmla="*/ 1463040 w 1463042"/>
              <a:gd name="connsiteY6" fmla="*/ 2199069 h 3902104"/>
              <a:gd name="connsiteX7" fmla="*/ 1463040 w 1463042"/>
              <a:gd name="connsiteY7" fmla="*/ 2922596 h 3902104"/>
              <a:gd name="connsiteX8" fmla="*/ 1463040 w 1463042"/>
              <a:gd name="connsiteY8" fmla="*/ 3167041 h 3902104"/>
              <a:gd name="connsiteX9" fmla="*/ 1462861 w 1463042"/>
              <a:gd name="connsiteY9" fmla="*/ 3167041 h 3902104"/>
              <a:gd name="connsiteX10" fmla="*/ 1463040 w 1463042"/>
              <a:gd name="connsiteY10" fmla="*/ 3170584 h 3902104"/>
              <a:gd name="connsiteX11" fmla="*/ 731520 w 1463042"/>
              <a:gd name="connsiteY11" fmla="*/ 3902104 h 3902104"/>
              <a:gd name="connsiteX12" fmla="*/ 0 w 1463042"/>
              <a:gd name="connsiteY12" fmla="*/ 3170584 h 3902104"/>
              <a:gd name="connsiteX13" fmla="*/ 179 w 1463042"/>
              <a:gd name="connsiteY13" fmla="*/ 3167041 h 3902104"/>
              <a:gd name="connsiteX14" fmla="*/ 0 w 1463042"/>
              <a:gd name="connsiteY14" fmla="*/ 3167041 h 3902104"/>
              <a:gd name="connsiteX15" fmla="*/ 0 w 1463042"/>
              <a:gd name="connsiteY15" fmla="*/ 3030319 h 3902104"/>
              <a:gd name="connsiteX16" fmla="*/ 0 w 1463042"/>
              <a:gd name="connsiteY16" fmla="*/ 1901767 h 3902104"/>
              <a:gd name="connsiteX17" fmla="*/ 0 w 1463042"/>
              <a:gd name="connsiteY17" fmla="*/ 971554 h 3902104"/>
              <a:gd name="connsiteX18" fmla="*/ 2 w 1463042"/>
              <a:gd name="connsiteY18" fmla="*/ 971554 h 3902104"/>
              <a:gd name="connsiteX19" fmla="*/ 2 w 1463042"/>
              <a:gd name="connsiteY19" fmla="*/ 930213 h 3902104"/>
              <a:gd name="connsiteX20" fmla="*/ 2 w 1463042"/>
              <a:gd name="connsiteY20" fmla="*/ 0 h 3902104"/>
              <a:gd name="connsiteX21" fmla="*/ 1461925 w 1463042"/>
              <a:gd name="connsiteY21" fmla="*/ 0 h 3902104"/>
              <a:gd name="connsiteX22" fmla="*/ 1461925 w 1463042"/>
              <a:gd name="connsiteY22" fmla="*/ 930213 h 3902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463042" h="3902104">
                <a:moveTo>
                  <a:pt x="1463042" y="930213"/>
                </a:moveTo>
                <a:lnTo>
                  <a:pt x="1463042" y="1951042"/>
                </a:lnTo>
                <a:lnTo>
                  <a:pt x="1463042" y="2195487"/>
                </a:lnTo>
                <a:lnTo>
                  <a:pt x="1463040" y="2195487"/>
                </a:lnTo>
                <a:lnTo>
                  <a:pt x="1463040" y="2198991"/>
                </a:lnTo>
                <a:lnTo>
                  <a:pt x="1463042" y="2199030"/>
                </a:lnTo>
                <a:lnTo>
                  <a:pt x="1463040" y="2199069"/>
                </a:lnTo>
                <a:lnTo>
                  <a:pt x="1463040" y="2922596"/>
                </a:lnTo>
                <a:lnTo>
                  <a:pt x="1463040" y="3167041"/>
                </a:lnTo>
                <a:lnTo>
                  <a:pt x="1462861" y="3167041"/>
                </a:lnTo>
                <a:lnTo>
                  <a:pt x="1463040" y="3170584"/>
                </a:lnTo>
                <a:cubicBezTo>
                  <a:pt x="1463040" y="3574591"/>
                  <a:pt x="1135527" y="3902104"/>
                  <a:pt x="731520" y="3902104"/>
                </a:cubicBezTo>
                <a:cubicBezTo>
                  <a:pt x="327513" y="3902104"/>
                  <a:pt x="0" y="3574591"/>
                  <a:pt x="0" y="3170584"/>
                </a:cubicBezTo>
                <a:lnTo>
                  <a:pt x="179" y="3167041"/>
                </a:lnTo>
                <a:lnTo>
                  <a:pt x="0" y="3167041"/>
                </a:lnTo>
                <a:lnTo>
                  <a:pt x="0" y="3030319"/>
                </a:lnTo>
                <a:lnTo>
                  <a:pt x="0" y="1901767"/>
                </a:lnTo>
                <a:lnTo>
                  <a:pt x="0" y="971554"/>
                </a:lnTo>
                <a:lnTo>
                  <a:pt x="2" y="971554"/>
                </a:lnTo>
                <a:lnTo>
                  <a:pt x="2" y="930213"/>
                </a:lnTo>
                <a:lnTo>
                  <a:pt x="2" y="0"/>
                </a:lnTo>
                <a:lnTo>
                  <a:pt x="1461925" y="0"/>
                </a:lnTo>
                <a:lnTo>
                  <a:pt x="1461925" y="930213"/>
                </a:lnTo>
                <a:close/>
              </a:path>
            </a:pathLst>
          </a:custGeom>
          <a:solidFill>
            <a:srgbClr val="44546B"/>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nvGrpSpPr>
          <p:cNvPr id="33" name="Group 32">
            <a:extLst>
              <a:ext uri="{FF2B5EF4-FFF2-40B4-BE49-F238E27FC236}">
                <a16:creationId xmlns:a16="http://schemas.microsoft.com/office/drawing/2014/main" id="{9EB6C831-5EAC-4078-9D8B-1149C32AE48E}"/>
              </a:ext>
            </a:extLst>
          </p:cNvPr>
          <p:cNvGrpSpPr/>
          <p:nvPr/>
        </p:nvGrpSpPr>
        <p:grpSpPr>
          <a:xfrm>
            <a:off x="1287207" y="3305497"/>
            <a:ext cx="2173801" cy="811419"/>
            <a:chOff x="4597685" y="3155872"/>
            <a:chExt cx="1699181" cy="608564"/>
          </a:xfrm>
        </p:grpSpPr>
        <p:sp>
          <p:nvSpPr>
            <p:cNvPr id="34" name="TextBox 33">
              <a:extLst>
                <a:ext uri="{FF2B5EF4-FFF2-40B4-BE49-F238E27FC236}">
                  <a16:creationId xmlns:a16="http://schemas.microsoft.com/office/drawing/2014/main" id="{FBBF1B5A-32C9-4192-A461-A4215251CDEF}"/>
                </a:ext>
              </a:extLst>
            </p:cNvPr>
            <p:cNvSpPr txBox="1"/>
            <p:nvPr/>
          </p:nvSpPr>
          <p:spPr>
            <a:xfrm>
              <a:off x="4597686" y="3155872"/>
              <a:ext cx="1699180" cy="207749"/>
            </a:xfrm>
            <a:prstGeom prst="rect">
              <a:avLst/>
            </a:prstGeom>
            <a:noFill/>
          </p:spPr>
          <p:txBody>
            <a:bodyPr wrap="square" lIns="0" tIns="0" rIns="0" bIns="0" rtlCol="0" anchor="t">
              <a:spAutoFit/>
            </a:bodyPr>
            <a:lstStyle/>
            <a:p>
              <a:r>
                <a:rPr lang="en-US" b="1" dirty="0">
                  <a:solidFill>
                    <a:schemeClr val="bg1"/>
                  </a:solidFill>
                  <a:latin typeface="Calibri" panose="020F0502020204030204" pitchFamily="34" charset="0"/>
                </a:rPr>
                <a:t>Value 02</a:t>
              </a:r>
            </a:p>
          </p:txBody>
        </p:sp>
        <p:sp>
          <p:nvSpPr>
            <p:cNvPr id="35" name="TextBox 34">
              <a:extLst>
                <a:ext uri="{FF2B5EF4-FFF2-40B4-BE49-F238E27FC236}">
                  <a16:creationId xmlns:a16="http://schemas.microsoft.com/office/drawing/2014/main" id="{2CDB7C21-E7F9-4484-B1C7-2670CD8BB82D}"/>
                </a:ext>
              </a:extLst>
            </p:cNvPr>
            <p:cNvSpPr txBox="1"/>
            <p:nvPr/>
          </p:nvSpPr>
          <p:spPr>
            <a:xfrm>
              <a:off x="4597685" y="3348938"/>
              <a:ext cx="1699181" cy="415498"/>
            </a:xfrm>
            <a:prstGeom prst="rect">
              <a:avLst/>
            </a:prstGeom>
            <a:noFill/>
          </p:spPr>
          <p:txBody>
            <a:bodyPr wrap="square" lIns="0" tIns="0" rIns="0" bIns="0" rtlCol="0" anchor="t">
              <a:spAutoFit/>
            </a:bodyPr>
            <a:lstStyle/>
            <a:p>
              <a:r>
                <a:rPr lang="en-US" sz="1200" dirty="0">
                  <a:solidFill>
                    <a:schemeClr val="bg1"/>
                  </a:solidFill>
                </a:rPr>
                <a:t>Lorem ipsum dolor sit amet, consectetur adipiscing elit, sed do eiusmod tempor incididunt.</a:t>
              </a:r>
            </a:p>
          </p:txBody>
        </p:sp>
      </p:grpSp>
      <p:grpSp>
        <p:nvGrpSpPr>
          <p:cNvPr id="36" name="Group 35">
            <a:extLst>
              <a:ext uri="{FF2B5EF4-FFF2-40B4-BE49-F238E27FC236}">
                <a16:creationId xmlns:a16="http://schemas.microsoft.com/office/drawing/2014/main" id="{6CE27DD8-426F-45FF-9B6B-9274F80A65A4}"/>
              </a:ext>
            </a:extLst>
          </p:cNvPr>
          <p:cNvGrpSpPr/>
          <p:nvPr/>
        </p:nvGrpSpPr>
        <p:grpSpPr>
          <a:xfrm>
            <a:off x="1287206" y="4768540"/>
            <a:ext cx="2173801" cy="811419"/>
            <a:chOff x="4597685" y="3155872"/>
            <a:chExt cx="1699181" cy="608564"/>
          </a:xfrm>
        </p:grpSpPr>
        <p:sp>
          <p:nvSpPr>
            <p:cNvPr id="37" name="TextBox 36">
              <a:extLst>
                <a:ext uri="{FF2B5EF4-FFF2-40B4-BE49-F238E27FC236}">
                  <a16:creationId xmlns:a16="http://schemas.microsoft.com/office/drawing/2014/main" id="{80D51D95-1AFA-4F1D-A416-271F31AE6BEB}"/>
                </a:ext>
              </a:extLst>
            </p:cNvPr>
            <p:cNvSpPr txBox="1"/>
            <p:nvPr/>
          </p:nvSpPr>
          <p:spPr>
            <a:xfrm>
              <a:off x="4597686" y="3155872"/>
              <a:ext cx="1699180" cy="207749"/>
            </a:xfrm>
            <a:prstGeom prst="rect">
              <a:avLst/>
            </a:prstGeom>
            <a:noFill/>
          </p:spPr>
          <p:txBody>
            <a:bodyPr wrap="square" lIns="0" tIns="0" rIns="0" bIns="0" rtlCol="0" anchor="t">
              <a:spAutoFit/>
            </a:bodyPr>
            <a:lstStyle/>
            <a:p>
              <a:r>
                <a:rPr lang="en-US" b="1" dirty="0">
                  <a:solidFill>
                    <a:schemeClr val="bg1"/>
                  </a:solidFill>
                  <a:latin typeface="Calibri" panose="020F0502020204030204" pitchFamily="34" charset="0"/>
                </a:rPr>
                <a:t>Value 03</a:t>
              </a:r>
            </a:p>
          </p:txBody>
        </p:sp>
        <p:sp>
          <p:nvSpPr>
            <p:cNvPr id="38" name="TextBox 37">
              <a:extLst>
                <a:ext uri="{FF2B5EF4-FFF2-40B4-BE49-F238E27FC236}">
                  <a16:creationId xmlns:a16="http://schemas.microsoft.com/office/drawing/2014/main" id="{19DF1BFF-325E-48B8-B397-3DD4B52DA0CA}"/>
                </a:ext>
              </a:extLst>
            </p:cNvPr>
            <p:cNvSpPr txBox="1"/>
            <p:nvPr/>
          </p:nvSpPr>
          <p:spPr>
            <a:xfrm>
              <a:off x="4597685" y="3348938"/>
              <a:ext cx="1699181" cy="415498"/>
            </a:xfrm>
            <a:prstGeom prst="rect">
              <a:avLst/>
            </a:prstGeom>
            <a:noFill/>
          </p:spPr>
          <p:txBody>
            <a:bodyPr wrap="square" lIns="0" tIns="0" rIns="0" bIns="0" rtlCol="0" anchor="t">
              <a:spAutoFit/>
            </a:bodyPr>
            <a:lstStyle/>
            <a:p>
              <a:r>
                <a:rPr lang="en-US" sz="1200" dirty="0">
                  <a:solidFill>
                    <a:schemeClr val="bg1"/>
                  </a:solidFill>
                </a:rPr>
                <a:t>Lorem ipsum dolor sit amet, consectetur adipiscing elit, sed do eiusmod tempor incididunt.</a:t>
              </a:r>
            </a:p>
          </p:txBody>
        </p:sp>
      </p:grpSp>
      <p:sp>
        <p:nvSpPr>
          <p:cNvPr id="26" name="Freeform 152">
            <a:extLst>
              <a:ext uri="{FF2B5EF4-FFF2-40B4-BE49-F238E27FC236}">
                <a16:creationId xmlns:a16="http://schemas.microsoft.com/office/drawing/2014/main" id="{819083D7-7476-4B0C-B49C-2854FB2D0E9E}"/>
              </a:ext>
            </a:extLst>
          </p:cNvPr>
          <p:cNvSpPr>
            <a:spLocks noEditPoints="1"/>
          </p:cNvSpPr>
          <p:nvPr/>
        </p:nvSpPr>
        <p:spPr bwMode="auto">
          <a:xfrm>
            <a:off x="370927" y="3391130"/>
            <a:ext cx="440976" cy="407521"/>
          </a:xfrm>
          <a:custGeom>
            <a:avLst/>
            <a:gdLst/>
            <a:ahLst/>
            <a:cxnLst>
              <a:cxn ang="0">
                <a:pos x="67" y="20"/>
              </a:cxn>
              <a:cxn ang="0">
                <a:pos x="46" y="36"/>
              </a:cxn>
              <a:cxn ang="0">
                <a:pos x="42" y="40"/>
              </a:cxn>
              <a:cxn ang="0">
                <a:pos x="39" y="47"/>
              </a:cxn>
              <a:cxn ang="0">
                <a:pos x="44" y="52"/>
              </a:cxn>
              <a:cxn ang="0">
                <a:pos x="52" y="58"/>
              </a:cxn>
              <a:cxn ang="0">
                <a:pos x="52" y="61"/>
              </a:cxn>
              <a:cxn ang="0">
                <a:pos x="51" y="62"/>
              </a:cxn>
              <a:cxn ang="0">
                <a:pos x="17" y="62"/>
              </a:cxn>
              <a:cxn ang="0">
                <a:pos x="16" y="61"/>
              </a:cxn>
              <a:cxn ang="0">
                <a:pos x="16" y="58"/>
              </a:cxn>
              <a:cxn ang="0">
                <a:pos x="24" y="52"/>
              </a:cxn>
              <a:cxn ang="0">
                <a:pos x="29" y="47"/>
              </a:cxn>
              <a:cxn ang="0">
                <a:pos x="26" y="40"/>
              </a:cxn>
              <a:cxn ang="0">
                <a:pos x="22" y="36"/>
              </a:cxn>
              <a:cxn ang="0">
                <a:pos x="0" y="20"/>
              </a:cxn>
              <a:cxn ang="0">
                <a:pos x="0" y="15"/>
              </a:cxn>
              <a:cxn ang="0">
                <a:pos x="4" y="11"/>
              </a:cxn>
              <a:cxn ang="0">
                <a:pos x="16" y="11"/>
              </a:cxn>
              <a:cxn ang="0">
                <a:pos x="16" y="7"/>
              </a:cxn>
              <a:cxn ang="0">
                <a:pos x="22" y="0"/>
              </a:cxn>
              <a:cxn ang="0">
                <a:pos x="45" y="0"/>
              </a:cxn>
              <a:cxn ang="0">
                <a:pos x="52" y="7"/>
              </a:cxn>
              <a:cxn ang="0">
                <a:pos x="52" y="11"/>
              </a:cxn>
              <a:cxn ang="0">
                <a:pos x="63" y="11"/>
              </a:cxn>
              <a:cxn ang="0">
                <a:pos x="67" y="15"/>
              </a:cxn>
              <a:cxn ang="0">
                <a:pos x="67" y="20"/>
              </a:cxn>
              <a:cxn ang="0">
                <a:pos x="16" y="16"/>
              </a:cxn>
              <a:cxn ang="0">
                <a:pos x="6" y="16"/>
              </a:cxn>
              <a:cxn ang="0">
                <a:pos x="6" y="20"/>
              </a:cxn>
              <a:cxn ang="0">
                <a:pos x="19" y="31"/>
              </a:cxn>
              <a:cxn ang="0">
                <a:pos x="16" y="16"/>
              </a:cxn>
              <a:cxn ang="0">
                <a:pos x="62" y="16"/>
              </a:cxn>
              <a:cxn ang="0">
                <a:pos x="52" y="16"/>
              </a:cxn>
              <a:cxn ang="0">
                <a:pos x="49" y="31"/>
              </a:cxn>
              <a:cxn ang="0">
                <a:pos x="62" y="20"/>
              </a:cxn>
              <a:cxn ang="0">
                <a:pos x="62" y="16"/>
              </a:cxn>
            </a:cxnLst>
            <a:rect l="0" t="0" r="r" b="b"/>
            <a:pathLst>
              <a:path w="67" h="62">
                <a:moveTo>
                  <a:pt x="67" y="20"/>
                </a:moveTo>
                <a:cubicBezTo>
                  <a:pt x="67" y="27"/>
                  <a:pt x="58" y="36"/>
                  <a:pt x="46" y="36"/>
                </a:cubicBezTo>
                <a:cubicBezTo>
                  <a:pt x="44" y="38"/>
                  <a:pt x="42" y="40"/>
                  <a:pt x="42" y="40"/>
                </a:cubicBezTo>
                <a:cubicBezTo>
                  <a:pt x="40" y="42"/>
                  <a:pt x="39" y="44"/>
                  <a:pt x="39" y="47"/>
                </a:cubicBezTo>
                <a:cubicBezTo>
                  <a:pt x="39" y="49"/>
                  <a:pt x="40" y="52"/>
                  <a:pt x="44" y="52"/>
                </a:cubicBezTo>
                <a:cubicBezTo>
                  <a:pt x="48" y="52"/>
                  <a:pt x="52" y="54"/>
                  <a:pt x="52" y="58"/>
                </a:cubicBezTo>
                <a:cubicBezTo>
                  <a:pt x="52" y="61"/>
                  <a:pt x="52" y="61"/>
                  <a:pt x="52" y="61"/>
                </a:cubicBezTo>
                <a:cubicBezTo>
                  <a:pt x="52" y="62"/>
                  <a:pt x="51" y="62"/>
                  <a:pt x="51" y="62"/>
                </a:cubicBezTo>
                <a:cubicBezTo>
                  <a:pt x="17" y="62"/>
                  <a:pt x="17" y="62"/>
                  <a:pt x="17" y="62"/>
                </a:cubicBezTo>
                <a:cubicBezTo>
                  <a:pt x="16" y="62"/>
                  <a:pt x="16" y="62"/>
                  <a:pt x="16" y="61"/>
                </a:cubicBezTo>
                <a:cubicBezTo>
                  <a:pt x="16" y="58"/>
                  <a:pt x="16" y="58"/>
                  <a:pt x="16" y="58"/>
                </a:cubicBezTo>
                <a:cubicBezTo>
                  <a:pt x="16" y="54"/>
                  <a:pt x="20" y="52"/>
                  <a:pt x="24" y="52"/>
                </a:cubicBezTo>
                <a:cubicBezTo>
                  <a:pt x="27" y="52"/>
                  <a:pt x="29" y="49"/>
                  <a:pt x="29" y="47"/>
                </a:cubicBezTo>
                <a:cubicBezTo>
                  <a:pt x="29" y="44"/>
                  <a:pt x="28" y="42"/>
                  <a:pt x="26" y="40"/>
                </a:cubicBezTo>
                <a:cubicBezTo>
                  <a:pt x="25" y="40"/>
                  <a:pt x="24" y="38"/>
                  <a:pt x="22" y="36"/>
                </a:cubicBezTo>
                <a:cubicBezTo>
                  <a:pt x="10" y="36"/>
                  <a:pt x="0" y="27"/>
                  <a:pt x="0" y="20"/>
                </a:cubicBezTo>
                <a:cubicBezTo>
                  <a:pt x="0" y="15"/>
                  <a:pt x="0" y="15"/>
                  <a:pt x="0" y="15"/>
                </a:cubicBezTo>
                <a:cubicBezTo>
                  <a:pt x="0" y="12"/>
                  <a:pt x="2" y="11"/>
                  <a:pt x="4" y="11"/>
                </a:cubicBezTo>
                <a:cubicBezTo>
                  <a:pt x="16" y="11"/>
                  <a:pt x="16" y="11"/>
                  <a:pt x="16" y="11"/>
                </a:cubicBezTo>
                <a:cubicBezTo>
                  <a:pt x="16" y="7"/>
                  <a:pt x="16" y="7"/>
                  <a:pt x="16" y="7"/>
                </a:cubicBezTo>
                <a:cubicBezTo>
                  <a:pt x="16" y="3"/>
                  <a:pt x="19" y="0"/>
                  <a:pt x="22" y="0"/>
                </a:cubicBezTo>
                <a:cubicBezTo>
                  <a:pt x="45" y="0"/>
                  <a:pt x="45" y="0"/>
                  <a:pt x="45" y="0"/>
                </a:cubicBezTo>
                <a:cubicBezTo>
                  <a:pt x="49" y="0"/>
                  <a:pt x="52" y="3"/>
                  <a:pt x="52" y="7"/>
                </a:cubicBezTo>
                <a:cubicBezTo>
                  <a:pt x="52" y="11"/>
                  <a:pt x="52" y="11"/>
                  <a:pt x="52" y="11"/>
                </a:cubicBezTo>
                <a:cubicBezTo>
                  <a:pt x="63" y="11"/>
                  <a:pt x="63" y="11"/>
                  <a:pt x="63" y="11"/>
                </a:cubicBezTo>
                <a:cubicBezTo>
                  <a:pt x="66" y="11"/>
                  <a:pt x="67" y="12"/>
                  <a:pt x="67" y="15"/>
                </a:cubicBezTo>
                <a:lnTo>
                  <a:pt x="67" y="20"/>
                </a:lnTo>
                <a:close/>
                <a:moveTo>
                  <a:pt x="16" y="16"/>
                </a:moveTo>
                <a:cubicBezTo>
                  <a:pt x="6" y="16"/>
                  <a:pt x="6" y="16"/>
                  <a:pt x="6" y="16"/>
                </a:cubicBezTo>
                <a:cubicBezTo>
                  <a:pt x="6" y="20"/>
                  <a:pt x="6" y="20"/>
                  <a:pt x="6" y="20"/>
                </a:cubicBezTo>
                <a:cubicBezTo>
                  <a:pt x="6" y="24"/>
                  <a:pt x="11" y="29"/>
                  <a:pt x="19" y="31"/>
                </a:cubicBezTo>
                <a:cubicBezTo>
                  <a:pt x="17" y="27"/>
                  <a:pt x="16" y="22"/>
                  <a:pt x="16" y="16"/>
                </a:cubicBezTo>
                <a:close/>
                <a:moveTo>
                  <a:pt x="62" y="16"/>
                </a:moveTo>
                <a:cubicBezTo>
                  <a:pt x="52" y="16"/>
                  <a:pt x="52" y="16"/>
                  <a:pt x="52" y="16"/>
                </a:cubicBezTo>
                <a:cubicBezTo>
                  <a:pt x="52" y="22"/>
                  <a:pt x="51" y="27"/>
                  <a:pt x="49" y="31"/>
                </a:cubicBezTo>
                <a:cubicBezTo>
                  <a:pt x="57" y="29"/>
                  <a:pt x="62" y="24"/>
                  <a:pt x="62" y="20"/>
                </a:cubicBezTo>
                <a:lnTo>
                  <a:pt x="62" y="16"/>
                </a:ln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7" name="Freeform 228">
            <a:extLst>
              <a:ext uri="{FF2B5EF4-FFF2-40B4-BE49-F238E27FC236}">
                <a16:creationId xmlns:a16="http://schemas.microsoft.com/office/drawing/2014/main" id="{5E169DC8-0C1E-4E2A-967D-B4DFE4D29BA8}"/>
              </a:ext>
            </a:extLst>
          </p:cNvPr>
          <p:cNvSpPr>
            <a:spLocks/>
          </p:cNvSpPr>
          <p:nvPr/>
        </p:nvSpPr>
        <p:spPr bwMode="auto">
          <a:xfrm>
            <a:off x="382831" y="4854731"/>
            <a:ext cx="379037" cy="381615"/>
          </a:xfrm>
          <a:custGeom>
            <a:avLst/>
            <a:gdLst/>
            <a:ahLst/>
            <a:cxnLst>
              <a:cxn ang="0">
                <a:pos x="68" y="3"/>
              </a:cxn>
              <a:cxn ang="0">
                <a:pos x="58" y="61"/>
              </a:cxn>
              <a:cxn ang="0">
                <a:pos x="57" y="63"/>
              </a:cxn>
              <a:cxn ang="0">
                <a:pos x="56" y="63"/>
              </a:cxn>
              <a:cxn ang="0">
                <a:pos x="55" y="63"/>
              </a:cxn>
              <a:cxn ang="0">
                <a:pos x="38" y="56"/>
              </a:cxn>
              <a:cxn ang="0">
                <a:pos x="28" y="67"/>
              </a:cxn>
              <a:cxn ang="0">
                <a:pos x="26" y="68"/>
              </a:cxn>
              <a:cxn ang="0">
                <a:pos x="26" y="68"/>
              </a:cxn>
              <a:cxn ang="0">
                <a:pos x="24" y="65"/>
              </a:cxn>
              <a:cxn ang="0">
                <a:pos x="24" y="52"/>
              </a:cxn>
              <a:cxn ang="0">
                <a:pos x="57" y="12"/>
              </a:cxn>
              <a:cxn ang="0">
                <a:pos x="16" y="47"/>
              </a:cxn>
              <a:cxn ang="0">
                <a:pos x="1" y="41"/>
              </a:cxn>
              <a:cxn ang="0">
                <a:pos x="0" y="39"/>
              </a:cxn>
              <a:cxn ang="0">
                <a:pos x="1" y="36"/>
              </a:cxn>
              <a:cxn ang="0">
                <a:pos x="64" y="0"/>
              </a:cxn>
              <a:cxn ang="0">
                <a:pos x="65" y="0"/>
              </a:cxn>
              <a:cxn ang="0">
                <a:pos x="67" y="0"/>
              </a:cxn>
              <a:cxn ang="0">
                <a:pos x="68" y="3"/>
              </a:cxn>
            </a:cxnLst>
            <a:rect l="0" t="0" r="r" b="b"/>
            <a:pathLst>
              <a:path w="68" h="68">
                <a:moveTo>
                  <a:pt x="68" y="3"/>
                </a:moveTo>
                <a:cubicBezTo>
                  <a:pt x="58" y="61"/>
                  <a:pt x="58" y="61"/>
                  <a:pt x="58" y="61"/>
                </a:cubicBezTo>
                <a:cubicBezTo>
                  <a:pt x="58" y="62"/>
                  <a:pt x="57" y="62"/>
                  <a:pt x="57" y="63"/>
                </a:cubicBezTo>
                <a:cubicBezTo>
                  <a:pt x="56" y="63"/>
                  <a:pt x="56" y="63"/>
                  <a:pt x="56" y="63"/>
                </a:cubicBezTo>
                <a:cubicBezTo>
                  <a:pt x="55" y="63"/>
                  <a:pt x="55" y="63"/>
                  <a:pt x="55" y="63"/>
                </a:cubicBezTo>
                <a:cubicBezTo>
                  <a:pt x="38" y="56"/>
                  <a:pt x="38" y="56"/>
                  <a:pt x="38" y="56"/>
                </a:cubicBezTo>
                <a:cubicBezTo>
                  <a:pt x="28" y="67"/>
                  <a:pt x="28" y="67"/>
                  <a:pt x="28" y="67"/>
                </a:cubicBezTo>
                <a:cubicBezTo>
                  <a:pt x="28" y="67"/>
                  <a:pt x="27" y="68"/>
                  <a:pt x="26" y="68"/>
                </a:cubicBezTo>
                <a:cubicBezTo>
                  <a:pt x="26" y="68"/>
                  <a:pt x="26" y="68"/>
                  <a:pt x="26" y="68"/>
                </a:cubicBezTo>
                <a:cubicBezTo>
                  <a:pt x="25" y="67"/>
                  <a:pt x="24" y="66"/>
                  <a:pt x="24" y="65"/>
                </a:cubicBezTo>
                <a:cubicBezTo>
                  <a:pt x="24" y="52"/>
                  <a:pt x="24" y="52"/>
                  <a:pt x="24" y="52"/>
                </a:cubicBezTo>
                <a:cubicBezTo>
                  <a:pt x="57" y="12"/>
                  <a:pt x="57" y="12"/>
                  <a:pt x="57" y="12"/>
                </a:cubicBezTo>
                <a:cubicBezTo>
                  <a:pt x="16" y="47"/>
                  <a:pt x="16" y="47"/>
                  <a:pt x="16" y="47"/>
                </a:cubicBezTo>
                <a:cubicBezTo>
                  <a:pt x="1" y="41"/>
                  <a:pt x="1" y="41"/>
                  <a:pt x="1" y="41"/>
                </a:cubicBezTo>
                <a:cubicBezTo>
                  <a:pt x="0" y="40"/>
                  <a:pt x="0" y="40"/>
                  <a:pt x="0" y="39"/>
                </a:cubicBezTo>
                <a:cubicBezTo>
                  <a:pt x="0" y="38"/>
                  <a:pt x="0" y="37"/>
                  <a:pt x="1" y="36"/>
                </a:cubicBezTo>
                <a:cubicBezTo>
                  <a:pt x="64" y="0"/>
                  <a:pt x="64" y="0"/>
                  <a:pt x="64" y="0"/>
                </a:cubicBezTo>
                <a:cubicBezTo>
                  <a:pt x="65" y="0"/>
                  <a:pt x="65" y="0"/>
                  <a:pt x="65" y="0"/>
                </a:cubicBezTo>
                <a:cubicBezTo>
                  <a:pt x="66" y="0"/>
                  <a:pt x="66" y="0"/>
                  <a:pt x="67" y="0"/>
                </a:cubicBezTo>
                <a:cubicBezTo>
                  <a:pt x="68" y="1"/>
                  <a:pt x="68" y="2"/>
                  <a:pt x="68" y="3"/>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Tree>
    <p:extLst>
      <p:ext uri="{BB962C8B-B14F-4D97-AF65-F5344CB8AC3E}">
        <p14:creationId xmlns:p14="http://schemas.microsoft.com/office/powerpoint/2010/main" val="1993330872"/>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2" presetClass="entr" presetSubtype="4" fill="hold" grpId="0" nodeType="afterEffect">
                                  <p:stCondLst>
                                    <p:cond delay="0"/>
                                  </p:stCondLst>
                                  <p:childTnLst>
                                    <p:set>
                                      <p:cBhvr>
                                        <p:cTn id="10" dur="1" fill="hold">
                                          <p:stCondLst>
                                            <p:cond delay="0"/>
                                          </p:stCondLst>
                                        </p:cTn>
                                        <p:tgtEl>
                                          <p:spTgt spid="18"/>
                                        </p:tgtEl>
                                        <p:attrNameLst>
                                          <p:attrName>style.visibility</p:attrName>
                                        </p:attrNameLst>
                                      </p:cBhvr>
                                      <p:to>
                                        <p:strVal val="visible"/>
                                      </p:to>
                                    </p:set>
                                    <p:anim calcmode="lin" valueType="num">
                                      <p:cBhvr additive="base">
                                        <p:cTn id="11" dur="500" fill="hold"/>
                                        <p:tgtEl>
                                          <p:spTgt spid="18"/>
                                        </p:tgtEl>
                                        <p:attrNameLst>
                                          <p:attrName>ppt_x</p:attrName>
                                        </p:attrNameLst>
                                      </p:cBhvr>
                                      <p:tavLst>
                                        <p:tav tm="0">
                                          <p:val>
                                            <p:strVal val="#ppt_x"/>
                                          </p:val>
                                        </p:tav>
                                        <p:tav tm="100000">
                                          <p:val>
                                            <p:strVal val="#ppt_x"/>
                                          </p:val>
                                        </p:tav>
                                      </p:tavLst>
                                    </p:anim>
                                    <p:anim calcmode="lin" valueType="num">
                                      <p:cBhvr additive="base">
                                        <p:cTn id="12" dur="500" fill="hold"/>
                                        <p:tgtEl>
                                          <p:spTgt spid="18"/>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250"/>
                                  </p:stCondLst>
                                  <p:childTnLst>
                                    <p:set>
                                      <p:cBhvr>
                                        <p:cTn id="14" dur="1" fill="hold">
                                          <p:stCondLst>
                                            <p:cond delay="0"/>
                                          </p:stCondLst>
                                        </p:cTn>
                                        <p:tgtEl>
                                          <p:spTgt spid="31"/>
                                        </p:tgtEl>
                                        <p:attrNameLst>
                                          <p:attrName>style.visibility</p:attrName>
                                        </p:attrNameLst>
                                      </p:cBhvr>
                                      <p:to>
                                        <p:strVal val="visible"/>
                                      </p:to>
                                    </p:set>
                                    <p:anim calcmode="lin" valueType="num">
                                      <p:cBhvr additive="base">
                                        <p:cTn id="15" dur="500" fill="hold"/>
                                        <p:tgtEl>
                                          <p:spTgt spid="31"/>
                                        </p:tgtEl>
                                        <p:attrNameLst>
                                          <p:attrName>ppt_x</p:attrName>
                                        </p:attrNameLst>
                                      </p:cBhvr>
                                      <p:tavLst>
                                        <p:tav tm="0">
                                          <p:val>
                                            <p:strVal val="#ppt_x"/>
                                          </p:val>
                                        </p:tav>
                                        <p:tav tm="100000">
                                          <p:val>
                                            <p:strVal val="#ppt_x"/>
                                          </p:val>
                                        </p:tav>
                                      </p:tavLst>
                                    </p:anim>
                                    <p:anim calcmode="lin" valueType="num">
                                      <p:cBhvr additive="base">
                                        <p:cTn id="16" dur="500" fill="hold"/>
                                        <p:tgtEl>
                                          <p:spTgt spid="31"/>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500"/>
                                  </p:stCondLst>
                                  <p:childTnLst>
                                    <p:set>
                                      <p:cBhvr>
                                        <p:cTn id="18" dur="1" fill="hold">
                                          <p:stCondLst>
                                            <p:cond delay="0"/>
                                          </p:stCondLst>
                                        </p:cTn>
                                        <p:tgtEl>
                                          <p:spTgt spid="32"/>
                                        </p:tgtEl>
                                        <p:attrNameLst>
                                          <p:attrName>style.visibility</p:attrName>
                                        </p:attrNameLst>
                                      </p:cBhvr>
                                      <p:to>
                                        <p:strVal val="visible"/>
                                      </p:to>
                                    </p:set>
                                    <p:anim calcmode="lin" valueType="num">
                                      <p:cBhvr additive="base">
                                        <p:cTn id="19" dur="500" fill="hold"/>
                                        <p:tgtEl>
                                          <p:spTgt spid="32"/>
                                        </p:tgtEl>
                                        <p:attrNameLst>
                                          <p:attrName>ppt_x</p:attrName>
                                        </p:attrNameLst>
                                      </p:cBhvr>
                                      <p:tavLst>
                                        <p:tav tm="0">
                                          <p:val>
                                            <p:strVal val="#ppt_x"/>
                                          </p:val>
                                        </p:tav>
                                        <p:tav tm="100000">
                                          <p:val>
                                            <p:strVal val="#ppt_x"/>
                                          </p:val>
                                        </p:tav>
                                      </p:tavLst>
                                    </p:anim>
                                    <p:anim calcmode="lin" valueType="num">
                                      <p:cBhvr additive="base">
                                        <p:cTn id="20" dur="500" fill="hold"/>
                                        <p:tgtEl>
                                          <p:spTgt spid="32"/>
                                        </p:tgtEl>
                                        <p:attrNameLst>
                                          <p:attrName>ppt_y</p:attrName>
                                        </p:attrNameLst>
                                      </p:cBhvr>
                                      <p:tavLst>
                                        <p:tav tm="0">
                                          <p:val>
                                            <p:strVal val="1+#ppt_h/2"/>
                                          </p:val>
                                        </p:tav>
                                        <p:tav tm="100000">
                                          <p:val>
                                            <p:strVal val="#ppt_y"/>
                                          </p:val>
                                        </p:tav>
                                      </p:tavLst>
                                    </p:anim>
                                  </p:childTnLst>
                                </p:cTn>
                              </p:par>
                            </p:childTnLst>
                          </p:cTn>
                        </p:par>
                        <p:par>
                          <p:cTn id="21" fill="hold">
                            <p:stCondLst>
                              <p:cond delay="1500"/>
                            </p:stCondLst>
                            <p:childTnLst>
                              <p:par>
                                <p:cTn id="22" presetID="53" presetClass="entr" presetSubtype="16" fill="hold" grpId="0" nodeType="afterEffect">
                                  <p:stCondLst>
                                    <p:cond delay="0"/>
                                  </p:stCondLst>
                                  <p:childTnLst>
                                    <p:set>
                                      <p:cBhvr>
                                        <p:cTn id="23" dur="1" fill="hold">
                                          <p:stCondLst>
                                            <p:cond delay="0"/>
                                          </p:stCondLst>
                                        </p:cTn>
                                        <p:tgtEl>
                                          <p:spTgt spid="25"/>
                                        </p:tgtEl>
                                        <p:attrNameLst>
                                          <p:attrName>style.visibility</p:attrName>
                                        </p:attrNameLst>
                                      </p:cBhvr>
                                      <p:to>
                                        <p:strVal val="visible"/>
                                      </p:to>
                                    </p:set>
                                    <p:anim calcmode="lin" valueType="num">
                                      <p:cBhvr>
                                        <p:cTn id="24" dur="500" fill="hold"/>
                                        <p:tgtEl>
                                          <p:spTgt spid="25"/>
                                        </p:tgtEl>
                                        <p:attrNameLst>
                                          <p:attrName>ppt_w</p:attrName>
                                        </p:attrNameLst>
                                      </p:cBhvr>
                                      <p:tavLst>
                                        <p:tav tm="0">
                                          <p:val>
                                            <p:fltVal val="0"/>
                                          </p:val>
                                        </p:tav>
                                        <p:tav tm="100000">
                                          <p:val>
                                            <p:strVal val="#ppt_w"/>
                                          </p:val>
                                        </p:tav>
                                      </p:tavLst>
                                    </p:anim>
                                    <p:anim calcmode="lin" valueType="num">
                                      <p:cBhvr>
                                        <p:cTn id="25" dur="500" fill="hold"/>
                                        <p:tgtEl>
                                          <p:spTgt spid="25"/>
                                        </p:tgtEl>
                                        <p:attrNameLst>
                                          <p:attrName>ppt_h</p:attrName>
                                        </p:attrNameLst>
                                      </p:cBhvr>
                                      <p:tavLst>
                                        <p:tav tm="0">
                                          <p:val>
                                            <p:fltVal val="0"/>
                                          </p:val>
                                        </p:tav>
                                        <p:tav tm="100000">
                                          <p:val>
                                            <p:strVal val="#ppt_h"/>
                                          </p:val>
                                        </p:tav>
                                      </p:tavLst>
                                    </p:anim>
                                    <p:animEffect transition="in" filter="fade">
                                      <p:cBhvr>
                                        <p:cTn id="26" dur="500"/>
                                        <p:tgtEl>
                                          <p:spTgt spid="25"/>
                                        </p:tgtEl>
                                      </p:cBhvr>
                                    </p:animEffect>
                                  </p:childTnLst>
                                </p:cTn>
                              </p:par>
                            </p:childTnLst>
                          </p:cTn>
                        </p:par>
                        <p:par>
                          <p:cTn id="27" fill="hold">
                            <p:stCondLst>
                              <p:cond delay="2000"/>
                            </p:stCondLst>
                            <p:childTnLst>
                              <p:par>
                                <p:cTn id="28" presetID="22" presetClass="entr" presetSubtype="8" fill="hold" nodeType="afterEffect">
                                  <p:stCondLst>
                                    <p:cond delay="0"/>
                                  </p:stCondLst>
                                  <p:childTnLst>
                                    <p:set>
                                      <p:cBhvr>
                                        <p:cTn id="29" dur="1" fill="hold">
                                          <p:stCondLst>
                                            <p:cond delay="0"/>
                                          </p:stCondLst>
                                        </p:cTn>
                                        <p:tgtEl>
                                          <p:spTgt spid="28"/>
                                        </p:tgtEl>
                                        <p:attrNameLst>
                                          <p:attrName>style.visibility</p:attrName>
                                        </p:attrNameLst>
                                      </p:cBhvr>
                                      <p:to>
                                        <p:strVal val="visible"/>
                                      </p:to>
                                    </p:set>
                                    <p:animEffect transition="in" filter="wipe(left)">
                                      <p:cBhvr>
                                        <p:cTn id="30" dur="500"/>
                                        <p:tgtEl>
                                          <p:spTgt spid="28"/>
                                        </p:tgtEl>
                                      </p:cBhvr>
                                    </p:animEffect>
                                  </p:childTnLst>
                                </p:cTn>
                              </p:par>
                            </p:childTnLst>
                          </p:cTn>
                        </p:par>
                        <p:par>
                          <p:cTn id="31" fill="hold">
                            <p:stCondLst>
                              <p:cond delay="2500"/>
                            </p:stCondLst>
                            <p:childTnLst>
                              <p:par>
                                <p:cTn id="32" presetID="49" presetClass="entr" presetSubtype="0" decel="100000" fill="hold" nodeType="afterEffect">
                                  <p:stCondLst>
                                    <p:cond delay="0"/>
                                  </p:stCondLst>
                                  <p:childTnLst>
                                    <p:set>
                                      <p:cBhvr>
                                        <p:cTn id="33" dur="1" fill="hold">
                                          <p:stCondLst>
                                            <p:cond delay="0"/>
                                          </p:stCondLst>
                                        </p:cTn>
                                        <p:tgtEl>
                                          <p:spTgt spid="4"/>
                                        </p:tgtEl>
                                        <p:attrNameLst>
                                          <p:attrName>style.visibility</p:attrName>
                                        </p:attrNameLst>
                                      </p:cBhvr>
                                      <p:to>
                                        <p:strVal val="visible"/>
                                      </p:to>
                                    </p:set>
                                    <p:anim calcmode="lin" valueType="num">
                                      <p:cBhvr>
                                        <p:cTn id="34" dur="750" fill="hold"/>
                                        <p:tgtEl>
                                          <p:spTgt spid="4"/>
                                        </p:tgtEl>
                                        <p:attrNameLst>
                                          <p:attrName>ppt_w</p:attrName>
                                        </p:attrNameLst>
                                      </p:cBhvr>
                                      <p:tavLst>
                                        <p:tav tm="0">
                                          <p:val>
                                            <p:fltVal val="0"/>
                                          </p:val>
                                        </p:tav>
                                        <p:tav tm="100000">
                                          <p:val>
                                            <p:strVal val="#ppt_w"/>
                                          </p:val>
                                        </p:tav>
                                      </p:tavLst>
                                    </p:anim>
                                    <p:anim calcmode="lin" valueType="num">
                                      <p:cBhvr>
                                        <p:cTn id="35" dur="750" fill="hold"/>
                                        <p:tgtEl>
                                          <p:spTgt spid="4"/>
                                        </p:tgtEl>
                                        <p:attrNameLst>
                                          <p:attrName>ppt_h</p:attrName>
                                        </p:attrNameLst>
                                      </p:cBhvr>
                                      <p:tavLst>
                                        <p:tav tm="0">
                                          <p:val>
                                            <p:fltVal val="0"/>
                                          </p:val>
                                        </p:tav>
                                        <p:tav tm="100000">
                                          <p:val>
                                            <p:strVal val="#ppt_h"/>
                                          </p:val>
                                        </p:tav>
                                      </p:tavLst>
                                    </p:anim>
                                    <p:anim calcmode="lin" valueType="num">
                                      <p:cBhvr>
                                        <p:cTn id="36" dur="750" fill="hold"/>
                                        <p:tgtEl>
                                          <p:spTgt spid="4"/>
                                        </p:tgtEl>
                                        <p:attrNameLst>
                                          <p:attrName>style.rotation</p:attrName>
                                        </p:attrNameLst>
                                      </p:cBhvr>
                                      <p:tavLst>
                                        <p:tav tm="0">
                                          <p:val>
                                            <p:fltVal val="360"/>
                                          </p:val>
                                        </p:tav>
                                        <p:tav tm="100000">
                                          <p:val>
                                            <p:fltVal val="0"/>
                                          </p:val>
                                        </p:tav>
                                      </p:tavLst>
                                    </p:anim>
                                    <p:animEffect transition="in" filter="fade">
                                      <p:cBhvr>
                                        <p:cTn id="37" dur="750"/>
                                        <p:tgtEl>
                                          <p:spTgt spid="4"/>
                                        </p:tgtEl>
                                      </p:cBhvr>
                                    </p:animEffect>
                                  </p:childTnLst>
                                </p:cTn>
                              </p:par>
                            </p:childTnLst>
                          </p:cTn>
                        </p:par>
                        <p:par>
                          <p:cTn id="38" fill="hold">
                            <p:stCondLst>
                              <p:cond delay="3250"/>
                            </p:stCondLst>
                            <p:childTnLst>
                              <p:par>
                                <p:cTn id="39" presetID="22" presetClass="entr" presetSubtype="1" fill="hold" nodeType="afterEffect">
                                  <p:stCondLst>
                                    <p:cond delay="0"/>
                                  </p:stCondLst>
                                  <p:childTnLst>
                                    <p:set>
                                      <p:cBhvr>
                                        <p:cTn id="40" dur="1" fill="hold">
                                          <p:stCondLst>
                                            <p:cond delay="0"/>
                                          </p:stCondLst>
                                        </p:cTn>
                                        <p:tgtEl>
                                          <p:spTgt spid="12"/>
                                        </p:tgtEl>
                                        <p:attrNameLst>
                                          <p:attrName>style.visibility</p:attrName>
                                        </p:attrNameLst>
                                      </p:cBhvr>
                                      <p:to>
                                        <p:strVal val="visible"/>
                                      </p:to>
                                    </p:set>
                                    <p:animEffect transition="in" filter="wipe(up)">
                                      <p:cBhvr>
                                        <p:cTn id="41" dur="500"/>
                                        <p:tgtEl>
                                          <p:spTgt spid="12"/>
                                        </p:tgtEl>
                                      </p:cBhvr>
                                    </p:animEffect>
                                  </p:childTnLst>
                                </p:cTn>
                              </p:par>
                            </p:childTnLst>
                          </p:cTn>
                        </p:par>
                        <p:par>
                          <p:cTn id="42" fill="hold">
                            <p:stCondLst>
                              <p:cond delay="3750"/>
                            </p:stCondLst>
                            <p:childTnLst>
                              <p:par>
                                <p:cTn id="43" presetID="22" presetClass="entr" presetSubtype="1" fill="hold" grpId="0" nodeType="afterEffect">
                                  <p:stCondLst>
                                    <p:cond delay="0"/>
                                  </p:stCondLst>
                                  <p:childTnLst>
                                    <p:set>
                                      <p:cBhvr>
                                        <p:cTn id="44" dur="1" fill="hold">
                                          <p:stCondLst>
                                            <p:cond delay="0"/>
                                          </p:stCondLst>
                                        </p:cTn>
                                        <p:tgtEl>
                                          <p:spTgt spid="20"/>
                                        </p:tgtEl>
                                        <p:attrNameLst>
                                          <p:attrName>style.visibility</p:attrName>
                                        </p:attrNameLst>
                                      </p:cBhvr>
                                      <p:to>
                                        <p:strVal val="visible"/>
                                      </p:to>
                                    </p:set>
                                    <p:animEffect transition="in" filter="wipe(up)">
                                      <p:cBhvr>
                                        <p:cTn id="45" dur="500"/>
                                        <p:tgtEl>
                                          <p:spTgt spid="20"/>
                                        </p:tgtEl>
                                      </p:cBhvr>
                                    </p:animEffect>
                                  </p:childTnLst>
                                </p:cTn>
                              </p:par>
                            </p:childTnLst>
                          </p:cTn>
                        </p:par>
                        <p:par>
                          <p:cTn id="46" fill="hold">
                            <p:stCondLst>
                              <p:cond delay="4250"/>
                            </p:stCondLst>
                            <p:childTnLst>
                              <p:par>
                                <p:cTn id="47" presetID="53" presetClass="entr" presetSubtype="16" fill="hold" grpId="0" nodeType="afterEffect">
                                  <p:stCondLst>
                                    <p:cond delay="0"/>
                                  </p:stCondLst>
                                  <p:childTnLst>
                                    <p:set>
                                      <p:cBhvr>
                                        <p:cTn id="48" dur="1" fill="hold">
                                          <p:stCondLst>
                                            <p:cond delay="0"/>
                                          </p:stCondLst>
                                        </p:cTn>
                                        <p:tgtEl>
                                          <p:spTgt spid="26"/>
                                        </p:tgtEl>
                                        <p:attrNameLst>
                                          <p:attrName>style.visibility</p:attrName>
                                        </p:attrNameLst>
                                      </p:cBhvr>
                                      <p:to>
                                        <p:strVal val="visible"/>
                                      </p:to>
                                    </p:set>
                                    <p:anim calcmode="lin" valueType="num">
                                      <p:cBhvr>
                                        <p:cTn id="49" dur="500" fill="hold"/>
                                        <p:tgtEl>
                                          <p:spTgt spid="26"/>
                                        </p:tgtEl>
                                        <p:attrNameLst>
                                          <p:attrName>ppt_w</p:attrName>
                                        </p:attrNameLst>
                                      </p:cBhvr>
                                      <p:tavLst>
                                        <p:tav tm="0">
                                          <p:val>
                                            <p:fltVal val="0"/>
                                          </p:val>
                                        </p:tav>
                                        <p:tav tm="100000">
                                          <p:val>
                                            <p:strVal val="#ppt_w"/>
                                          </p:val>
                                        </p:tav>
                                      </p:tavLst>
                                    </p:anim>
                                    <p:anim calcmode="lin" valueType="num">
                                      <p:cBhvr>
                                        <p:cTn id="50" dur="500" fill="hold"/>
                                        <p:tgtEl>
                                          <p:spTgt spid="26"/>
                                        </p:tgtEl>
                                        <p:attrNameLst>
                                          <p:attrName>ppt_h</p:attrName>
                                        </p:attrNameLst>
                                      </p:cBhvr>
                                      <p:tavLst>
                                        <p:tav tm="0">
                                          <p:val>
                                            <p:fltVal val="0"/>
                                          </p:val>
                                        </p:tav>
                                        <p:tav tm="100000">
                                          <p:val>
                                            <p:strVal val="#ppt_h"/>
                                          </p:val>
                                        </p:tav>
                                      </p:tavLst>
                                    </p:anim>
                                    <p:animEffect transition="in" filter="fade">
                                      <p:cBhvr>
                                        <p:cTn id="51" dur="500"/>
                                        <p:tgtEl>
                                          <p:spTgt spid="26"/>
                                        </p:tgtEl>
                                      </p:cBhvr>
                                    </p:animEffect>
                                  </p:childTnLst>
                                </p:cTn>
                              </p:par>
                            </p:childTnLst>
                          </p:cTn>
                        </p:par>
                        <p:par>
                          <p:cTn id="52" fill="hold">
                            <p:stCondLst>
                              <p:cond delay="4750"/>
                            </p:stCondLst>
                            <p:childTnLst>
                              <p:par>
                                <p:cTn id="53" presetID="22" presetClass="entr" presetSubtype="8" fill="hold" nodeType="afterEffect">
                                  <p:stCondLst>
                                    <p:cond delay="0"/>
                                  </p:stCondLst>
                                  <p:childTnLst>
                                    <p:set>
                                      <p:cBhvr>
                                        <p:cTn id="54" dur="1" fill="hold">
                                          <p:stCondLst>
                                            <p:cond delay="0"/>
                                          </p:stCondLst>
                                        </p:cTn>
                                        <p:tgtEl>
                                          <p:spTgt spid="33"/>
                                        </p:tgtEl>
                                        <p:attrNameLst>
                                          <p:attrName>style.visibility</p:attrName>
                                        </p:attrNameLst>
                                      </p:cBhvr>
                                      <p:to>
                                        <p:strVal val="visible"/>
                                      </p:to>
                                    </p:set>
                                    <p:animEffect transition="in" filter="wipe(left)">
                                      <p:cBhvr>
                                        <p:cTn id="55" dur="500"/>
                                        <p:tgtEl>
                                          <p:spTgt spid="33"/>
                                        </p:tgtEl>
                                      </p:cBhvr>
                                    </p:animEffect>
                                  </p:childTnLst>
                                </p:cTn>
                              </p:par>
                            </p:childTnLst>
                          </p:cTn>
                        </p:par>
                        <p:par>
                          <p:cTn id="56" fill="hold">
                            <p:stCondLst>
                              <p:cond delay="5250"/>
                            </p:stCondLst>
                            <p:childTnLst>
                              <p:par>
                                <p:cTn id="57" presetID="49" presetClass="entr" presetSubtype="0" decel="100000" fill="hold" nodeType="afterEffect">
                                  <p:stCondLst>
                                    <p:cond delay="0"/>
                                  </p:stCondLst>
                                  <p:childTnLst>
                                    <p:set>
                                      <p:cBhvr>
                                        <p:cTn id="58" dur="1" fill="hold">
                                          <p:stCondLst>
                                            <p:cond delay="0"/>
                                          </p:stCondLst>
                                        </p:cTn>
                                        <p:tgtEl>
                                          <p:spTgt spid="3"/>
                                        </p:tgtEl>
                                        <p:attrNameLst>
                                          <p:attrName>style.visibility</p:attrName>
                                        </p:attrNameLst>
                                      </p:cBhvr>
                                      <p:to>
                                        <p:strVal val="visible"/>
                                      </p:to>
                                    </p:set>
                                    <p:anim calcmode="lin" valueType="num">
                                      <p:cBhvr>
                                        <p:cTn id="59" dur="750" fill="hold"/>
                                        <p:tgtEl>
                                          <p:spTgt spid="3"/>
                                        </p:tgtEl>
                                        <p:attrNameLst>
                                          <p:attrName>ppt_w</p:attrName>
                                        </p:attrNameLst>
                                      </p:cBhvr>
                                      <p:tavLst>
                                        <p:tav tm="0">
                                          <p:val>
                                            <p:fltVal val="0"/>
                                          </p:val>
                                        </p:tav>
                                        <p:tav tm="100000">
                                          <p:val>
                                            <p:strVal val="#ppt_w"/>
                                          </p:val>
                                        </p:tav>
                                      </p:tavLst>
                                    </p:anim>
                                    <p:anim calcmode="lin" valueType="num">
                                      <p:cBhvr>
                                        <p:cTn id="60" dur="750" fill="hold"/>
                                        <p:tgtEl>
                                          <p:spTgt spid="3"/>
                                        </p:tgtEl>
                                        <p:attrNameLst>
                                          <p:attrName>ppt_h</p:attrName>
                                        </p:attrNameLst>
                                      </p:cBhvr>
                                      <p:tavLst>
                                        <p:tav tm="0">
                                          <p:val>
                                            <p:fltVal val="0"/>
                                          </p:val>
                                        </p:tav>
                                        <p:tav tm="100000">
                                          <p:val>
                                            <p:strVal val="#ppt_h"/>
                                          </p:val>
                                        </p:tav>
                                      </p:tavLst>
                                    </p:anim>
                                    <p:anim calcmode="lin" valueType="num">
                                      <p:cBhvr>
                                        <p:cTn id="61" dur="750" fill="hold"/>
                                        <p:tgtEl>
                                          <p:spTgt spid="3"/>
                                        </p:tgtEl>
                                        <p:attrNameLst>
                                          <p:attrName>style.rotation</p:attrName>
                                        </p:attrNameLst>
                                      </p:cBhvr>
                                      <p:tavLst>
                                        <p:tav tm="0">
                                          <p:val>
                                            <p:fltVal val="360"/>
                                          </p:val>
                                        </p:tav>
                                        <p:tav tm="100000">
                                          <p:val>
                                            <p:fltVal val="0"/>
                                          </p:val>
                                        </p:tav>
                                      </p:tavLst>
                                    </p:anim>
                                    <p:animEffect transition="in" filter="fade">
                                      <p:cBhvr>
                                        <p:cTn id="62" dur="750"/>
                                        <p:tgtEl>
                                          <p:spTgt spid="3"/>
                                        </p:tgtEl>
                                      </p:cBhvr>
                                    </p:animEffect>
                                  </p:childTnLst>
                                </p:cTn>
                              </p:par>
                            </p:childTnLst>
                          </p:cTn>
                        </p:par>
                        <p:par>
                          <p:cTn id="63" fill="hold">
                            <p:stCondLst>
                              <p:cond delay="6000"/>
                            </p:stCondLst>
                            <p:childTnLst>
                              <p:par>
                                <p:cTn id="64" presetID="22" presetClass="entr" presetSubtype="8" fill="hold" nodeType="afterEffect">
                                  <p:stCondLst>
                                    <p:cond delay="0"/>
                                  </p:stCondLst>
                                  <p:childTnLst>
                                    <p:set>
                                      <p:cBhvr>
                                        <p:cTn id="65" dur="1" fill="hold">
                                          <p:stCondLst>
                                            <p:cond delay="0"/>
                                          </p:stCondLst>
                                        </p:cTn>
                                        <p:tgtEl>
                                          <p:spTgt spid="11"/>
                                        </p:tgtEl>
                                        <p:attrNameLst>
                                          <p:attrName>style.visibility</p:attrName>
                                        </p:attrNameLst>
                                      </p:cBhvr>
                                      <p:to>
                                        <p:strVal val="visible"/>
                                      </p:to>
                                    </p:set>
                                    <p:animEffect transition="in" filter="wipe(left)">
                                      <p:cBhvr>
                                        <p:cTn id="66" dur="500"/>
                                        <p:tgtEl>
                                          <p:spTgt spid="11"/>
                                        </p:tgtEl>
                                      </p:cBhvr>
                                    </p:animEffect>
                                  </p:childTnLst>
                                </p:cTn>
                              </p:par>
                            </p:childTnLst>
                          </p:cTn>
                        </p:par>
                        <p:par>
                          <p:cTn id="67" fill="hold">
                            <p:stCondLst>
                              <p:cond delay="6500"/>
                            </p:stCondLst>
                            <p:childTnLst>
                              <p:par>
                                <p:cTn id="68" presetID="22" presetClass="entr" presetSubtype="8" fill="hold" grpId="0" nodeType="afterEffect">
                                  <p:stCondLst>
                                    <p:cond delay="0"/>
                                  </p:stCondLst>
                                  <p:childTnLst>
                                    <p:set>
                                      <p:cBhvr>
                                        <p:cTn id="69" dur="1" fill="hold">
                                          <p:stCondLst>
                                            <p:cond delay="0"/>
                                          </p:stCondLst>
                                        </p:cTn>
                                        <p:tgtEl>
                                          <p:spTgt spid="19"/>
                                        </p:tgtEl>
                                        <p:attrNameLst>
                                          <p:attrName>style.visibility</p:attrName>
                                        </p:attrNameLst>
                                      </p:cBhvr>
                                      <p:to>
                                        <p:strVal val="visible"/>
                                      </p:to>
                                    </p:set>
                                    <p:animEffect transition="in" filter="wipe(left)">
                                      <p:cBhvr>
                                        <p:cTn id="70" dur="500"/>
                                        <p:tgtEl>
                                          <p:spTgt spid="19"/>
                                        </p:tgtEl>
                                      </p:cBhvr>
                                    </p:animEffect>
                                  </p:childTnLst>
                                </p:cTn>
                              </p:par>
                            </p:childTnLst>
                          </p:cTn>
                        </p:par>
                        <p:par>
                          <p:cTn id="71" fill="hold">
                            <p:stCondLst>
                              <p:cond delay="7000"/>
                            </p:stCondLst>
                            <p:childTnLst>
                              <p:par>
                                <p:cTn id="72" presetID="53" presetClass="entr" presetSubtype="16" fill="hold" grpId="0" nodeType="afterEffect">
                                  <p:stCondLst>
                                    <p:cond delay="0"/>
                                  </p:stCondLst>
                                  <p:childTnLst>
                                    <p:set>
                                      <p:cBhvr>
                                        <p:cTn id="73" dur="1" fill="hold">
                                          <p:stCondLst>
                                            <p:cond delay="0"/>
                                          </p:stCondLst>
                                        </p:cTn>
                                        <p:tgtEl>
                                          <p:spTgt spid="27"/>
                                        </p:tgtEl>
                                        <p:attrNameLst>
                                          <p:attrName>style.visibility</p:attrName>
                                        </p:attrNameLst>
                                      </p:cBhvr>
                                      <p:to>
                                        <p:strVal val="visible"/>
                                      </p:to>
                                    </p:set>
                                    <p:anim calcmode="lin" valueType="num">
                                      <p:cBhvr>
                                        <p:cTn id="74" dur="500" fill="hold"/>
                                        <p:tgtEl>
                                          <p:spTgt spid="27"/>
                                        </p:tgtEl>
                                        <p:attrNameLst>
                                          <p:attrName>ppt_w</p:attrName>
                                        </p:attrNameLst>
                                      </p:cBhvr>
                                      <p:tavLst>
                                        <p:tav tm="0">
                                          <p:val>
                                            <p:fltVal val="0"/>
                                          </p:val>
                                        </p:tav>
                                        <p:tav tm="100000">
                                          <p:val>
                                            <p:strVal val="#ppt_w"/>
                                          </p:val>
                                        </p:tav>
                                      </p:tavLst>
                                    </p:anim>
                                    <p:anim calcmode="lin" valueType="num">
                                      <p:cBhvr>
                                        <p:cTn id="75" dur="500" fill="hold"/>
                                        <p:tgtEl>
                                          <p:spTgt spid="27"/>
                                        </p:tgtEl>
                                        <p:attrNameLst>
                                          <p:attrName>ppt_h</p:attrName>
                                        </p:attrNameLst>
                                      </p:cBhvr>
                                      <p:tavLst>
                                        <p:tav tm="0">
                                          <p:val>
                                            <p:fltVal val="0"/>
                                          </p:val>
                                        </p:tav>
                                        <p:tav tm="100000">
                                          <p:val>
                                            <p:strVal val="#ppt_h"/>
                                          </p:val>
                                        </p:tav>
                                      </p:tavLst>
                                    </p:anim>
                                    <p:animEffect transition="in" filter="fade">
                                      <p:cBhvr>
                                        <p:cTn id="76" dur="500"/>
                                        <p:tgtEl>
                                          <p:spTgt spid="27"/>
                                        </p:tgtEl>
                                      </p:cBhvr>
                                    </p:animEffect>
                                  </p:childTnLst>
                                </p:cTn>
                              </p:par>
                            </p:childTnLst>
                          </p:cTn>
                        </p:par>
                        <p:par>
                          <p:cTn id="77" fill="hold">
                            <p:stCondLst>
                              <p:cond delay="7500"/>
                            </p:stCondLst>
                            <p:childTnLst>
                              <p:par>
                                <p:cTn id="78" presetID="22" presetClass="entr" presetSubtype="8" fill="hold" nodeType="afterEffect">
                                  <p:stCondLst>
                                    <p:cond delay="0"/>
                                  </p:stCondLst>
                                  <p:childTnLst>
                                    <p:set>
                                      <p:cBhvr>
                                        <p:cTn id="79" dur="1" fill="hold">
                                          <p:stCondLst>
                                            <p:cond delay="0"/>
                                          </p:stCondLst>
                                        </p:cTn>
                                        <p:tgtEl>
                                          <p:spTgt spid="36"/>
                                        </p:tgtEl>
                                        <p:attrNameLst>
                                          <p:attrName>style.visibility</p:attrName>
                                        </p:attrNameLst>
                                      </p:cBhvr>
                                      <p:to>
                                        <p:strVal val="visible"/>
                                      </p:to>
                                    </p:set>
                                    <p:animEffect transition="in" filter="wipe(left)">
                                      <p:cBhvr>
                                        <p:cTn id="80" dur="500"/>
                                        <p:tgtEl>
                                          <p:spTgt spid="36"/>
                                        </p:tgtEl>
                                      </p:cBhvr>
                                    </p:animEffect>
                                  </p:childTnLst>
                                </p:cTn>
                              </p:par>
                            </p:childTnLst>
                          </p:cTn>
                        </p:par>
                        <p:par>
                          <p:cTn id="81" fill="hold">
                            <p:stCondLst>
                              <p:cond delay="8000"/>
                            </p:stCondLst>
                            <p:childTnLst>
                              <p:par>
                                <p:cTn id="82" presetID="49" presetClass="entr" presetSubtype="0" decel="100000" fill="hold" nodeType="afterEffect">
                                  <p:stCondLst>
                                    <p:cond delay="0"/>
                                  </p:stCondLst>
                                  <p:childTnLst>
                                    <p:set>
                                      <p:cBhvr>
                                        <p:cTn id="83" dur="1" fill="hold">
                                          <p:stCondLst>
                                            <p:cond delay="0"/>
                                          </p:stCondLst>
                                        </p:cTn>
                                        <p:tgtEl>
                                          <p:spTgt spid="2"/>
                                        </p:tgtEl>
                                        <p:attrNameLst>
                                          <p:attrName>style.visibility</p:attrName>
                                        </p:attrNameLst>
                                      </p:cBhvr>
                                      <p:to>
                                        <p:strVal val="visible"/>
                                      </p:to>
                                    </p:set>
                                    <p:anim calcmode="lin" valueType="num">
                                      <p:cBhvr>
                                        <p:cTn id="84" dur="750" fill="hold"/>
                                        <p:tgtEl>
                                          <p:spTgt spid="2"/>
                                        </p:tgtEl>
                                        <p:attrNameLst>
                                          <p:attrName>ppt_w</p:attrName>
                                        </p:attrNameLst>
                                      </p:cBhvr>
                                      <p:tavLst>
                                        <p:tav tm="0">
                                          <p:val>
                                            <p:fltVal val="0"/>
                                          </p:val>
                                        </p:tav>
                                        <p:tav tm="100000">
                                          <p:val>
                                            <p:strVal val="#ppt_w"/>
                                          </p:val>
                                        </p:tav>
                                      </p:tavLst>
                                    </p:anim>
                                    <p:anim calcmode="lin" valueType="num">
                                      <p:cBhvr>
                                        <p:cTn id="85" dur="750" fill="hold"/>
                                        <p:tgtEl>
                                          <p:spTgt spid="2"/>
                                        </p:tgtEl>
                                        <p:attrNameLst>
                                          <p:attrName>ppt_h</p:attrName>
                                        </p:attrNameLst>
                                      </p:cBhvr>
                                      <p:tavLst>
                                        <p:tav tm="0">
                                          <p:val>
                                            <p:fltVal val="0"/>
                                          </p:val>
                                        </p:tav>
                                        <p:tav tm="100000">
                                          <p:val>
                                            <p:strVal val="#ppt_h"/>
                                          </p:val>
                                        </p:tav>
                                      </p:tavLst>
                                    </p:anim>
                                    <p:anim calcmode="lin" valueType="num">
                                      <p:cBhvr>
                                        <p:cTn id="86" dur="750" fill="hold"/>
                                        <p:tgtEl>
                                          <p:spTgt spid="2"/>
                                        </p:tgtEl>
                                        <p:attrNameLst>
                                          <p:attrName>style.rotation</p:attrName>
                                        </p:attrNameLst>
                                      </p:cBhvr>
                                      <p:tavLst>
                                        <p:tav tm="0">
                                          <p:val>
                                            <p:fltVal val="360"/>
                                          </p:val>
                                        </p:tav>
                                        <p:tav tm="100000">
                                          <p:val>
                                            <p:fltVal val="0"/>
                                          </p:val>
                                        </p:tav>
                                      </p:tavLst>
                                    </p:anim>
                                    <p:animEffect transition="in" filter="fade">
                                      <p:cBhvr>
                                        <p:cTn id="87" dur="750"/>
                                        <p:tgtEl>
                                          <p:spTgt spid="2"/>
                                        </p:tgtEl>
                                      </p:cBhvr>
                                    </p:animEffect>
                                  </p:childTnLst>
                                </p:cTn>
                              </p:par>
                            </p:childTnLst>
                          </p:cTn>
                        </p:par>
                        <p:par>
                          <p:cTn id="88" fill="hold">
                            <p:stCondLst>
                              <p:cond delay="8750"/>
                            </p:stCondLst>
                            <p:childTnLst>
                              <p:par>
                                <p:cTn id="89" presetID="22" presetClass="entr" presetSubtype="1" fill="hold" nodeType="afterEffect">
                                  <p:stCondLst>
                                    <p:cond delay="0"/>
                                  </p:stCondLst>
                                  <p:childTnLst>
                                    <p:set>
                                      <p:cBhvr>
                                        <p:cTn id="90" dur="1" fill="hold">
                                          <p:stCondLst>
                                            <p:cond delay="0"/>
                                          </p:stCondLst>
                                        </p:cTn>
                                        <p:tgtEl>
                                          <p:spTgt spid="13"/>
                                        </p:tgtEl>
                                        <p:attrNameLst>
                                          <p:attrName>style.visibility</p:attrName>
                                        </p:attrNameLst>
                                      </p:cBhvr>
                                      <p:to>
                                        <p:strVal val="visible"/>
                                      </p:to>
                                    </p:set>
                                    <p:animEffect transition="in" filter="wipe(up)">
                                      <p:cBhvr>
                                        <p:cTn id="91" dur="500"/>
                                        <p:tgtEl>
                                          <p:spTgt spid="13"/>
                                        </p:tgtEl>
                                      </p:cBhvr>
                                    </p:animEffect>
                                  </p:childTnLst>
                                </p:cTn>
                              </p:par>
                            </p:childTnLst>
                          </p:cTn>
                        </p:par>
                        <p:par>
                          <p:cTn id="92" fill="hold">
                            <p:stCondLst>
                              <p:cond delay="9250"/>
                            </p:stCondLst>
                            <p:childTnLst>
                              <p:par>
                                <p:cTn id="93" presetID="22" presetClass="entr" presetSubtype="1" fill="hold" grpId="0" nodeType="afterEffect">
                                  <p:stCondLst>
                                    <p:cond delay="0"/>
                                  </p:stCondLst>
                                  <p:childTnLst>
                                    <p:set>
                                      <p:cBhvr>
                                        <p:cTn id="94" dur="1" fill="hold">
                                          <p:stCondLst>
                                            <p:cond delay="0"/>
                                          </p:stCondLst>
                                        </p:cTn>
                                        <p:tgtEl>
                                          <p:spTgt spid="21"/>
                                        </p:tgtEl>
                                        <p:attrNameLst>
                                          <p:attrName>style.visibility</p:attrName>
                                        </p:attrNameLst>
                                      </p:cBhvr>
                                      <p:to>
                                        <p:strVal val="visible"/>
                                      </p:to>
                                    </p:set>
                                    <p:animEffect transition="in" filter="wipe(up)">
                                      <p:cBhvr>
                                        <p:cTn id="95" dur="5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8" grpId="0" animBg="1"/>
      <p:bldP spid="19" grpId="0"/>
      <p:bldP spid="20" grpId="0"/>
      <p:bldP spid="21" grpId="0"/>
      <p:bldP spid="25" grpId="0" animBg="1"/>
      <p:bldP spid="31" grpId="0" animBg="1"/>
      <p:bldP spid="32" grpId="0" animBg="1"/>
      <p:bldP spid="26" grpId="0" animBg="1"/>
      <p:bldP spid="27"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t="-3000" b="-3000"/>
          </a:stretch>
        </a:blipFill>
        <a:effectLst/>
      </p:bgPr>
    </p:bg>
    <p:spTree>
      <p:nvGrpSpPr>
        <p:cNvPr id="1" name=""/>
        <p:cNvGrpSpPr/>
        <p:nvPr/>
      </p:nvGrpSpPr>
      <p:grpSpPr>
        <a:xfrm>
          <a:off x="0" y="0"/>
          <a:ext cx="0" cy="0"/>
          <a:chOff x="0" y="0"/>
          <a:chExt cx="0" cy="0"/>
        </a:xfrm>
      </p:grpSpPr>
      <p:cxnSp>
        <p:nvCxnSpPr>
          <p:cNvPr id="213" name="Straight Connector 212"/>
          <p:cNvCxnSpPr>
            <a:endCxn id="209" idx="6"/>
          </p:cNvCxnSpPr>
          <p:nvPr/>
        </p:nvCxnSpPr>
        <p:spPr>
          <a:xfrm flipH="1">
            <a:off x="4364716" y="3712248"/>
            <a:ext cx="548115" cy="0"/>
          </a:xfrm>
          <a:prstGeom prst="line">
            <a:avLst/>
          </a:prstGeom>
          <a:ln w="19050">
            <a:solidFill>
              <a:schemeClr val="tx1">
                <a:lumMod val="65000"/>
                <a:lumOff val="35000"/>
              </a:schemeClr>
            </a:solidFill>
            <a:prstDash val="sysDot"/>
            <a:headEnd type="oval"/>
            <a:tailEnd type="oval"/>
          </a:ln>
        </p:spPr>
        <p:style>
          <a:lnRef idx="1">
            <a:schemeClr val="accent1"/>
          </a:lnRef>
          <a:fillRef idx="0">
            <a:schemeClr val="accent1"/>
          </a:fillRef>
          <a:effectRef idx="0">
            <a:schemeClr val="accent1"/>
          </a:effectRef>
          <a:fontRef idx="minor">
            <a:schemeClr val="tx1"/>
          </a:fontRef>
        </p:style>
      </p:cxnSp>
      <p:sp>
        <p:nvSpPr>
          <p:cNvPr id="208" name="Freeform 130"/>
          <p:cNvSpPr>
            <a:spLocks noEditPoints="1"/>
          </p:cNvSpPr>
          <p:nvPr/>
        </p:nvSpPr>
        <p:spPr bwMode="auto">
          <a:xfrm>
            <a:off x="5046194" y="2675329"/>
            <a:ext cx="2097247" cy="2019043"/>
          </a:xfrm>
          <a:custGeom>
            <a:avLst/>
            <a:gdLst/>
            <a:ahLst/>
            <a:cxnLst>
              <a:cxn ang="0">
                <a:pos x="275" y="12"/>
              </a:cxn>
              <a:cxn ang="0">
                <a:pos x="297" y="7"/>
              </a:cxn>
              <a:cxn ang="0">
                <a:pos x="237" y="26"/>
              </a:cxn>
              <a:cxn ang="0">
                <a:pos x="731" y="474"/>
              </a:cxn>
              <a:cxn ang="0">
                <a:pos x="724" y="482"/>
              </a:cxn>
              <a:cxn ang="0">
                <a:pos x="470" y="13"/>
              </a:cxn>
              <a:cxn ang="0">
                <a:pos x="454" y="10"/>
              </a:cxn>
              <a:cxn ang="0">
                <a:pos x="470" y="32"/>
              </a:cxn>
              <a:cxn ang="0">
                <a:pos x="475" y="26"/>
              </a:cxn>
              <a:cxn ang="0">
                <a:pos x="432" y="9"/>
              </a:cxn>
              <a:cxn ang="0">
                <a:pos x="423" y="8"/>
              </a:cxn>
              <a:cxn ang="0">
                <a:pos x="397" y="9"/>
              </a:cxn>
              <a:cxn ang="0">
                <a:pos x="386" y="10"/>
              </a:cxn>
              <a:cxn ang="0">
                <a:pos x="390" y="18"/>
              </a:cxn>
              <a:cxn ang="0">
                <a:pos x="538" y="408"/>
              </a:cxn>
              <a:cxn ang="0">
                <a:pos x="730" y="264"/>
              </a:cxn>
              <a:cxn ang="0">
                <a:pos x="478" y="71"/>
              </a:cxn>
              <a:cxn ang="0">
                <a:pos x="418" y="50"/>
              </a:cxn>
              <a:cxn ang="0">
                <a:pos x="363" y="88"/>
              </a:cxn>
              <a:cxn ang="0">
                <a:pos x="418" y="83"/>
              </a:cxn>
              <a:cxn ang="0">
                <a:pos x="389" y="134"/>
              </a:cxn>
              <a:cxn ang="0">
                <a:pos x="366" y="141"/>
              </a:cxn>
              <a:cxn ang="0">
                <a:pos x="283" y="212"/>
              </a:cxn>
              <a:cxn ang="0">
                <a:pos x="375" y="215"/>
              </a:cxn>
              <a:cxn ang="0">
                <a:pos x="451" y="261"/>
              </a:cxn>
              <a:cxn ang="0">
                <a:pos x="492" y="285"/>
              </a:cxn>
              <a:cxn ang="0">
                <a:pos x="500" y="23"/>
              </a:cxn>
              <a:cxn ang="0">
                <a:pos x="512" y="40"/>
              </a:cxn>
              <a:cxn ang="0">
                <a:pos x="514" y="62"/>
              </a:cxn>
              <a:cxn ang="0">
                <a:pos x="671" y="360"/>
              </a:cxn>
              <a:cxn ang="0">
                <a:pos x="733" y="432"/>
              </a:cxn>
              <a:cxn ang="0">
                <a:pos x="314" y="123"/>
              </a:cxn>
              <a:cxn ang="0">
                <a:pos x="291" y="165"/>
              </a:cxn>
              <a:cxn ang="0">
                <a:pos x="288" y="153"/>
              </a:cxn>
              <a:cxn ang="0">
                <a:pos x="460" y="297"/>
              </a:cxn>
              <a:cxn ang="0">
                <a:pos x="364" y="533"/>
              </a:cxn>
              <a:cxn ang="0">
                <a:pos x="48" y="434"/>
              </a:cxn>
              <a:cxn ang="0">
                <a:pos x="126" y="647"/>
              </a:cxn>
              <a:cxn ang="0">
                <a:pos x="166" y="674"/>
              </a:cxn>
              <a:cxn ang="0">
                <a:pos x="11" y="348"/>
              </a:cxn>
              <a:cxn ang="0">
                <a:pos x="290" y="70"/>
              </a:cxn>
              <a:cxn ang="0">
                <a:pos x="88" y="161"/>
              </a:cxn>
              <a:cxn ang="0">
                <a:pos x="351" y="3"/>
              </a:cxn>
              <a:cxn ang="0">
                <a:pos x="352" y="1"/>
              </a:cxn>
              <a:cxn ang="0">
                <a:pos x="347" y="1"/>
              </a:cxn>
              <a:cxn ang="0">
                <a:pos x="341" y="2"/>
              </a:cxn>
              <a:cxn ang="0">
                <a:pos x="322" y="4"/>
              </a:cxn>
              <a:cxn ang="0">
                <a:pos x="281" y="13"/>
              </a:cxn>
              <a:cxn ang="0">
                <a:pos x="270" y="17"/>
              </a:cxn>
              <a:cxn ang="0">
                <a:pos x="242" y="33"/>
              </a:cxn>
              <a:cxn ang="0">
                <a:pos x="175" y="96"/>
              </a:cxn>
              <a:cxn ang="0">
                <a:pos x="299" y="35"/>
              </a:cxn>
              <a:cxn ang="0">
                <a:pos x="351" y="0"/>
              </a:cxn>
              <a:cxn ang="0">
                <a:pos x="330" y="2"/>
              </a:cxn>
              <a:cxn ang="0">
                <a:pos x="271" y="14"/>
              </a:cxn>
              <a:cxn ang="0">
                <a:pos x="319" y="3"/>
              </a:cxn>
              <a:cxn ang="0">
                <a:pos x="186" y="52"/>
              </a:cxn>
              <a:cxn ang="0">
                <a:pos x="208" y="42"/>
              </a:cxn>
              <a:cxn ang="0">
                <a:pos x="179" y="53"/>
              </a:cxn>
              <a:cxn ang="0">
                <a:pos x="193" y="48"/>
              </a:cxn>
              <a:cxn ang="0">
                <a:pos x="108" y="138"/>
              </a:cxn>
              <a:cxn ang="0">
                <a:pos x="86" y="134"/>
              </a:cxn>
              <a:cxn ang="0">
                <a:pos x="66" y="186"/>
              </a:cxn>
            </a:cxnLst>
            <a:rect l="0" t="0" r="r" b="b"/>
            <a:pathLst>
              <a:path w="746" h="719">
                <a:moveTo>
                  <a:pt x="713" y="218"/>
                </a:moveTo>
                <a:cubicBezTo>
                  <a:pt x="709" y="210"/>
                  <a:pt x="709" y="210"/>
                  <a:pt x="709" y="210"/>
                </a:cubicBezTo>
                <a:cubicBezTo>
                  <a:pt x="711" y="213"/>
                  <a:pt x="712" y="216"/>
                  <a:pt x="713" y="218"/>
                </a:cubicBezTo>
                <a:cubicBezTo>
                  <a:pt x="713" y="218"/>
                  <a:pt x="713" y="218"/>
                  <a:pt x="713" y="218"/>
                </a:cubicBezTo>
                <a:moveTo>
                  <a:pt x="709" y="210"/>
                </a:moveTo>
                <a:cubicBezTo>
                  <a:pt x="706" y="203"/>
                  <a:pt x="701" y="194"/>
                  <a:pt x="697" y="187"/>
                </a:cubicBezTo>
                <a:cubicBezTo>
                  <a:pt x="697" y="186"/>
                  <a:pt x="697" y="186"/>
                  <a:pt x="697" y="186"/>
                </a:cubicBezTo>
                <a:cubicBezTo>
                  <a:pt x="702" y="195"/>
                  <a:pt x="704" y="199"/>
                  <a:pt x="709" y="210"/>
                </a:cubicBezTo>
                <a:cubicBezTo>
                  <a:pt x="709" y="210"/>
                  <a:pt x="709" y="210"/>
                  <a:pt x="709" y="210"/>
                </a:cubicBezTo>
                <a:moveTo>
                  <a:pt x="696" y="186"/>
                </a:moveTo>
                <a:cubicBezTo>
                  <a:pt x="697" y="186"/>
                  <a:pt x="697" y="186"/>
                  <a:pt x="697" y="186"/>
                </a:cubicBezTo>
                <a:cubicBezTo>
                  <a:pt x="697" y="187"/>
                  <a:pt x="697" y="187"/>
                  <a:pt x="697" y="187"/>
                </a:cubicBezTo>
                <a:cubicBezTo>
                  <a:pt x="697" y="186"/>
                  <a:pt x="697" y="186"/>
                  <a:pt x="696" y="186"/>
                </a:cubicBezTo>
                <a:moveTo>
                  <a:pt x="746" y="352"/>
                </a:moveTo>
                <a:cubicBezTo>
                  <a:pt x="745" y="351"/>
                  <a:pt x="745" y="350"/>
                  <a:pt x="745" y="348"/>
                </a:cubicBezTo>
                <a:cubicBezTo>
                  <a:pt x="745" y="350"/>
                  <a:pt x="745" y="351"/>
                  <a:pt x="746" y="352"/>
                </a:cubicBezTo>
                <a:cubicBezTo>
                  <a:pt x="746" y="352"/>
                  <a:pt x="746" y="352"/>
                  <a:pt x="746" y="352"/>
                </a:cubicBezTo>
                <a:moveTo>
                  <a:pt x="745" y="347"/>
                </a:moveTo>
                <a:cubicBezTo>
                  <a:pt x="745" y="346"/>
                  <a:pt x="745" y="344"/>
                  <a:pt x="745" y="343"/>
                </a:cubicBezTo>
                <a:cubicBezTo>
                  <a:pt x="745" y="345"/>
                  <a:pt x="745" y="347"/>
                  <a:pt x="745" y="348"/>
                </a:cubicBezTo>
                <a:cubicBezTo>
                  <a:pt x="745" y="348"/>
                  <a:pt x="745" y="348"/>
                  <a:pt x="745" y="347"/>
                </a:cubicBezTo>
                <a:moveTo>
                  <a:pt x="743" y="327"/>
                </a:moveTo>
                <a:cubicBezTo>
                  <a:pt x="743" y="321"/>
                  <a:pt x="743" y="321"/>
                  <a:pt x="743" y="321"/>
                </a:cubicBezTo>
                <a:cubicBezTo>
                  <a:pt x="743" y="324"/>
                  <a:pt x="743" y="326"/>
                  <a:pt x="743" y="329"/>
                </a:cubicBezTo>
                <a:cubicBezTo>
                  <a:pt x="743" y="328"/>
                  <a:pt x="743" y="327"/>
                  <a:pt x="743" y="327"/>
                </a:cubicBezTo>
                <a:moveTo>
                  <a:pt x="309" y="4"/>
                </a:moveTo>
                <a:cubicBezTo>
                  <a:pt x="309" y="5"/>
                  <a:pt x="309" y="5"/>
                  <a:pt x="309" y="5"/>
                </a:cubicBezTo>
                <a:cubicBezTo>
                  <a:pt x="313" y="4"/>
                  <a:pt x="313" y="4"/>
                  <a:pt x="313" y="4"/>
                </a:cubicBezTo>
                <a:cubicBezTo>
                  <a:pt x="313" y="4"/>
                  <a:pt x="313" y="4"/>
                  <a:pt x="313" y="4"/>
                </a:cubicBezTo>
                <a:cubicBezTo>
                  <a:pt x="312" y="4"/>
                  <a:pt x="311" y="4"/>
                  <a:pt x="309" y="4"/>
                </a:cubicBezTo>
                <a:moveTo>
                  <a:pt x="307" y="5"/>
                </a:moveTo>
                <a:cubicBezTo>
                  <a:pt x="304" y="5"/>
                  <a:pt x="304" y="5"/>
                  <a:pt x="304" y="5"/>
                </a:cubicBezTo>
                <a:cubicBezTo>
                  <a:pt x="305" y="5"/>
                  <a:pt x="305" y="5"/>
                  <a:pt x="305" y="5"/>
                </a:cubicBezTo>
                <a:cubicBezTo>
                  <a:pt x="306" y="5"/>
                  <a:pt x="306" y="5"/>
                  <a:pt x="307" y="5"/>
                </a:cubicBezTo>
                <a:moveTo>
                  <a:pt x="259" y="17"/>
                </a:moveTo>
                <a:cubicBezTo>
                  <a:pt x="259" y="17"/>
                  <a:pt x="258" y="17"/>
                  <a:pt x="258" y="17"/>
                </a:cubicBezTo>
                <a:cubicBezTo>
                  <a:pt x="258" y="17"/>
                  <a:pt x="259" y="17"/>
                  <a:pt x="259" y="17"/>
                </a:cubicBezTo>
                <a:moveTo>
                  <a:pt x="266" y="15"/>
                </a:moveTo>
                <a:cubicBezTo>
                  <a:pt x="267" y="14"/>
                  <a:pt x="267" y="14"/>
                  <a:pt x="268" y="14"/>
                </a:cubicBezTo>
                <a:cubicBezTo>
                  <a:pt x="268" y="14"/>
                  <a:pt x="268" y="14"/>
                  <a:pt x="268" y="14"/>
                </a:cubicBezTo>
                <a:cubicBezTo>
                  <a:pt x="267" y="14"/>
                  <a:pt x="267" y="14"/>
                  <a:pt x="267" y="14"/>
                </a:cubicBezTo>
                <a:cubicBezTo>
                  <a:pt x="267" y="14"/>
                  <a:pt x="267" y="14"/>
                  <a:pt x="267" y="14"/>
                </a:cubicBezTo>
                <a:cubicBezTo>
                  <a:pt x="266" y="15"/>
                  <a:pt x="266" y="15"/>
                  <a:pt x="266" y="15"/>
                </a:cubicBezTo>
                <a:cubicBezTo>
                  <a:pt x="266" y="15"/>
                  <a:pt x="266" y="15"/>
                  <a:pt x="266" y="15"/>
                </a:cubicBezTo>
                <a:moveTo>
                  <a:pt x="269" y="14"/>
                </a:moveTo>
                <a:cubicBezTo>
                  <a:pt x="269" y="14"/>
                  <a:pt x="269" y="14"/>
                  <a:pt x="269" y="14"/>
                </a:cubicBezTo>
                <a:cubicBezTo>
                  <a:pt x="269" y="14"/>
                  <a:pt x="269" y="14"/>
                  <a:pt x="268" y="14"/>
                </a:cubicBezTo>
                <a:cubicBezTo>
                  <a:pt x="267" y="14"/>
                  <a:pt x="267" y="14"/>
                  <a:pt x="266" y="15"/>
                </a:cubicBezTo>
                <a:cubicBezTo>
                  <a:pt x="269" y="14"/>
                  <a:pt x="269" y="14"/>
                  <a:pt x="269" y="14"/>
                </a:cubicBezTo>
                <a:moveTo>
                  <a:pt x="267" y="14"/>
                </a:moveTo>
                <a:cubicBezTo>
                  <a:pt x="268" y="14"/>
                  <a:pt x="268" y="14"/>
                  <a:pt x="268" y="14"/>
                </a:cubicBezTo>
                <a:cubicBezTo>
                  <a:pt x="269" y="14"/>
                  <a:pt x="269" y="14"/>
                  <a:pt x="270" y="13"/>
                </a:cubicBezTo>
                <a:cubicBezTo>
                  <a:pt x="269" y="14"/>
                  <a:pt x="268" y="14"/>
                  <a:pt x="268" y="14"/>
                </a:cubicBezTo>
                <a:cubicBezTo>
                  <a:pt x="267" y="14"/>
                  <a:pt x="267" y="14"/>
                  <a:pt x="267" y="14"/>
                </a:cubicBezTo>
                <a:cubicBezTo>
                  <a:pt x="267" y="14"/>
                  <a:pt x="267" y="14"/>
                  <a:pt x="267" y="14"/>
                </a:cubicBezTo>
                <a:moveTo>
                  <a:pt x="270" y="13"/>
                </a:moveTo>
                <a:cubicBezTo>
                  <a:pt x="274" y="12"/>
                  <a:pt x="274" y="12"/>
                  <a:pt x="274" y="12"/>
                </a:cubicBezTo>
                <a:cubicBezTo>
                  <a:pt x="274" y="12"/>
                  <a:pt x="274" y="12"/>
                  <a:pt x="274" y="12"/>
                </a:cubicBezTo>
                <a:cubicBezTo>
                  <a:pt x="275" y="12"/>
                  <a:pt x="275" y="12"/>
                  <a:pt x="275" y="12"/>
                </a:cubicBezTo>
                <a:cubicBezTo>
                  <a:pt x="275" y="12"/>
                  <a:pt x="275" y="12"/>
                  <a:pt x="275" y="12"/>
                </a:cubicBezTo>
                <a:cubicBezTo>
                  <a:pt x="273" y="13"/>
                  <a:pt x="272" y="13"/>
                  <a:pt x="270" y="13"/>
                </a:cubicBezTo>
                <a:cubicBezTo>
                  <a:pt x="269" y="14"/>
                  <a:pt x="269" y="14"/>
                  <a:pt x="268" y="14"/>
                </a:cubicBezTo>
                <a:cubicBezTo>
                  <a:pt x="270" y="13"/>
                  <a:pt x="270" y="13"/>
                  <a:pt x="270" y="13"/>
                </a:cubicBezTo>
                <a:moveTo>
                  <a:pt x="279" y="11"/>
                </a:moveTo>
                <a:cubicBezTo>
                  <a:pt x="279" y="11"/>
                  <a:pt x="279" y="11"/>
                  <a:pt x="279" y="11"/>
                </a:cubicBezTo>
                <a:cubicBezTo>
                  <a:pt x="280" y="11"/>
                  <a:pt x="281" y="11"/>
                  <a:pt x="281" y="10"/>
                </a:cubicBezTo>
                <a:cubicBezTo>
                  <a:pt x="284" y="10"/>
                  <a:pt x="284" y="10"/>
                  <a:pt x="284" y="10"/>
                </a:cubicBezTo>
                <a:cubicBezTo>
                  <a:pt x="284" y="10"/>
                  <a:pt x="284" y="10"/>
                  <a:pt x="284" y="10"/>
                </a:cubicBezTo>
                <a:cubicBezTo>
                  <a:pt x="283" y="10"/>
                  <a:pt x="283" y="10"/>
                  <a:pt x="283" y="10"/>
                </a:cubicBezTo>
                <a:cubicBezTo>
                  <a:pt x="282" y="10"/>
                  <a:pt x="281" y="10"/>
                  <a:pt x="280" y="11"/>
                </a:cubicBezTo>
                <a:cubicBezTo>
                  <a:pt x="280" y="11"/>
                  <a:pt x="280" y="11"/>
                  <a:pt x="280" y="11"/>
                </a:cubicBezTo>
                <a:cubicBezTo>
                  <a:pt x="279" y="11"/>
                  <a:pt x="279" y="11"/>
                  <a:pt x="279" y="11"/>
                </a:cubicBezTo>
                <a:moveTo>
                  <a:pt x="286" y="9"/>
                </a:moveTo>
                <a:cubicBezTo>
                  <a:pt x="287" y="9"/>
                  <a:pt x="287" y="9"/>
                  <a:pt x="287" y="9"/>
                </a:cubicBezTo>
                <a:cubicBezTo>
                  <a:pt x="289" y="9"/>
                  <a:pt x="289" y="9"/>
                  <a:pt x="289" y="9"/>
                </a:cubicBezTo>
                <a:cubicBezTo>
                  <a:pt x="290" y="8"/>
                  <a:pt x="290" y="8"/>
                  <a:pt x="290" y="8"/>
                </a:cubicBezTo>
                <a:cubicBezTo>
                  <a:pt x="288" y="9"/>
                  <a:pt x="288" y="9"/>
                  <a:pt x="288" y="9"/>
                </a:cubicBezTo>
                <a:cubicBezTo>
                  <a:pt x="287" y="9"/>
                  <a:pt x="287" y="9"/>
                  <a:pt x="287" y="9"/>
                </a:cubicBezTo>
                <a:cubicBezTo>
                  <a:pt x="286" y="9"/>
                  <a:pt x="286" y="9"/>
                  <a:pt x="286" y="9"/>
                </a:cubicBezTo>
                <a:cubicBezTo>
                  <a:pt x="286" y="9"/>
                  <a:pt x="286" y="9"/>
                  <a:pt x="286" y="9"/>
                </a:cubicBezTo>
                <a:moveTo>
                  <a:pt x="293" y="8"/>
                </a:moveTo>
                <a:cubicBezTo>
                  <a:pt x="294" y="7"/>
                  <a:pt x="294" y="7"/>
                  <a:pt x="294" y="7"/>
                </a:cubicBezTo>
                <a:cubicBezTo>
                  <a:pt x="298" y="7"/>
                  <a:pt x="298" y="7"/>
                  <a:pt x="298" y="7"/>
                </a:cubicBezTo>
                <a:cubicBezTo>
                  <a:pt x="298" y="7"/>
                  <a:pt x="298" y="7"/>
                  <a:pt x="298" y="7"/>
                </a:cubicBezTo>
                <a:cubicBezTo>
                  <a:pt x="296" y="7"/>
                  <a:pt x="296" y="7"/>
                  <a:pt x="296" y="7"/>
                </a:cubicBezTo>
                <a:cubicBezTo>
                  <a:pt x="293" y="8"/>
                  <a:pt x="293" y="8"/>
                  <a:pt x="293" y="8"/>
                </a:cubicBezTo>
                <a:cubicBezTo>
                  <a:pt x="292" y="8"/>
                  <a:pt x="292" y="8"/>
                  <a:pt x="292" y="8"/>
                </a:cubicBezTo>
                <a:cubicBezTo>
                  <a:pt x="292" y="8"/>
                  <a:pt x="291" y="8"/>
                  <a:pt x="291" y="8"/>
                </a:cubicBezTo>
                <a:cubicBezTo>
                  <a:pt x="293" y="8"/>
                  <a:pt x="293" y="8"/>
                  <a:pt x="293" y="8"/>
                </a:cubicBezTo>
                <a:moveTo>
                  <a:pt x="298" y="7"/>
                </a:moveTo>
                <a:cubicBezTo>
                  <a:pt x="298" y="7"/>
                  <a:pt x="298" y="7"/>
                  <a:pt x="298" y="7"/>
                </a:cubicBezTo>
                <a:cubicBezTo>
                  <a:pt x="298" y="7"/>
                  <a:pt x="298" y="7"/>
                  <a:pt x="298" y="7"/>
                </a:cubicBezTo>
                <a:cubicBezTo>
                  <a:pt x="298" y="7"/>
                  <a:pt x="298" y="7"/>
                  <a:pt x="298" y="7"/>
                </a:cubicBezTo>
                <a:moveTo>
                  <a:pt x="309" y="5"/>
                </a:moveTo>
                <a:cubicBezTo>
                  <a:pt x="314" y="4"/>
                  <a:pt x="314" y="4"/>
                  <a:pt x="314" y="4"/>
                </a:cubicBezTo>
                <a:cubicBezTo>
                  <a:pt x="315" y="4"/>
                  <a:pt x="315" y="4"/>
                  <a:pt x="315" y="4"/>
                </a:cubicBezTo>
                <a:cubicBezTo>
                  <a:pt x="314" y="4"/>
                  <a:pt x="313" y="4"/>
                  <a:pt x="312" y="4"/>
                </a:cubicBezTo>
                <a:cubicBezTo>
                  <a:pt x="311" y="4"/>
                  <a:pt x="311" y="4"/>
                  <a:pt x="311" y="4"/>
                </a:cubicBezTo>
                <a:cubicBezTo>
                  <a:pt x="308" y="5"/>
                  <a:pt x="308" y="5"/>
                  <a:pt x="308" y="5"/>
                </a:cubicBezTo>
                <a:cubicBezTo>
                  <a:pt x="309" y="5"/>
                  <a:pt x="309" y="5"/>
                  <a:pt x="309" y="5"/>
                </a:cubicBezTo>
                <a:moveTo>
                  <a:pt x="315" y="4"/>
                </a:moveTo>
                <a:cubicBezTo>
                  <a:pt x="315" y="4"/>
                  <a:pt x="315" y="4"/>
                  <a:pt x="315" y="4"/>
                </a:cubicBezTo>
                <a:cubicBezTo>
                  <a:pt x="315" y="4"/>
                  <a:pt x="315" y="4"/>
                  <a:pt x="315" y="4"/>
                </a:cubicBezTo>
                <a:cubicBezTo>
                  <a:pt x="315" y="4"/>
                  <a:pt x="315" y="4"/>
                  <a:pt x="315" y="4"/>
                </a:cubicBezTo>
                <a:moveTo>
                  <a:pt x="295" y="7"/>
                </a:moveTo>
                <a:cubicBezTo>
                  <a:pt x="295" y="7"/>
                  <a:pt x="295" y="7"/>
                  <a:pt x="295" y="7"/>
                </a:cubicBezTo>
                <a:cubicBezTo>
                  <a:pt x="295" y="7"/>
                  <a:pt x="295" y="7"/>
                  <a:pt x="294" y="8"/>
                </a:cubicBezTo>
                <a:cubicBezTo>
                  <a:pt x="295" y="7"/>
                  <a:pt x="295" y="7"/>
                  <a:pt x="295" y="7"/>
                </a:cubicBezTo>
                <a:moveTo>
                  <a:pt x="295" y="7"/>
                </a:moveTo>
                <a:cubicBezTo>
                  <a:pt x="296" y="7"/>
                  <a:pt x="296" y="7"/>
                  <a:pt x="296" y="7"/>
                </a:cubicBezTo>
                <a:cubicBezTo>
                  <a:pt x="298" y="7"/>
                  <a:pt x="298" y="7"/>
                  <a:pt x="298" y="7"/>
                </a:cubicBezTo>
                <a:cubicBezTo>
                  <a:pt x="301" y="6"/>
                  <a:pt x="301" y="6"/>
                  <a:pt x="301" y="6"/>
                </a:cubicBezTo>
                <a:cubicBezTo>
                  <a:pt x="300" y="6"/>
                  <a:pt x="300" y="6"/>
                  <a:pt x="300" y="6"/>
                </a:cubicBezTo>
                <a:cubicBezTo>
                  <a:pt x="303" y="6"/>
                  <a:pt x="303" y="6"/>
                  <a:pt x="303" y="6"/>
                </a:cubicBezTo>
                <a:cubicBezTo>
                  <a:pt x="305" y="5"/>
                  <a:pt x="305" y="5"/>
                  <a:pt x="305" y="5"/>
                </a:cubicBezTo>
                <a:cubicBezTo>
                  <a:pt x="305" y="5"/>
                  <a:pt x="305" y="5"/>
                  <a:pt x="305" y="5"/>
                </a:cubicBezTo>
                <a:cubicBezTo>
                  <a:pt x="305" y="5"/>
                  <a:pt x="305" y="5"/>
                  <a:pt x="305" y="5"/>
                </a:cubicBezTo>
                <a:cubicBezTo>
                  <a:pt x="302" y="6"/>
                  <a:pt x="300" y="6"/>
                  <a:pt x="297" y="7"/>
                </a:cubicBezTo>
                <a:cubicBezTo>
                  <a:pt x="296" y="7"/>
                  <a:pt x="296" y="7"/>
                  <a:pt x="295" y="7"/>
                </a:cubicBezTo>
                <a:cubicBezTo>
                  <a:pt x="295" y="7"/>
                  <a:pt x="295" y="7"/>
                  <a:pt x="295" y="7"/>
                </a:cubicBezTo>
                <a:moveTo>
                  <a:pt x="2" y="405"/>
                </a:moveTo>
                <a:cubicBezTo>
                  <a:pt x="2" y="405"/>
                  <a:pt x="2" y="405"/>
                  <a:pt x="2" y="405"/>
                </a:cubicBezTo>
                <a:cubicBezTo>
                  <a:pt x="2" y="406"/>
                  <a:pt x="2" y="406"/>
                  <a:pt x="2" y="406"/>
                </a:cubicBezTo>
                <a:cubicBezTo>
                  <a:pt x="2" y="405"/>
                  <a:pt x="2" y="405"/>
                  <a:pt x="2" y="405"/>
                </a:cubicBezTo>
                <a:moveTo>
                  <a:pt x="2" y="404"/>
                </a:moveTo>
                <a:cubicBezTo>
                  <a:pt x="2" y="403"/>
                  <a:pt x="2" y="402"/>
                  <a:pt x="1" y="401"/>
                </a:cubicBezTo>
                <a:cubicBezTo>
                  <a:pt x="2" y="401"/>
                  <a:pt x="2" y="401"/>
                  <a:pt x="2" y="402"/>
                </a:cubicBezTo>
                <a:cubicBezTo>
                  <a:pt x="2" y="405"/>
                  <a:pt x="2" y="405"/>
                  <a:pt x="2" y="405"/>
                </a:cubicBezTo>
                <a:cubicBezTo>
                  <a:pt x="2" y="404"/>
                  <a:pt x="2" y="404"/>
                  <a:pt x="2" y="404"/>
                </a:cubicBezTo>
                <a:moveTo>
                  <a:pt x="1" y="383"/>
                </a:moveTo>
                <a:cubicBezTo>
                  <a:pt x="1" y="385"/>
                  <a:pt x="1" y="386"/>
                  <a:pt x="1" y="388"/>
                </a:cubicBezTo>
                <a:cubicBezTo>
                  <a:pt x="1" y="392"/>
                  <a:pt x="1" y="395"/>
                  <a:pt x="1" y="398"/>
                </a:cubicBezTo>
                <a:cubicBezTo>
                  <a:pt x="1" y="399"/>
                  <a:pt x="1" y="399"/>
                  <a:pt x="1" y="399"/>
                </a:cubicBezTo>
                <a:cubicBezTo>
                  <a:pt x="1" y="394"/>
                  <a:pt x="1" y="388"/>
                  <a:pt x="1" y="383"/>
                </a:cubicBezTo>
                <a:moveTo>
                  <a:pt x="23" y="243"/>
                </a:moveTo>
                <a:cubicBezTo>
                  <a:pt x="24" y="240"/>
                  <a:pt x="26" y="236"/>
                  <a:pt x="27" y="232"/>
                </a:cubicBezTo>
                <a:cubicBezTo>
                  <a:pt x="26" y="235"/>
                  <a:pt x="25" y="237"/>
                  <a:pt x="25" y="239"/>
                </a:cubicBezTo>
                <a:cubicBezTo>
                  <a:pt x="23" y="243"/>
                  <a:pt x="23" y="243"/>
                  <a:pt x="23" y="243"/>
                </a:cubicBezTo>
                <a:cubicBezTo>
                  <a:pt x="23" y="243"/>
                  <a:pt x="23" y="243"/>
                  <a:pt x="23" y="243"/>
                </a:cubicBezTo>
                <a:moveTo>
                  <a:pt x="33" y="217"/>
                </a:moveTo>
                <a:cubicBezTo>
                  <a:pt x="33" y="218"/>
                  <a:pt x="33" y="218"/>
                  <a:pt x="33" y="219"/>
                </a:cubicBezTo>
                <a:cubicBezTo>
                  <a:pt x="31" y="224"/>
                  <a:pt x="29" y="228"/>
                  <a:pt x="27" y="232"/>
                </a:cubicBezTo>
                <a:cubicBezTo>
                  <a:pt x="26" y="236"/>
                  <a:pt x="24" y="240"/>
                  <a:pt x="23" y="243"/>
                </a:cubicBezTo>
                <a:cubicBezTo>
                  <a:pt x="27" y="232"/>
                  <a:pt x="29" y="227"/>
                  <a:pt x="33" y="217"/>
                </a:cubicBezTo>
                <a:moveTo>
                  <a:pt x="33" y="217"/>
                </a:moveTo>
                <a:cubicBezTo>
                  <a:pt x="33" y="217"/>
                  <a:pt x="33" y="217"/>
                  <a:pt x="33" y="217"/>
                </a:cubicBezTo>
                <a:cubicBezTo>
                  <a:pt x="33" y="218"/>
                  <a:pt x="33" y="218"/>
                  <a:pt x="33" y="218"/>
                </a:cubicBezTo>
                <a:cubicBezTo>
                  <a:pt x="33" y="219"/>
                  <a:pt x="33" y="219"/>
                  <a:pt x="33" y="219"/>
                </a:cubicBezTo>
                <a:cubicBezTo>
                  <a:pt x="33" y="218"/>
                  <a:pt x="33" y="218"/>
                  <a:pt x="33" y="217"/>
                </a:cubicBezTo>
                <a:moveTo>
                  <a:pt x="47" y="190"/>
                </a:moveTo>
                <a:cubicBezTo>
                  <a:pt x="47" y="190"/>
                  <a:pt x="48" y="189"/>
                  <a:pt x="48" y="188"/>
                </a:cubicBezTo>
                <a:cubicBezTo>
                  <a:pt x="48" y="189"/>
                  <a:pt x="48" y="189"/>
                  <a:pt x="47" y="190"/>
                </a:cubicBezTo>
                <a:cubicBezTo>
                  <a:pt x="47" y="190"/>
                  <a:pt x="47" y="190"/>
                  <a:pt x="47" y="190"/>
                </a:cubicBezTo>
                <a:cubicBezTo>
                  <a:pt x="47" y="190"/>
                  <a:pt x="47" y="190"/>
                  <a:pt x="47" y="190"/>
                </a:cubicBezTo>
                <a:moveTo>
                  <a:pt x="47" y="190"/>
                </a:moveTo>
                <a:cubicBezTo>
                  <a:pt x="47" y="190"/>
                  <a:pt x="48" y="189"/>
                  <a:pt x="48" y="188"/>
                </a:cubicBezTo>
                <a:cubicBezTo>
                  <a:pt x="48" y="189"/>
                  <a:pt x="47" y="190"/>
                  <a:pt x="47" y="190"/>
                </a:cubicBezTo>
                <a:cubicBezTo>
                  <a:pt x="52" y="181"/>
                  <a:pt x="55" y="177"/>
                  <a:pt x="59" y="170"/>
                </a:cubicBezTo>
                <a:cubicBezTo>
                  <a:pt x="55" y="176"/>
                  <a:pt x="52" y="182"/>
                  <a:pt x="48" y="188"/>
                </a:cubicBezTo>
                <a:cubicBezTo>
                  <a:pt x="48" y="189"/>
                  <a:pt x="47" y="190"/>
                  <a:pt x="47" y="190"/>
                </a:cubicBezTo>
                <a:cubicBezTo>
                  <a:pt x="47" y="190"/>
                  <a:pt x="47" y="190"/>
                  <a:pt x="47" y="190"/>
                </a:cubicBezTo>
                <a:moveTo>
                  <a:pt x="135" y="87"/>
                </a:moveTo>
                <a:cubicBezTo>
                  <a:pt x="136" y="86"/>
                  <a:pt x="136" y="85"/>
                  <a:pt x="137" y="85"/>
                </a:cubicBezTo>
                <a:cubicBezTo>
                  <a:pt x="138" y="84"/>
                  <a:pt x="139" y="83"/>
                  <a:pt x="140" y="82"/>
                </a:cubicBezTo>
                <a:cubicBezTo>
                  <a:pt x="140" y="82"/>
                  <a:pt x="140" y="82"/>
                  <a:pt x="140" y="82"/>
                </a:cubicBezTo>
                <a:cubicBezTo>
                  <a:pt x="138" y="83"/>
                  <a:pt x="138" y="83"/>
                  <a:pt x="138" y="83"/>
                </a:cubicBezTo>
                <a:cubicBezTo>
                  <a:pt x="134" y="87"/>
                  <a:pt x="134" y="87"/>
                  <a:pt x="134" y="87"/>
                </a:cubicBezTo>
                <a:cubicBezTo>
                  <a:pt x="134" y="87"/>
                  <a:pt x="134" y="87"/>
                  <a:pt x="134" y="87"/>
                </a:cubicBezTo>
                <a:cubicBezTo>
                  <a:pt x="135" y="87"/>
                  <a:pt x="135" y="87"/>
                  <a:pt x="135" y="87"/>
                </a:cubicBezTo>
                <a:moveTo>
                  <a:pt x="140" y="81"/>
                </a:moveTo>
                <a:cubicBezTo>
                  <a:pt x="141" y="81"/>
                  <a:pt x="141" y="81"/>
                  <a:pt x="141" y="81"/>
                </a:cubicBezTo>
                <a:cubicBezTo>
                  <a:pt x="143" y="79"/>
                  <a:pt x="143" y="79"/>
                  <a:pt x="143" y="79"/>
                </a:cubicBezTo>
                <a:cubicBezTo>
                  <a:pt x="140" y="81"/>
                  <a:pt x="137" y="83"/>
                  <a:pt x="137" y="84"/>
                </a:cubicBezTo>
                <a:cubicBezTo>
                  <a:pt x="137" y="84"/>
                  <a:pt x="139" y="82"/>
                  <a:pt x="140" y="81"/>
                </a:cubicBezTo>
                <a:moveTo>
                  <a:pt x="231" y="28"/>
                </a:moveTo>
                <a:cubicBezTo>
                  <a:pt x="233" y="28"/>
                  <a:pt x="233" y="28"/>
                  <a:pt x="233" y="28"/>
                </a:cubicBezTo>
                <a:cubicBezTo>
                  <a:pt x="237" y="26"/>
                  <a:pt x="237" y="26"/>
                  <a:pt x="237" y="26"/>
                </a:cubicBezTo>
                <a:cubicBezTo>
                  <a:pt x="237" y="26"/>
                  <a:pt x="237" y="26"/>
                  <a:pt x="237" y="26"/>
                </a:cubicBezTo>
                <a:cubicBezTo>
                  <a:pt x="236" y="25"/>
                  <a:pt x="236" y="25"/>
                  <a:pt x="236" y="25"/>
                </a:cubicBezTo>
                <a:cubicBezTo>
                  <a:pt x="231" y="28"/>
                  <a:pt x="231" y="28"/>
                  <a:pt x="231" y="28"/>
                </a:cubicBezTo>
                <a:cubicBezTo>
                  <a:pt x="228" y="29"/>
                  <a:pt x="228" y="29"/>
                  <a:pt x="228" y="29"/>
                </a:cubicBezTo>
                <a:cubicBezTo>
                  <a:pt x="228" y="30"/>
                  <a:pt x="228" y="30"/>
                  <a:pt x="228" y="30"/>
                </a:cubicBezTo>
                <a:cubicBezTo>
                  <a:pt x="231" y="28"/>
                  <a:pt x="231" y="28"/>
                  <a:pt x="231" y="28"/>
                </a:cubicBezTo>
                <a:moveTo>
                  <a:pt x="695" y="448"/>
                </a:moveTo>
                <a:cubicBezTo>
                  <a:pt x="695" y="447"/>
                  <a:pt x="695" y="446"/>
                  <a:pt x="695" y="445"/>
                </a:cubicBezTo>
                <a:cubicBezTo>
                  <a:pt x="695" y="445"/>
                  <a:pt x="695" y="444"/>
                  <a:pt x="695" y="444"/>
                </a:cubicBezTo>
                <a:cubicBezTo>
                  <a:pt x="695" y="443"/>
                  <a:pt x="696" y="443"/>
                  <a:pt x="696" y="443"/>
                </a:cubicBezTo>
                <a:cubicBezTo>
                  <a:pt x="696" y="443"/>
                  <a:pt x="696" y="440"/>
                  <a:pt x="694" y="436"/>
                </a:cubicBezTo>
                <a:cubicBezTo>
                  <a:pt x="694" y="436"/>
                  <a:pt x="694" y="436"/>
                  <a:pt x="694" y="433"/>
                </a:cubicBezTo>
                <a:cubicBezTo>
                  <a:pt x="694" y="432"/>
                  <a:pt x="694" y="432"/>
                  <a:pt x="694" y="432"/>
                </a:cubicBezTo>
                <a:cubicBezTo>
                  <a:pt x="693" y="433"/>
                  <a:pt x="693" y="433"/>
                  <a:pt x="693" y="433"/>
                </a:cubicBezTo>
                <a:cubicBezTo>
                  <a:pt x="692" y="435"/>
                  <a:pt x="692" y="435"/>
                  <a:pt x="692" y="435"/>
                </a:cubicBezTo>
                <a:cubicBezTo>
                  <a:pt x="692" y="435"/>
                  <a:pt x="692" y="437"/>
                  <a:pt x="692" y="438"/>
                </a:cubicBezTo>
                <a:cubicBezTo>
                  <a:pt x="692" y="438"/>
                  <a:pt x="692" y="438"/>
                  <a:pt x="692" y="439"/>
                </a:cubicBezTo>
                <a:cubicBezTo>
                  <a:pt x="692" y="439"/>
                  <a:pt x="692" y="439"/>
                  <a:pt x="692" y="439"/>
                </a:cubicBezTo>
                <a:cubicBezTo>
                  <a:pt x="692" y="440"/>
                  <a:pt x="692" y="441"/>
                  <a:pt x="692" y="441"/>
                </a:cubicBezTo>
                <a:cubicBezTo>
                  <a:pt x="691" y="444"/>
                  <a:pt x="691" y="444"/>
                  <a:pt x="691" y="444"/>
                </a:cubicBezTo>
                <a:cubicBezTo>
                  <a:pt x="690" y="447"/>
                  <a:pt x="690" y="449"/>
                  <a:pt x="690" y="450"/>
                </a:cubicBezTo>
                <a:cubicBezTo>
                  <a:pt x="690" y="451"/>
                  <a:pt x="691" y="453"/>
                  <a:pt x="691" y="453"/>
                </a:cubicBezTo>
                <a:cubicBezTo>
                  <a:pt x="692" y="453"/>
                  <a:pt x="692" y="453"/>
                  <a:pt x="694" y="453"/>
                </a:cubicBezTo>
                <a:cubicBezTo>
                  <a:pt x="694" y="451"/>
                  <a:pt x="695" y="449"/>
                  <a:pt x="695" y="448"/>
                </a:cubicBezTo>
                <a:moveTo>
                  <a:pt x="711" y="529"/>
                </a:moveTo>
                <a:cubicBezTo>
                  <a:pt x="714" y="522"/>
                  <a:pt x="714" y="522"/>
                  <a:pt x="714" y="522"/>
                </a:cubicBezTo>
                <a:cubicBezTo>
                  <a:pt x="714" y="522"/>
                  <a:pt x="715" y="520"/>
                  <a:pt x="715" y="520"/>
                </a:cubicBezTo>
                <a:cubicBezTo>
                  <a:pt x="714" y="521"/>
                  <a:pt x="713" y="521"/>
                  <a:pt x="712" y="522"/>
                </a:cubicBezTo>
                <a:cubicBezTo>
                  <a:pt x="712" y="522"/>
                  <a:pt x="712" y="522"/>
                  <a:pt x="711" y="523"/>
                </a:cubicBezTo>
                <a:cubicBezTo>
                  <a:pt x="712" y="523"/>
                  <a:pt x="712" y="523"/>
                  <a:pt x="712" y="523"/>
                </a:cubicBezTo>
                <a:cubicBezTo>
                  <a:pt x="711" y="524"/>
                  <a:pt x="711" y="525"/>
                  <a:pt x="711" y="525"/>
                </a:cubicBezTo>
                <a:cubicBezTo>
                  <a:pt x="711" y="525"/>
                  <a:pt x="711" y="525"/>
                  <a:pt x="711" y="525"/>
                </a:cubicBezTo>
                <a:cubicBezTo>
                  <a:pt x="711" y="526"/>
                  <a:pt x="711" y="526"/>
                  <a:pt x="710" y="527"/>
                </a:cubicBezTo>
                <a:cubicBezTo>
                  <a:pt x="710" y="528"/>
                  <a:pt x="710" y="528"/>
                  <a:pt x="710" y="528"/>
                </a:cubicBezTo>
                <a:cubicBezTo>
                  <a:pt x="710" y="528"/>
                  <a:pt x="710" y="528"/>
                  <a:pt x="710" y="528"/>
                </a:cubicBezTo>
                <a:cubicBezTo>
                  <a:pt x="710" y="528"/>
                  <a:pt x="711" y="527"/>
                  <a:pt x="711" y="527"/>
                </a:cubicBezTo>
                <a:cubicBezTo>
                  <a:pt x="711" y="527"/>
                  <a:pt x="711" y="526"/>
                  <a:pt x="712" y="527"/>
                </a:cubicBezTo>
                <a:cubicBezTo>
                  <a:pt x="711" y="527"/>
                  <a:pt x="711" y="528"/>
                  <a:pt x="711" y="529"/>
                </a:cubicBezTo>
                <a:cubicBezTo>
                  <a:pt x="711" y="528"/>
                  <a:pt x="711" y="528"/>
                  <a:pt x="711" y="528"/>
                </a:cubicBezTo>
                <a:cubicBezTo>
                  <a:pt x="711" y="528"/>
                  <a:pt x="711" y="528"/>
                  <a:pt x="711" y="528"/>
                </a:cubicBezTo>
                <a:cubicBezTo>
                  <a:pt x="711" y="529"/>
                  <a:pt x="710" y="530"/>
                  <a:pt x="710" y="531"/>
                </a:cubicBezTo>
                <a:cubicBezTo>
                  <a:pt x="710" y="531"/>
                  <a:pt x="710" y="531"/>
                  <a:pt x="710" y="531"/>
                </a:cubicBezTo>
                <a:cubicBezTo>
                  <a:pt x="710" y="531"/>
                  <a:pt x="710" y="531"/>
                  <a:pt x="710" y="531"/>
                </a:cubicBezTo>
                <a:cubicBezTo>
                  <a:pt x="710" y="530"/>
                  <a:pt x="710" y="530"/>
                  <a:pt x="711" y="529"/>
                </a:cubicBezTo>
                <a:moveTo>
                  <a:pt x="712" y="517"/>
                </a:moveTo>
                <a:cubicBezTo>
                  <a:pt x="712" y="517"/>
                  <a:pt x="712" y="516"/>
                  <a:pt x="712" y="516"/>
                </a:cubicBezTo>
                <a:cubicBezTo>
                  <a:pt x="712" y="515"/>
                  <a:pt x="712" y="515"/>
                  <a:pt x="712" y="515"/>
                </a:cubicBezTo>
                <a:cubicBezTo>
                  <a:pt x="713" y="515"/>
                  <a:pt x="713" y="514"/>
                  <a:pt x="713" y="514"/>
                </a:cubicBezTo>
                <a:cubicBezTo>
                  <a:pt x="713" y="514"/>
                  <a:pt x="713" y="515"/>
                  <a:pt x="712" y="515"/>
                </a:cubicBezTo>
                <a:cubicBezTo>
                  <a:pt x="712" y="515"/>
                  <a:pt x="712" y="516"/>
                  <a:pt x="712" y="516"/>
                </a:cubicBezTo>
                <a:cubicBezTo>
                  <a:pt x="712" y="517"/>
                  <a:pt x="712" y="517"/>
                  <a:pt x="712" y="517"/>
                </a:cubicBezTo>
                <a:moveTo>
                  <a:pt x="728" y="487"/>
                </a:moveTo>
                <a:cubicBezTo>
                  <a:pt x="734" y="465"/>
                  <a:pt x="734" y="465"/>
                  <a:pt x="734" y="465"/>
                </a:cubicBezTo>
                <a:cubicBezTo>
                  <a:pt x="733" y="469"/>
                  <a:pt x="733" y="469"/>
                  <a:pt x="733" y="469"/>
                </a:cubicBezTo>
                <a:cubicBezTo>
                  <a:pt x="732" y="471"/>
                  <a:pt x="732" y="473"/>
                  <a:pt x="731" y="475"/>
                </a:cubicBezTo>
                <a:cubicBezTo>
                  <a:pt x="731" y="476"/>
                  <a:pt x="731" y="476"/>
                  <a:pt x="731" y="476"/>
                </a:cubicBezTo>
                <a:cubicBezTo>
                  <a:pt x="731" y="475"/>
                  <a:pt x="731" y="475"/>
                  <a:pt x="731" y="474"/>
                </a:cubicBezTo>
                <a:cubicBezTo>
                  <a:pt x="731" y="473"/>
                  <a:pt x="731" y="473"/>
                  <a:pt x="731" y="473"/>
                </a:cubicBezTo>
                <a:cubicBezTo>
                  <a:pt x="731" y="474"/>
                  <a:pt x="731" y="474"/>
                  <a:pt x="731" y="474"/>
                </a:cubicBezTo>
                <a:cubicBezTo>
                  <a:pt x="728" y="480"/>
                  <a:pt x="727" y="486"/>
                  <a:pt x="725" y="493"/>
                </a:cubicBezTo>
                <a:cubicBezTo>
                  <a:pt x="725" y="493"/>
                  <a:pt x="725" y="493"/>
                  <a:pt x="725" y="493"/>
                </a:cubicBezTo>
                <a:cubicBezTo>
                  <a:pt x="725" y="494"/>
                  <a:pt x="725" y="494"/>
                  <a:pt x="725" y="494"/>
                </a:cubicBezTo>
                <a:cubicBezTo>
                  <a:pt x="723" y="498"/>
                  <a:pt x="723" y="498"/>
                  <a:pt x="722" y="501"/>
                </a:cubicBezTo>
                <a:cubicBezTo>
                  <a:pt x="722" y="504"/>
                  <a:pt x="721" y="504"/>
                  <a:pt x="721" y="504"/>
                </a:cubicBezTo>
                <a:cubicBezTo>
                  <a:pt x="722" y="504"/>
                  <a:pt x="722" y="504"/>
                  <a:pt x="722" y="504"/>
                </a:cubicBezTo>
                <a:cubicBezTo>
                  <a:pt x="728" y="487"/>
                  <a:pt x="728" y="487"/>
                  <a:pt x="728" y="487"/>
                </a:cubicBezTo>
                <a:moveTo>
                  <a:pt x="714" y="506"/>
                </a:moveTo>
                <a:cubicBezTo>
                  <a:pt x="715" y="505"/>
                  <a:pt x="715" y="503"/>
                  <a:pt x="716" y="502"/>
                </a:cubicBezTo>
                <a:cubicBezTo>
                  <a:pt x="716" y="501"/>
                  <a:pt x="716" y="501"/>
                  <a:pt x="716" y="501"/>
                </a:cubicBezTo>
                <a:cubicBezTo>
                  <a:pt x="716" y="500"/>
                  <a:pt x="716" y="500"/>
                  <a:pt x="716" y="500"/>
                </a:cubicBezTo>
                <a:cubicBezTo>
                  <a:pt x="716" y="500"/>
                  <a:pt x="716" y="500"/>
                  <a:pt x="716" y="500"/>
                </a:cubicBezTo>
                <a:cubicBezTo>
                  <a:pt x="716" y="500"/>
                  <a:pt x="716" y="499"/>
                  <a:pt x="716" y="496"/>
                </a:cubicBezTo>
                <a:cubicBezTo>
                  <a:pt x="718" y="491"/>
                  <a:pt x="718" y="491"/>
                  <a:pt x="718" y="491"/>
                </a:cubicBezTo>
                <a:cubicBezTo>
                  <a:pt x="715" y="496"/>
                  <a:pt x="715" y="502"/>
                  <a:pt x="715" y="503"/>
                </a:cubicBezTo>
                <a:cubicBezTo>
                  <a:pt x="715" y="503"/>
                  <a:pt x="715" y="503"/>
                  <a:pt x="715" y="504"/>
                </a:cubicBezTo>
                <a:cubicBezTo>
                  <a:pt x="714" y="505"/>
                  <a:pt x="714" y="506"/>
                  <a:pt x="714" y="506"/>
                </a:cubicBezTo>
                <a:cubicBezTo>
                  <a:pt x="714" y="506"/>
                  <a:pt x="714" y="506"/>
                  <a:pt x="714" y="506"/>
                </a:cubicBezTo>
                <a:moveTo>
                  <a:pt x="719" y="481"/>
                </a:moveTo>
                <a:cubicBezTo>
                  <a:pt x="719" y="480"/>
                  <a:pt x="719" y="480"/>
                  <a:pt x="719" y="480"/>
                </a:cubicBezTo>
                <a:cubicBezTo>
                  <a:pt x="719" y="480"/>
                  <a:pt x="719" y="480"/>
                  <a:pt x="719" y="481"/>
                </a:cubicBezTo>
                <a:cubicBezTo>
                  <a:pt x="719" y="481"/>
                  <a:pt x="719" y="481"/>
                  <a:pt x="719" y="481"/>
                </a:cubicBezTo>
                <a:moveTo>
                  <a:pt x="719" y="485"/>
                </a:moveTo>
                <a:cubicBezTo>
                  <a:pt x="719" y="484"/>
                  <a:pt x="719" y="484"/>
                  <a:pt x="719" y="484"/>
                </a:cubicBezTo>
                <a:cubicBezTo>
                  <a:pt x="719" y="483"/>
                  <a:pt x="719" y="482"/>
                  <a:pt x="719" y="482"/>
                </a:cubicBezTo>
                <a:cubicBezTo>
                  <a:pt x="720" y="479"/>
                  <a:pt x="720" y="479"/>
                  <a:pt x="720" y="479"/>
                </a:cubicBezTo>
                <a:cubicBezTo>
                  <a:pt x="719" y="478"/>
                  <a:pt x="719" y="478"/>
                  <a:pt x="719" y="478"/>
                </a:cubicBezTo>
                <a:cubicBezTo>
                  <a:pt x="719" y="479"/>
                  <a:pt x="719" y="479"/>
                  <a:pt x="719" y="479"/>
                </a:cubicBezTo>
                <a:cubicBezTo>
                  <a:pt x="719" y="480"/>
                  <a:pt x="719" y="480"/>
                  <a:pt x="719" y="482"/>
                </a:cubicBezTo>
                <a:cubicBezTo>
                  <a:pt x="719" y="485"/>
                  <a:pt x="719" y="485"/>
                  <a:pt x="718" y="486"/>
                </a:cubicBezTo>
                <a:cubicBezTo>
                  <a:pt x="719" y="485"/>
                  <a:pt x="719" y="485"/>
                  <a:pt x="719" y="485"/>
                </a:cubicBezTo>
                <a:moveTo>
                  <a:pt x="720" y="475"/>
                </a:moveTo>
                <a:cubicBezTo>
                  <a:pt x="720" y="475"/>
                  <a:pt x="720" y="474"/>
                  <a:pt x="720" y="474"/>
                </a:cubicBezTo>
                <a:cubicBezTo>
                  <a:pt x="720" y="473"/>
                  <a:pt x="720" y="473"/>
                  <a:pt x="720" y="473"/>
                </a:cubicBezTo>
                <a:cubicBezTo>
                  <a:pt x="720" y="472"/>
                  <a:pt x="720" y="471"/>
                  <a:pt x="720" y="471"/>
                </a:cubicBezTo>
                <a:cubicBezTo>
                  <a:pt x="720" y="470"/>
                  <a:pt x="720" y="470"/>
                  <a:pt x="720" y="470"/>
                </a:cubicBezTo>
                <a:cubicBezTo>
                  <a:pt x="720" y="470"/>
                  <a:pt x="720" y="471"/>
                  <a:pt x="720" y="471"/>
                </a:cubicBezTo>
                <a:cubicBezTo>
                  <a:pt x="720" y="472"/>
                  <a:pt x="720" y="472"/>
                  <a:pt x="719" y="473"/>
                </a:cubicBezTo>
                <a:cubicBezTo>
                  <a:pt x="719" y="474"/>
                  <a:pt x="719" y="474"/>
                  <a:pt x="719" y="475"/>
                </a:cubicBezTo>
                <a:cubicBezTo>
                  <a:pt x="719" y="475"/>
                  <a:pt x="719" y="475"/>
                  <a:pt x="719" y="475"/>
                </a:cubicBezTo>
                <a:cubicBezTo>
                  <a:pt x="719" y="475"/>
                  <a:pt x="719" y="475"/>
                  <a:pt x="719" y="475"/>
                </a:cubicBezTo>
                <a:cubicBezTo>
                  <a:pt x="719" y="475"/>
                  <a:pt x="719" y="475"/>
                  <a:pt x="719" y="475"/>
                </a:cubicBezTo>
                <a:cubicBezTo>
                  <a:pt x="719" y="475"/>
                  <a:pt x="719" y="475"/>
                  <a:pt x="719" y="475"/>
                </a:cubicBezTo>
                <a:cubicBezTo>
                  <a:pt x="719" y="475"/>
                  <a:pt x="719" y="475"/>
                  <a:pt x="719" y="475"/>
                </a:cubicBezTo>
                <a:cubicBezTo>
                  <a:pt x="719" y="475"/>
                  <a:pt x="719" y="475"/>
                  <a:pt x="719" y="475"/>
                </a:cubicBezTo>
                <a:cubicBezTo>
                  <a:pt x="719" y="475"/>
                  <a:pt x="719" y="475"/>
                  <a:pt x="719" y="475"/>
                </a:cubicBezTo>
                <a:cubicBezTo>
                  <a:pt x="719" y="475"/>
                  <a:pt x="719" y="475"/>
                  <a:pt x="719" y="475"/>
                </a:cubicBezTo>
                <a:cubicBezTo>
                  <a:pt x="719" y="475"/>
                  <a:pt x="719" y="475"/>
                  <a:pt x="719" y="475"/>
                </a:cubicBezTo>
                <a:cubicBezTo>
                  <a:pt x="720" y="475"/>
                  <a:pt x="720" y="475"/>
                  <a:pt x="720" y="475"/>
                </a:cubicBezTo>
                <a:moveTo>
                  <a:pt x="721" y="502"/>
                </a:moveTo>
                <a:cubicBezTo>
                  <a:pt x="721" y="502"/>
                  <a:pt x="723" y="495"/>
                  <a:pt x="723" y="494"/>
                </a:cubicBezTo>
                <a:cubicBezTo>
                  <a:pt x="722" y="495"/>
                  <a:pt x="722" y="495"/>
                  <a:pt x="721" y="497"/>
                </a:cubicBezTo>
                <a:cubicBezTo>
                  <a:pt x="721" y="497"/>
                  <a:pt x="721" y="497"/>
                  <a:pt x="721" y="497"/>
                </a:cubicBezTo>
                <a:cubicBezTo>
                  <a:pt x="723" y="492"/>
                  <a:pt x="723" y="492"/>
                  <a:pt x="723" y="492"/>
                </a:cubicBezTo>
                <a:cubicBezTo>
                  <a:pt x="723" y="492"/>
                  <a:pt x="723" y="492"/>
                  <a:pt x="723" y="492"/>
                </a:cubicBezTo>
                <a:cubicBezTo>
                  <a:pt x="722" y="491"/>
                  <a:pt x="722" y="491"/>
                  <a:pt x="722" y="491"/>
                </a:cubicBezTo>
                <a:cubicBezTo>
                  <a:pt x="723" y="490"/>
                  <a:pt x="723" y="489"/>
                  <a:pt x="723" y="488"/>
                </a:cubicBezTo>
                <a:cubicBezTo>
                  <a:pt x="724" y="486"/>
                  <a:pt x="724" y="484"/>
                  <a:pt x="725" y="482"/>
                </a:cubicBezTo>
                <a:cubicBezTo>
                  <a:pt x="724" y="482"/>
                  <a:pt x="724" y="482"/>
                  <a:pt x="724" y="482"/>
                </a:cubicBezTo>
                <a:cubicBezTo>
                  <a:pt x="724" y="482"/>
                  <a:pt x="724" y="482"/>
                  <a:pt x="724" y="482"/>
                </a:cubicBezTo>
                <a:cubicBezTo>
                  <a:pt x="724" y="480"/>
                  <a:pt x="725" y="477"/>
                  <a:pt x="726" y="474"/>
                </a:cubicBezTo>
                <a:cubicBezTo>
                  <a:pt x="725" y="475"/>
                  <a:pt x="725" y="475"/>
                  <a:pt x="725" y="475"/>
                </a:cubicBezTo>
                <a:cubicBezTo>
                  <a:pt x="725" y="475"/>
                  <a:pt x="725" y="475"/>
                  <a:pt x="725" y="475"/>
                </a:cubicBezTo>
                <a:cubicBezTo>
                  <a:pt x="725" y="475"/>
                  <a:pt x="724" y="474"/>
                  <a:pt x="725" y="473"/>
                </a:cubicBezTo>
                <a:cubicBezTo>
                  <a:pt x="725" y="472"/>
                  <a:pt x="725" y="472"/>
                  <a:pt x="725" y="472"/>
                </a:cubicBezTo>
                <a:cubicBezTo>
                  <a:pt x="725" y="471"/>
                  <a:pt x="725" y="464"/>
                  <a:pt x="725" y="461"/>
                </a:cubicBezTo>
                <a:cubicBezTo>
                  <a:pt x="725" y="461"/>
                  <a:pt x="725" y="461"/>
                  <a:pt x="725" y="457"/>
                </a:cubicBezTo>
                <a:cubicBezTo>
                  <a:pt x="725" y="457"/>
                  <a:pt x="724" y="458"/>
                  <a:pt x="724" y="458"/>
                </a:cubicBezTo>
                <a:cubicBezTo>
                  <a:pt x="724" y="458"/>
                  <a:pt x="723" y="456"/>
                  <a:pt x="723" y="455"/>
                </a:cubicBezTo>
                <a:cubicBezTo>
                  <a:pt x="722" y="455"/>
                  <a:pt x="722" y="456"/>
                  <a:pt x="722" y="458"/>
                </a:cubicBezTo>
                <a:cubicBezTo>
                  <a:pt x="722" y="461"/>
                  <a:pt x="722" y="461"/>
                  <a:pt x="722" y="465"/>
                </a:cubicBezTo>
                <a:cubicBezTo>
                  <a:pt x="723" y="468"/>
                  <a:pt x="721" y="470"/>
                  <a:pt x="721" y="473"/>
                </a:cubicBezTo>
                <a:cubicBezTo>
                  <a:pt x="721" y="473"/>
                  <a:pt x="721" y="473"/>
                  <a:pt x="721" y="473"/>
                </a:cubicBezTo>
                <a:cubicBezTo>
                  <a:pt x="722" y="474"/>
                  <a:pt x="722" y="474"/>
                  <a:pt x="722" y="474"/>
                </a:cubicBezTo>
                <a:cubicBezTo>
                  <a:pt x="722" y="475"/>
                  <a:pt x="721" y="478"/>
                  <a:pt x="721" y="481"/>
                </a:cubicBezTo>
                <a:cubicBezTo>
                  <a:pt x="721" y="481"/>
                  <a:pt x="720" y="481"/>
                  <a:pt x="720" y="482"/>
                </a:cubicBezTo>
                <a:cubicBezTo>
                  <a:pt x="720" y="485"/>
                  <a:pt x="720" y="488"/>
                  <a:pt x="719" y="491"/>
                </a:cubicBezTo>
                <a:cubicBezTo>
                  <a:pt x="719" y="494"/>
                  <a:pt x="718" y="497"/>
                  <a:pt x="717" y="500"/>
                </a:cubicBezTo>
                <a:cubicBezTo>
                  <a:pt x="716" y="506"/>
                  <a:pt x="715" y="512"/>
                  <a:pt x="713" y="517"/>
                </a:cubicBezTo>
                <a:cubicBezTo>
                  <a:pt x="714" y="516"/>
                  <a:pt x="715" y="515"/>
                  <a:pt x="715" y="514"/>
                </a:cubicBezTo>
                <a:cubicBezTo>
                  <a:pt x="715" y="514"/>
                  <a:pt x="716" y="513"/>
                  <a:pt x="716" y="513"/>
                </a:cubicBezTo>
                <a:cubicBezTo>
                  <a:pt x="716" y="513"/>
                  <a:pt x="718" y="508"/>
                  <a:pt x="719" y="506"/>
                </a:cubicBezTo>
                <a:cubicBezTo>
                  <a:pt x="719" y="506"/>
                  <a:pt x="719" y="506"/>
                  <a:pt x="719" y="505"/>
                </a:cubicBezTo>
                <a:cubicBezTo>
                  <a:pt x="720" y="503"/>
                  <a:pt x="720" y="503"/>
                  <a:pt x="720" y="503"/>
                </a:cubicBezTo>
                <a:cubicBezTo>
                  <a:pt x="720" y="504"/>
                  <a:pt x="720" y="504"/>
                  <a:pt x="720" y="504"/>
                </a:cubicBezTo>
                <a:cubicBezTo>
                  <a:pt x="720" y="503"/>
                  <a:pt x="720" y="503"/>
                  <a:pt x="721" y="502"/>
                </a:cubicBezTo>
                <a:moveTo>
                  <a:pt x="482" y="16"/>
                </a:moveTo>
                <a:cubicBezTo>
                  <a:pt x="480" y="15"/>
                  <a:pt x="479" y="15"/>
                  <a:pt x="479" y="15"/>
                </a:cubicBezTo>
                <a:cubicBezTo>
                  <a:pt x="479" y="15"/>
                  <a:pt x="479" y="15"/>
                  <a:pt x="479" y="15"/>
                </a:cubicBezTo>
                <a:cubicBezTo>
                  <a:pt x="478" y="15"/>
                  <a:pt x="478" y="15"/>
                  <a:pt x="478" y="15"/>
                </a:cubicBezTo>
                <a:cubicBezTo>
                  <a:pt x="478" y="15"/>
                  <a:pt x="478" y="15"/>
                  <a:pt x="478" y="15"/>
                </a:cubicBezTo>
                <a:cubicBezTo>
                  <a:pt x="478" y="15"/>
                  <a:pt x="478" y="15"/>
                  <a:pt x="478" y="15"/>
                </a:cubicBezTo>
                <a:cubicBezTo>
                  <a:pt x="479" y="15"/>
                  <a:pt x="479" y="15"/>
                  <a:pt x="479" y="15"/>
                </a:cubicBezTo>
                <a:cubicBezTo>
                  <a:pt x="480" y="15"/>
                  <a:pt x="480" y="15"/>
                  <a:pt x="481" y="15"/>
                </a:cubicBezTo>
                <a:cubicBezTo>
                  <a:pt x="481" y="15"/>
                  <a:pt x="481" y="15"/>
                  <a:pt x="481" y="15"/>
                </a:cubicBezTo>
                <a:cubicBezTo>
                  <a:pt x="481" y="16"/>
                  <a:pt x="482" y="16"/>
                  <a:pt x="482" y="16"/>
                </a:cubicBezTo>
                <a:cubicBezTo>
                  <a:pt x="483" y="16"/>
                  <a:pt x="483" y="16"/>
                  <a:pt x="483" y="16"/>
                </a:cubicBezTo>
                <a:cubicBezTo>
                  <a:pt x="483" y="16"/>
                  <a:pt x="483" y="16"/>
                  <a:pt x="483" y="16"/>
                </a:cubicBezTo>
                <a:cubicBezTo>
                  <a:pt x="483" y="16"/>
                  <a:pt x="482" y="16"/>
                  <a:pt x="482" y="16"/>
                </a:cubicBezTo>
                <a:moveTo>
                  <a:pt x="492" y="21"/>
                </a:moveTo>
                <a:cubicBezTo>
                  <a:pt x="492" y="20"/>
                  <a:pt x="488" y="19"/>
                  <a:pt x="488" y="19"/>
                </a:cubicBezTo>
                <a:cubicBezTo>
                  <a:pt x="488" y="19"/>
                  <a:pt x="488" y="19"/>
                  <a:pt x="488" y="19"/>
                </a:cubicBezTo>
                <a:cubicBezTo>
                  <a:pt x="489" y="20"/>
                  <a:pt x="490" y="20"/>
                  <a:pt x="490" y="20"/>
                </a:cubicBezTo>
                <a:cubicBezTo>
                  <a:pt x="491" y="20"/>
                  <a:pt x="491" y="20"/>
                  <a:pt x="491" y="21"/>
                </a:cubicBezTo>
                <a:cubicBezTo>
                  <a:pt x="491" y="20"/>
                  <a:pt x="491" y="20"/>
                  <a:pt x="491" y="20"/>
                </a:cubicBezTo>
                <a:cubicBezTo>
                  <a:pt x="491" y="20"/>
                  <a:pt x="492" y="21"/>
                  <a:pt x="492" y="21"/>
                </a:cubicBezTo>
                <a:cubicBezTo>
                  <a:pt x="492" y="21"/>
                  <a:pt x="492" y="21"/>
                  <a:pt x="492" y="21"/>
                </a:cubicBezTo>
                <a:moveTo>
                  <a:pt x="476" y="14"/>
                </a:moveTo>
                <a:cubicBezTo>
                  <a:pt x="475" y="14"/>
                  <a:pt x="475" y="14"/>
                  <a:pt x="474" y="14"/>
                </a:cubicBezTo>
                <a:cubicBezTo>
                  <a:pt x="474" y="13"/>
                  <a:pt x="473" y="13"/>
                  <a:pt x="473" y="13"/>
                </a:cubicBezTo>
                <a:cubicBezTo>
                  <a:pt x="473" y="13"/>
                  <a:pt x="473" y="13"/>
                  <a:pt x="473" y="13"/>
                </a:cubicBezTo>
                <a:cubicBezTo>
                  <a:pt x="469" y="12"/>
                  <a:pt x="468" y="12"/>
                  <a:pt x="467" y="12"/>
                </a:cubicBezTo>
                <a:cubicBezTo>
                  <a:pt x="468" y="12"/>
                  <a:pt x="469" y="12"/>
                  <a:pt x="469" y="12"/>
                </a:cubicBezTo>
                <a:cubicBezTo>
                  <a:pt x="469" y="12"/>
                  <a:pt x="469" y="12"/>
                  <a:pt x="469" y="12"/>
                </a:cubicBezTo>
                <a:cubicBezTo>
                  <a:pt x="467" y="12"/>
                  <a:pt x="465" y="11"/>
                  <a:pt x="463" y="11"/>
                </a:cubicBezTo>
                <a:cubicBezTo>
                  <a:pt x="463" y="11"/>
                  <a:pt x="463" y="11"/>
                  <a:pt x="463" y="11"/>
                </a:cubicBezTo>
                <a:cubicBezTo>
                  <a:pt x="465" y="12"/>
                  <a:pt x="468" y="12"/>
                  <a:pt x="470" y="13"/>
                </a:cubicBezTo>
                <a:cubicBezTo>
                  <a:pt x="470" y="13"/>
                  <a:pt x="470" y="13"/>
                  <a:pt x="470" y="13"/>
                </a:cubicBezTo>
                <a:cubicBezTo>
                  <a:pt x="482" y="17"/>
                  <a:pt x="482" y="17"/>
                  <a:pt x="483" y="17"/>
                </a:cubicBezTo>
                <a:cubicBezTo>
                  <a:pt x="482" y="16"/>
                  <a:pt x="480" y="16"/>
                  <a:pt x="479" y="15"/>
                </a:cubicBezTo>
                <a:cubicBezTo>
                  <a:pt x="480" y="16"/>
                  <a:pt x="480" y="16"/>
                  <a:pt x="480" y="16"/>
                </a:cubicBezTo>
                <a:cubicBezTo>
                  <a:pt x="480" y="16"/>
                  <a:pt x="480" y="16"/>
                  <a:pt x="480" y="16"/>
                </a:cubicBezTo>
                <a:cubicBezTo>
                  <a:pt x="479" y="15"/>
                  <a:pt x="479" y="15"/>
                  <a:pt x="478" y="15"/>
                </a:cubicBezTo>
                <a:cubicBezTo>
                  <a:pt x="479" y="15"/>
                  <a:pt x="479" y="15"/>
                  <a:pt x="479" y="15"/>
                </a:cubicBezTo>
                <a:cubicBezTo>
                  <a:pt x="478" y="15"/>
                  <a:pt x="478" y="15"/>
                  <a:pt x="478" y="15"/>
                </a:cubicBezTo>
                <a:cubicBezTo>
                  <a:pt x="478" y="15"/>
                  <a:pt x="478" y="15"/>
                  <a:pt x="478" y="15"/>
                </a:cubicBezTo>
                <a:cubicBezTo>
                  <a:pt x="478" y="15"/>
                  <a:pt x="477" y="14"/>
                  <a:pt x="476" y="14"/>
                </a:cubicBezTo>
                <a:moveTo>
                  <a:pt x="460" y="10"/>
                </a:moveTo>
                <a:cubicBezTo>
                  <a:pt x="455" y="9"/>
                  <a:pt x="455" y="9"/>
                  <a:pt x="455" y="9"/>
                </a:cubicBezTo>
                <a:cubicBezTo>
                  <a:pt x="455" y="9"/>
                  <a:pt x="456" y="9"/>
                  <a:pt x="457" y="10"/>
                </a:cubicBezTo>
                <a:cubicBezTo>
                  <a:pt x="457" y="10"/>
                  <a:pt x="457" y="10"/>
                  <a:pt x="455" y="9"/>
                </a:cubicBezTo>
                <a:cubicBezTo>
                  <a:pt x="454" y="9"/>
                  <a:pt x="454" y="9"/>
                  <a:pt x="453" y="9"/>
                </a:cubicBezTo>
                <a:cubicBezTo>
                  <a:pt x="453" y="9"/>
                  <a:pt x="453" y="9"/>
                  <a:pt x="453" y="9"/>
                </a:cubicBezTo>
                <a:cubicBezTo>
                  <a:pt x="454" y="9"/>
                  <a:pt x="455" y="9"/>
                  <a:pt x="456" y="10"/>
                </a:cubicBezTo>
                <a:cubicBezTo>
                  <a:pt x="455" y="10"/>
                  <a:pt x="455" y="10"/>
                  <a:pt x="455" y="10"/>
                </a:cubicBezTo>
                <a:cubicBezTo>
                  <a:pt x="456" y="10"/>
                  <a:pt x="457" y="10"/>
                  <a:pt x="458" y="10"/>
                </a:cubicBezTo>
                <a:cubicBezTo>
                  <a:pt x="457" y="10"/>
                  <a:pt x="457" y="10"/>
                  <a:pt x="457" y="10"/>
                </a:cubicBezTo>
                <a:cubicBezTo>
                  <a:pt x="458" y="11"/>
                  <a:pt x="459" y="11"/>
                  <a:pt x="460" y="11"/>
                </a:cubicBezTo>
                <a:cubicBezTo>
                  <a:pt x="461" y="11"/>
                  <a:pt x="461" y="11"/>
                  <a:pt x="461" y="11"/>
                </a:cubicBezTo>
                <a:cubicBezTo>
                  <a:pt x="462" y="11"/>
                  <a:pt x="462" y="11"/>
                  <a:pt x="466" y="13"/>
                </a:cubicBezTo>
                <a:cubicBezTo>
                  <a:pt x="467" y="13"/>
                  <a:pt x="467" y="13"/>
                  <a:pt x="467" y="13"/>
                </a:cubicBezTo>
                <a:cubicBezTo>
                  <a:pt x="468" y="13"/>
                  <a:pt x="469" y="13"/>
                  <a:pt x="470" y="13"/>
                </a:cubicBezTo>
                <a:cubicBezTo>
                  <a:pt x="470" y="13"/>
                  <a:pt x="470" y="13"/>
                  <a:pt x="470" y="13"/>
                </a:cubicBezTo>
                <a:cubicBezTo>
                  <a:pt x="471" y="13"/>
                  <a:pt x="471" y="13"/>
                  <a:pt x="471" y="13"/>
                </a:cubicBezTo>
                <a:cubicBezTo>
                  <a:pt x="471" y="13"/>
                  <a:pt x="471" y="13"/>
                  <a:pt x="471" y="13"/>
                </a:cubicBezTo>
                <a:cubicBezTo>
                  <a:pt x="470" y="13"/>
                  <a:pt x="470" y="13"/>
                  <a:pt x="469" y="13"/>
                </a:cubicBezTo>
                <a:cubicBezTo>
                  <a:pt x="468" y="12"/>
                  <a:pt x="467" y="12"/>
                  <a:pt x="466" y="12"/>
                </a:cubicBezTo>
                <a:cubicBezTo>
                  <a:pt x="464" y="12"/>
                  <a:pt x="462" y="11"/>
                  <a:pt x="460" y="10"/>
                </a:cubicBezTo>
                <a:moveTo>
                  <a:pt x="445" y="7"/>
                </a:moveTo>
                <a:cubicBezTo>
                  <a:pt x="444" y="7"/>
                  <a:pt x="444" y="7"/>
                  <a:pt x="444" y="7"/>
                </a:cubicBezTo>
                <a:cubicBezTo>
                  <a:pt x="444" y="7"/>
                  <a:pt x="444" y="7"/>
                  <a:pt x="444" y="7"/>
                </a:cubicBezTo>
                <a:cubicBezTo>
                  <a:pt x="443" y="7"/>
                  <a:pt x="443" y="7"/>
                  <a:pt x="443" y="7"/>
                </a:cubicBezTo>
                <a:cubicBezTo>
                  <a:pt x="440" y="6"/>
                  <a:pt x="439" y="6"/>
                  <a:pt x="438" y="6"/>
                </a:cubicBezTo>
                <a:cubicBezTo>
                  <a:pt x="440" y="6"/>
                  <a:pt x="441" y="6"/>
                  <a:pt x="442" y="7"/>
                </a:cubicBezTo>
                <a:cubicBezTo>
                  <a:pt x="442" y="7"/>
                  <a:pt x="442" y="7"/>
                  <a:pt x="442" y="7"/>
                </a:cubicBezTo>
                <a:cubicBezTo>
                  <a:pt x="444" y="7"/>
                  <a:pt x="445" y="7"/>
                  <a:pt x="447" y="8"/>
                </a:cubicBezTo>
                <a:cubicBezTo>
                  <a:pt x="447" y="8"/>
                  <a:pt x="447" y="8"/>
                  <a:pt x="447" y="8"/>
                </a:cubicBezTo>
                <a:cubicBezTo>
                  <a:pt x="450" y="9"/>
                  <a:pt x="450" y="9"/>
                  <a:pt x="450" y="9"/>
                </a:cubicBezTo>
                <a:cubicBezTo>
                  <a:pt x="450" y="9"/>
                  <a:pt x="450" y="9"/>
                  <a:pt x="450" y="9"/>
                </a:cubicBezTo>
                <a:cubicBezTo>
                  <a:pt x="450" y="9"/>
                  <a:pt x="450" y="9"/>
                  <a:pt x="450" y="9"/>
                </a:cubicBezTo>
                <a:cubicBezTo>
                  <a:pt x="451" y="9"/>
                  <a:pt x="452" y="9"/>
                  <a:pt x="452" y="9"/>
                </a:cubicBezTo>
                <a:cubicBezTo>
                  <a:pt x="454" y="9"/>
                  <a:pt x="454" y="9"/>
                  <a:pt x="454" y="9"/>
                </a:cubicBezTo>
                <a:cubicBezTo>
                  <a:pt x="454" y="9"/>
                  <a:pt x="453" y="9"/>
                  <a:pt x="452" y="9"/>
                </a:cubicBezTo>
                <a:cubicBezTo>
                  <a:pt x="453" y="9"/>
                  <a:pt x="453" y="9"/>
                  <a:pt x="453" y="9"/>
                </a:cubicBezTo>
                <a:cubicBezTo>
                  <a:pt x="452" y="9"/>
                  <a:pt x="452" y="9"/>
                  <a:pt x="451" y="9"/>
                </a:cubicBezTo>
                <a:cubicBezTo>
                  <a:pt x="451" y="8"/>
                  <a:pt x="451" y="8"/>
                  <a:pt x="451" y="8"/>
                </a:cubicBezTo>
                <a:cubicBezTo>
                  <a:pt x="451" y="8"/>
                  <a:pt x="451" y="8"/>
                  <a:pt x="449" y="8"/>
                </a:cubicBezTo>
                <a:cubicBezTo>
                  <a:pt x="448" y="8"/>
                  <a:pt x="447" y="7"/>
                  <a:pt x="446" y="7"/>
                </a:cubicBezTo>
                <a:cubicBezTo>
                  <a:pt x="446" y="7"/>
                  <a:pt x="446" y="7"/>
                  <a:pt x="446" y="7"/>
                </a:cubicBezTo>
                <a:cubicBezTo>
                  <a:pt x="446" y="7"/>
                  <a:pt x="445" y="7"/>
                  <a:pt x="445" y="7"/>
                </a:cubicBezTo>
                <a:moveTo>
                  <a:pt x="459" y="11"/>
                </a:moveTo>
                <a:cubicBezTo>
                  <a:pt x="458" y="10"/>
                  <a:pt x="458" y="10"/>
                  <a:pt x="458" y="10"/>
                </a:cubicBezTo>
                <a:cubicBezTo>
                  <a:pt x="457" y="10"/>
                  <a:pt x="457" y="10"/>
                  <a:pt x="457" y="10"/>
                </a:cubicBezTo>
                <a:cubicBezTo>
                  <a:pt x="456" y="10"/>
                  <a:pt x="456" y="10"/>
                  <a:pt x="456" y="10"/>
                </a:cubicBezTo>
                <a:cubicBezTo>
                  <a:pt x="456" y="10"/>
                  <a:pt x="456" y="10"/>
                  <a:pt x="456" y="10"/>
                </a:cubicBezTo>
                <a:cubicBezTo>
                  <a:pt x="455" y="10"/>
                  <a:pt x="454" y="10"/>
                  <a:pt x="454" y="10"/>
                </a:cubicBezTo>
                <a:cubicBezTo>
                  <a:pt x="454" y="10"/>
                  <a:pt x="454" y="10"/>
                  <a:pt x="454" y="10"/>
                </a:cubicBezTo>
                <a:cubicBezTo>
                  <a:pt x="453" y="9"/>
                  <a:pt x="453" y="9"/>
                  <a:pt x="453" y="9"/>
                </a:cubicBezTo>
                <a:cubicBezTo>
                  <a:pt x="454" y="10"/>
                  <a:pt x="454" y="10"/>
                  <a:pt x="454" y="10"/>
                </a:cubicBezTo>
                <a:cubicBezTo>
                  <a:pt x="454" y="10"/>
                  <a:pt x="454" y="10"/>
                  <a:pt x="454" y="10"/>
                </a:cubicBezTo>
                <a:cubicBezTo>
                  <a:pt x="454" y="10"/>
                  <a:pt x="454" y="10"/>
                  <a:pt x="454" y="10"/>
                </a:cubicBezTo>
                <a:cubicBezTo>
                  <a:pt x="457" y="10"/>
                  <a:pt x="457" y="10"/>
                  <a:pt x="458" y="11"/>
                </a:cubicBezTo>
                <a:cubicBezTo>
                  <a:pt x="458" y="11"/>
                  <a:pt x="458" y="11"/>
                  <a:pt x="458" y="11"/>
                </a:cubicBezTo>
                <a:cubicBezTo>
                  <a:pt x="458" y="11"/>
                  <a:pt x="459" y="11"/>
                  <a:pt x="460" y="11"/>
                </a:cubicBezTo>
                <a:cubicBezTo>
                  <a:pt x="460" y="11"/>
                  <a:pt x="460" y="11"/>
                  <a:pt x="460" y="11"/>
                </a:cubicBezTo>
                <a:cubicBezTo>
                  <a:pt x="460" y="11"/>
                  <a:pt x="459" y="11"/>
                  <a:pt x="459" y="11"/>
                </a:cubicBezTo>
                <a:moveTo>
                  <a:pt x="440" y="6"/>
                </a:moveTo>
                <a:cubicBezTo>
                  <a:pt x="440" y="6"/>
                  <a:pt x="437" y="6"/>
                  <a:pt x="436" y="6"/>
                </a:cubicBezTo>
                <a:cubicBezTo>
                  <a:pt x="437" y="6"/>
                  <a:pt x="437" y="6"/>
                  <a:pt x="437" y="6"/>
                </a:cubicBezTo>
                <a:cubicBezTo>
                  <a:pt x="437" y="6"/>
                  <a:pt x="436" y="6"/>
                  <a:pt x="436" y="6"/>
                </a:cubicBezTo>
                <a:cubicBezTo>
                  <a:pt x="437" y="6"/>
                  <a:pt x="437" y="6"/>
                  <a:pt x="437" y="6"/>
                </a:cubicBezTo>
                <a:cubicBezTo>
                  <a:pt x="438" y="6"/>
                  <a:pt x="439" y="6"/>
                  <a:pt x="440" y="6"/>
                </a:cubicBezTo>
                <a:cubicBezTo>
                  <a:pt x="440" y="7"/>
                  <a:pt x="441" y="7"/>
                  <a:pt x="442" y="7"/>
                </a:cubicBezTo>
                <a:cubicBezTo>
                  <a:pt x="442" y="7"/>
                  <a:pt x="442" y="7"/>
                  <a:pt x="442" y="7"/>
                </a:cubicBezTo>
                <a:cubicBezTo>
                  <a:pt x="441" y="7"/>
                  <a:pt x="441" y="7"/>
                  <a:pt x="440" y="6"/>
                </a:cubicBezTo>
                <a:moveTo>
                  <a:pt x="487" y="60"/>
                </a:moveTo>
                <a:cubicBezTo>
                  <a:pt x="487" y="59"/>
                  <a:pt x="487" y="59"/>
                  <a:pt x="486" y="59"/>
                </a:cubicBezTo>
                <a:cubicBezTo>
                  <a:pt x="485" y="59"/>
                  <a:pt x="485" y="59"/>
                  <a:pt x="485" y="59"/>
                </a:cubicBezTo>
                <a:cubicBezTo>
                  <a:pt x="484" y="58"/>
                  <a:pt x="484" y="58"/>
                  <a:pt x="484" y="58"/>
                </a:cubicBezTo>
                <a:cubicBezTo>
                  <a:pt x="483" y="58"/>
                  <a:pt x="482" y="58"/>
                  <a:pt x="480" y="58"/>
                </a:cubicBezTo>
                <a:cubicBezTo>
                  <a:pt x="481" y="58"/>
                  <a:pt x="481" y="58"/>
                  <a:pt x="481" y="58"/>
                </a:cubicBezTo>
                <a:cubicBezTo>
                  <a:pt x="482" y="59"/>
                  <a:pt x="482" y="59"/>
                  <a:pt x="482" y="59"/>
                </a:cubicBezTo>
                <a:cubicBezTo>
                  <a:pt x="483" y="60"/>
                  <a:pt x="483" y="61"/>
                  <a:pt x="484" y="62"/>
                </a:cubicBezTo>
                <a:cubicBezTo>
                  <a:pt x="485" y="62"/>
                  <a:pt x="485" y="62"/>
                  <a:pt x="486" y="62"/>
                </a:cubicBezTo>
                <a:cubicBezTo>
                  <a:pt x="487" y="62"/>
                  <a:pt x="486" y="62"/>
                  <a:pt x="486" y="61"/>
                </a:cubicBezTo>
                <a:cubicBezTo>
                  <a:pt x="486" y="61"/>
                  <a:pt x="486" y="61"/>
                  <a:pt x="486" y="61"/>
                </a:cubicBezTo>
                <a:cubicBezTo>
                  <a:pt x="486" y="61"/>
                  <a:pt x="486" y="61"/>
                  <a:pt x="486" y="61"/>
                </a:cubicBezTo>
                <a:cubicBezTo>
                  <a:pt x="487" y="61"/>
                  <a:pt x="487" y="61"/>
                  <a:pt x="487" y="61"/>
                </a:cubicBezTo>
                <a:cubicBezTo>
                  <a:pt x="487" y="61"/>
                  <a:pt x="487" y="61"/>
                  <a:pt x="487" y="61"/>
                </a:cubicBezTo>
                <a:cubicBezTo>
                  <a:pt x="487" y="60"/>
                  <a:pt x="487" y="60"/>
                  <a:pt x="487" y="60"/>
                </a:cubicBezTo>
                <a:moveTo>
                  <a:pt x="473" y="23"/>
                </a:moveTo>
                <a:cubicBezTo>
                  <a:pt x="471" y="22"/>
                  <a:pt x="471" y="22"/>
                  <a:pt x="468" y="21"/>
                </a:cubicBezTo>
                <a:cubicBezTo>
                  <a:pt x="468" y="21"/>
                  <a:pt x="468" y="21"/>
                  <a:pt x="468" y="21"/>
                </a:cubicBezTo>
                <a:cubicBezTo>
                  <a:pt x="468" y="21"/>
                  <a:pt x="468" y="21"/>
                  <a:pt x="468" y="21"/>
                </a:cubicBezTo>
                <a:cubicBezTo>
                  <a:pt x="468" y="21"/>
                  <a:pt x="468" y="21"/>
                  <a:pt x="467" y="21"/>
                </a:cubicBezTo>
                <a:cubicBezTo>
                  <a:pt x="468" y="22"/>
                  <a:pt x="469" y="22"/>
                  <a:pt x="470" y="23"/>
                </a:cubicBezTo>
                <a:cubicBezTo>
                  <a:pt x="470" y="23"/>
                  <a:pt x="470" y="23"/>
                  <a:pt x="470" y="23"/>
                </a:cubicBezTo>
                <a:cubicBezTo>
                  <a:pt x="469" y="23"/>
                  <a:pt x="469" y="23"/>
                  <a:pt x="469" y="23"/>
                </a:cubicBezTo>
                <a:cubicBezTo>
                  <a:pt x="469" y="23"/>
                  <a:pt x="470" y="23"/>
                  <a:pt x="470" y="23"/>
                </a:cubicBezTo>
                <a:cubicBezTo>
                  <a:pt x="469" y="23"/>
                  <a:pt x="469" y="23"/>
                  <a:pt x="469" y="23"/>
                </a:cubicBezTo>
                <a:cubicBezTo>
                  <a:pt x="469" y="24"/>
                  <a:pt x="469" y="24"/>
                  <a:pt x="469" y="24"/>
                </a:cubicBezTo>
                <a:cubicBezTo>
                  <a:pt x="469" y="24"/>
                  <a:pt x="469" y="24"/>
                  <a:pt x="469" y="24"/>
                </a:cubicBezTo>
                <a:cubicBezTo>
                  <a:pt x="469" y="24"/>
                  <a:pt x="469" y="24"/>
                  <a:pt x="469" y="24"/>
                </a:cubicBezTo>
                <a:cubicBezTo>
                  <a:pt x="468" y="24"/>
                  <a:pt x="468" y="24"/>
                  <a:pt x="467" y="24"/>
                </a:cubicBezTo>
                <a:cubicBezTo>
                  <a:pt x="467" y="24"/>
                  <a:pt x="467" y="24"/>
                  <a:pt x="467" y="24"/>
                </a:cubicBezTo>
                <a:cubicBezTo>
                  <a:pt x="467" y="24"/>
                  <a:pt x="467" y="24"/>
                  <a:pt x="467" y="24"/>
                </a:cubicBezTo>
                <a:cubicBezTo>
                  <a:pt x="466" y="24"/>
                  <a:pt x="466" y="24"/>
                  <a:pt x="466" y="24"/>
                </a:cubicBezTo>
                <a:cubicBezTo>
                  <a:pt x="466" y="24"/>
                  <a:pt x="466" y="24"/>
                  <a:pt x="466" y="24"/>
                </a:cubicBezTo>
                <a:cubicBezTo>
                  <a:pt x="466" y="25"/>
                  <a:pt x="466" y="25"/>
                  <a:pt x="468" y="26"/>
                </a:cubicBezTo>
                <a:cubicBezTo>
                  <a:pt x="467" y="26"/>
                  <a:pt x="466" y="26"/>
                  <a:pt x="466" y="26"/>
                </a:cubicBezTo>
                <a:cubicBezTo>
                  <a:pt x="466" y="26"/>
                  <a:pt x="466" y="26"/>
                  <a:pt x="467" y="27"/>
                </a:cubicBezTo>
                <a:cubicBezTo>
                  <a:pt x="467" y="27"/>
                  <a:pt x="467" y="27"/>
                  <a:pt x="467" y="27"/>
                </a:cubicBezTo>
                <a:cubicBezTo>
                  <a:pt x="467" y="27"/>
                  <a:pt x="467" y="27"/>
                  <a:pt x="466" y="28"/>
                </a:cubicBezTo>
                <a:cubicBezTo>
                  <a:pt x="466" y="28"/>
                  <a:pt x="466" y="28"/>
                  <a:pt x="469" y="30"/>
                </a:cubicBezTo>
                <a:cubicBezTo>
                  <a:pt x="468" y="30"/>
                  <a:pt x="467" y="29"/>
                  <a:pt x="467" y="30"/>
                </a:cubicBezTo>
                <a:cubicBezTo>
                  <a:pt x="468" y="30"/>
                  <a:pt x="469" y="31"/>
                  <a:pt x="470" y="32"/>
                </a:cubicBezTo>
                <a:cubicBezTo>
                  <a:pt x="470" y="33"/>
                  <a:pt x="470" y="33"/>
                  <a:pt x="470" y="33"/>
                </a:cubicBezTo>
                <a:cubicBezTo>
                  <a:pt x="471" y="33"/>
                  <a:pt x="471" y="33"/>
                  <a:pt x="472" y="34"/>
                </a:cubicBezTo>
                <a:cubicBezTo>
                  <a:pt x="471" y="34"/>
                  <a:pt x="471" y="33"/>
                  <a:pt x="470" y="34"/>
                </a:cubicBezTo>
                <a:cubicBezTo>
                  <a:pt x="470" y="34"/>
                  <a:pt x="470" y="34"/>
                  <a:pt x="470" y="35"/>
                </a:cubicBezTo>
                <a:cubicBezTo>
                  <a:pt x="470" y="35"/>
                  <a:pt x="472" y="37"/>
                  <a:pt x="472" y="36"/>
                </a:cubicBezTo>
                <a:cubicBezTo>
                  <a:pt x="472" y="36"/>
                  <a:pt x="472" y="36"/>
                  <a:pt x="474" y="37"/>
                </a:cubicBezTo>
                <a:cubicBezTo>
                  <a:pt x="474" y="37"/>
                  <a:pt x="474" y="37"/>
                  <a:pt x="474" y="37"/>
                </a:cubicBezTo>
                <a:cubicBezTo>
                  <a:pt x="475" y="37"/>
                  <a:pt x="475" y="37"/>
                  <a:pt x="475" y="37"/>
                </a:cubicBezTo>
                <a:cubicBezTo>
                  <a:pt x="474" y="38"/>
                  <a:pt x="473" y="37"/>
                  <a:pt x="473" y="38"/>
                </a:cubicBezTo>
                <a:cubicBezTo>
                  <a:pt x="473" y="38"/>
                  <a:pt x="474" y="39"/>
                  <a:pt x="475" y="39"/>
                </a:cubicBezTo>
                <a:cubicBezTo>
                  <a:pt x="474" y="39"/>
                  <a:pt x="473" y="39"/>
                  <a:pt x="473" y="40"/>
                </a:cubicBezTo>
                <a:cubicBezTo>
                  <a:pt x="474" y="41"/>
                  <a:pt x="475" y="41"/>
                  <a:pt x="475" y="42"/>
                </a:cubicBezTo>
                <a:cubicBezTo>
                  <a:pt x="475" y="42"/>
                  <a:pt x="475" y="42"/>
                  <a:pt x="476" y="43"/>
                </a:cubicBezTo>
                <a:cubicBezTo>
                  <a:pt x="475" y="43"/>
                  <a:pt x="475" y="43"/>
                  <a:pt x="475" y="43"/>
                </a:cubicBezTo>
                <a:cubicBezTo>
                  <a:pt x="475" y="43"/>
                  <a:pt x="475" y="43"/>
                  <a:pt x="476" y="44"/>
                </a:cubicBezTo>
                <a:cubicBezTo>
                  <a:pt x="476" y="44"/>
                  <a:pt x="476" y="44"/>
                  <a:pt x="476" y="44"/>
                </a:cubicBezTo>
                <a:cubicBezTo>
                  <a:pt x="477" y="46"/>
                  <a:pt x="478" y="46"/>
                  <a:pt x="479" y="47"/>
                </a:cubicBezTo>
                <a:cubicBezTo>
                  <a:pt x="479" y="47"/>
                  <a:pt x="480" y="47"/>
                  <a:pt x="480" y="47"/>
                </a:cubicBezTo>
                <a:cubicBezTo>
                  <a:pt x="480" y="47"/>
                  <a:pt x="480" y="47"/>
                  <a:pt x="480" y="47"/>
                </a:cubicBezTo>
                <a:cubicBezTo>
                  <a:pt x="480" y="47"/>
                  <a:pt x="480" y="47"/>
                  <a:pt x="480" y="47"/>
                </a:cubicBezTo>
                <a:cubicBezTo>
                  <a:pt x="481" y="47"/>
                  <a:pt x="481" y="47"/>
                  <a:pt x="482" y="48"/>
                </a:cubicBezTo>
                <a:cubicBezTo>
                  <a:pt x="482" y="47"/>
                  <a:pt x="482" y="47"/>
                  <a:pt x="481" y="47"/>
                </a:cubicBezTo>
                <a:cubicBezTo>
                  <a:pt x="484" y="48"/>
                  <a:pt x="485" y="48"/>
                  <a:pt x="486" y="49"/>
                </a:cubicBezTo>
                <a:cubicBezTo>
                  <a:pt x="486" y="50"/>
                  <a:pt x="486" y="50"/>
                  <a:pt x="486" y="50"/>
                </a:cubicBezTo>
                <a:cubicBezTo>
                  <a:pt x="487" y="51"/>
                  <a:pt x="487" y="51"/>
                  <a:pt x="487" y="51"/>
                </a:cubicBezTo>
                <a:cubicBezTo>
                  <a:pt x="488" y="51"/>
                  <a:pt x="488" y="51"/>
                  <a:pt x="488" y="51"/>
                </a:cubicBezTo>
                <a:cubicBezTo>
                  <a:pt x="488" y="51"/>
                  <a:pt x="489" y="51"/>
                  <a:pt x="490" y="51"/>
                </a:cubicBezTo>
                <a:cubicBezTo>
                  <a:pt x="492" y="51"/>
                  <a:pt x="494" y="52"/>
                  <a:pt x="495" y="52"/>
                </a:cubicBezTo>
                <a:cubicBezTo>
                  <a:pt x="495" y="52"/>
                  <a:pt x="496" y="52"/>
                  <a:pt x="496" y="52"/>
                </a:cubicBezTo>
                <a:cubicBezTo>
                  <a:pt x="496" y="52"/>
                  <a:pt x="496" y="52"/>
                  <a:pt x="497" y="52"/>
                </a:cubicBezTo>
                <a:cubicBezTo>
                  <a:pt x="496" y="52"/>
                  <a:pt x="496" y="51"/>
                  <a:pt x="495" y="51"/>
                </a:cubicBezTo>
                <a:cubicBezTo>
                  <a:pt x="495" y="51"/>
                  <a:pt x="495" y="51"/>
                  <a:pt x="487" y="46"/>
                </a:cubicBezTo>
                <a:cubicBezTo>
                  <a:pt x="486" y="45"/>
                  <a:pt x="484" y="44"/>
                  <a:pt x="483" y="43"/>
                </a:cubicBezTo>
                <a:cubicBezTo>
                  <a:pt x="483" y="43"/>
                  <a:pt x="483" y="43"/>
                  <a:pt x="483" y="43"/>
                </a:cubicBezTo>
                <a:cubicBezTo>
                  <a:pt x="483" y="42"/>
                  <a:pt x="483" y="42"/>
                  <a:pt x="481" y="41"/>
                </a:cubicBezTo>
                <a:cubicBezTo>
                  <a:pt x="480" y="40"/>
                  <a:pt x="480" y="40"/>
                  <a:pt x="480" y="40"/>
                </a:cubicBezTo>
                <a:cubicBezTo>
                  <a:pt x="480" y="40"/>
                  <a:pt x="480" y="40"/>
                  <a:pt x="480" y="40"/>
                </a:cubicBezTo>
                <a:cubicBezTo>
                  <a:pt x="480" y="39"/>
                  <a:pt x="480" y="39"/>
                  <a:pt x="479" y="39"/>
                </a:cubicBezTo>
                <a:cubicBezTo>
                  <a:pt x="479" y="38"/>
                  <a:pt x="479" y="38"/>
                  <a:pt x="479" y="38"/>
                </a:cubicBezTo>
                <a:cubicBezTo>
                  <a:pt x="479" y="38"/>
                  <a:pt x="479" y="38"/>
                  <a:pt x="479" y="38"/>
                </a:cubicBezTo>
                <a:cubicBezTo>
                  <a:pt x="479" y="38"/>
                  <a:pt x="479" y="38"/>
                  <a:pt x="479" y="38"/>
                </a:cubicBezTo>
                <a:cubicBezTo>
                  <a:pt x="479" y="37"/>
                  <a:pt x="479" y="37"/>
                  <a:pt x="479" y="37"/>
                </a:cubicBezTo>
                <a:cubicBezTo>
                  <a:pt x="479" y="37"/>
                  <a:pt x="479" y="37"/>
                  <a:pt x="479" y="37"/>
                </a:cubicBezTo>
                <a:cubicBezTo>
                  <a:pt x="479" y="37"/>
                  <a:pt x="479" y="37"/>
                  <a:pt x="478" y="36"/>
                </a:cubicBezTo>
                <a:cubicBezTo>
                  <a:pt x="478" y="35"/>
                  <a:pt x="477" y="35"/>
                  <a:pt x="477" y="35"/>
                </a:cubicBezTo>
                <a:cubicBezTo>
                  <a:pt x="477" y="35"/>
                  <a:pt x="477" y="35"/>
                  <a:pt x="477" y="35"/>
                </a:cubicBezTo>
                <a:cubicBezTo>
                  <a:pt x="477" y="34"/>
                  <a:pt x="475" y="33"/>
                  <a:pt x="474" y="32"/>
                </a:cubicBezTo>
                <a:cubicBezTo>
                  <a:pt x="475" y="32"/>
                  <a:pt x="475" y="32"/>
                  <a:pt x="476" y="32"/>
                </a:cubicBezTo>
                <a:cubicBezTo>
                  <a:pt x="475" y="31"/>
                  <a:pt x="475" y="31"/>
                  <a:pt x="475" y="31"/>
                </a:cubicBezTo>
                <a:cubicBezTo>
                  <a:pt x="476" y="31"/>
                  <a:pt x="476" y="31"/>
                  <a:pt x="476" y="31"/>
                </a:cubicBezTo>
                <a:cubicBezTo>
                  <a:pt x="475" y="31"/>
                  <a:pt x="475" y="31"/>
                  <a:pt x="475" y="31"/>
                </a:cubicBezTo>
                <a:cubicBezTo>
                  <a:pt x="475" y="30"/>
                  <a:pt x="475" y="30"/>
                  <a:pt x="475" y="30"/>
                </a:cubicBezTo>
                <a:cubicBezTo>
                  <a:pt x="475" y="30"/>
                  <a:pt x="475" y="30"/>
                  <a:pt x="475" y="30"/>
                </a:cubicBezTo>
                <a:cubicBezTo>
                  <a:pt x="475" y="29"/>
                  <a:pt x="473" y="29"/>
                  <a:pt x="472" y="28"/>
                </a:cubicBezTo>
                <a:cubicBezTo>
                  <a:pt x="473" y="27"/>
                  <a:pt x="473" y="28"/>
                  <a:pt x="474" y="28"/>
                </a:cubicBezTo>
                <a:cubicBezTo>
                  <a:pt x="474" y="27"/>
                  <a:pt x="473" y="27"/>
                  <a:pt x="473" y="27"/>
                </a:cubicBezTo>
                <a:cubicBezTo>
                  <a:pt x="473" y="27"/>
                  <a:pt x="473" y="27"/>
                  <a:pt x="473" y="27"/>
                </a:cubicBezTo>
                <a:cubicBezTo>
                  <a:pt x="473" y="26"/>
                  <a:pt x="473" y="26"/>
                  <a:pt x="473" y="26"/>
                </a:cubicBezTo>
                <a:cubicBezTo>
                  <a:pt x="474" y="26"/>
                  <a:pt x="474" y="26"/>
                  <a:pt x="475" y="26"/>
                </a:cubicBezTo>
                <a:cubicBezTo>
                  <a:pt x="475" y="26"/>
                  <a:pt x="474" y="26"/>
                  <a:pt x="474" y="26"/>
                </a:cubicBezTo>
                <a:cubicBezTo>
                  <a:pt x="475" y="25"/>
                  <a:pt x="475" y="25"/>
                  <a:pt x="475" y="25"/>
                </a:cubicBezTo>
                <a:cubicBezTo>
                  <a:pt x="474" y="25"/>
                  <a:pt x="474" y="25"/>
                  <a:pt x="474" y="25"/>
                </a:cubicBezTo>
                <a:cubicBezTo>
                  <a:pt x="475" y="25"/>
                  <a:pt x="475" y="25"/>
                  <a:pt x="476" y="25"/>
                </a:cubicBezTo>
                <a:cubicBezTo>
                  <a:pt x="475" y="24"/>
                  <a:pt x="475" y="24"/>
                  <a:pt x="473" y="23"/>
                </a:cubicBezTo>
                <a:cubicBezTo>
                  <a:pt x="473" y="23"/>
                  <a:pt x="473" y="23"/>
                  <a:pt x="473" y="23"/>
                </a:cubicBezTo>
                <a:cubicBezTo>
                  <a:pt x="474" y="23"/>
                  <a:pt x="474" y="23"/>
                  <a:pt x="474" y="23"/>
                </a:cubicBezTo>
                <a:cubicBezTo>
                  <a:pt x="474" y="23"/>
                  <a:pt x="473" y="23"/>
                  <a:pt x="473" y="23"/>
                </a:cubicBezTo>
                <a:moveTo>
                  <a:pt x="504" y="38"/>
                </a:moveTo>
                <a:cubicBezTo>
                  <a:pt x="503" y="37"/>
                  <a:pt x="501" y="36"/>
                  <a:pt x="501" y="36"/>
                </a:cubicBezTo>
                <a:cubicBezTo>
                  <a:pt x="500" y="36"/>
                  <a:pt x="500" y="36"/>
                  <a:pt x="500" y="36"/>
                </a:cubicBezTo>
                <a:cubicBezTo>
                  <a:pt x="500" y="36"/>
                  <a:pt x="500" y="36"/>
                  <a:pt x="500" y="36"/>
                </a:cubicBezTo>
                <a:cubicBezTo>
                  <a:pt x="501" y="37"/>
                  <a:pt x="501" y="37"/>
                  <a:pt x="501" y="37"/>
                </a:cubicBezTo>
                <a:cubicBezTo>
                  <a:pt x="502" y="38"/>
                  <a:pt x="502" y="38"/>
                  <a:pt x="502" y="38"/>
                </a:cubicBezTo>
                <a:cubicBezTo>
                  <a:pt x="503" y="39"/>
                  <a:pt x="503" y="39"/>
                  <a:pt x="503" y="39"/>
                </a:cubicBezTo>
                <a:cubicBezTo>
                  <a:pt x="504" y="39"/>
                  <a:pt x="504" y="39"/>
                  <a:pt x="504" y="39"/>
                </a:cubicBezTo>
                <a:cubicBezTo>
                  <a:pt x="504" y="39"/>
                  <a:pt x="504" y="39"/>
                  <a:pt x="504" y="39"/>
                </a:cubicBezTo>
                <a:cubicBezTo>
                  <a:pt x="504" y="39"/>
                  <a:pt x="504" y="39"/>
                  <a:pt x="504" y="39"/>
                </a:cubicBezTo>
                <a:cubicBezTo>
                  <a:pt x="504" y="38"/>
                  <a:pt x="504" y="38"/>
                  <a:pt x="504" y="38"/>
                </a:cubicBezTo>
                <a:cubicBezTo>
                  <a:pt x="504" y="38"/>
                  <a:pt x="504" y="38"/>
                  <a:pt x="504" y="38"/>
                </a:cubicBezTo>
                <a:cubicBezTo>
                  <a:pt x="504" y="38"/>
                  <a:pt x="504" y="38"/>
                  <a:pt x="504" y="38"/>
                </a:cubicBezTo>
                <a:cubicBezTo>
                  <a:pt x="505" y="38"/>
                  <a:pt x="505" y="38"/>
                  <a:pt x="505" y="38"/>
                </a:cubicBezTo>
                <a:cubicBezTo>
                  <a:pt x="505" y="38"/>
                  <a:pt x="504" y="38"/>
                  <a:pt x="504" y="38"/>
                </a:cubicBezTo>
                <a:moveTo>
                  <a:pt x="428" y="7"/>
                </a:moveTo>
                <a:cubicBezTo>
                  <a:pt x="428" y="7"/>
                  <a:pt x="428" y="7"/>
                  <a:pt x="428" y="7"/>
                </a:cubicBezTo>
                <a:cubicBezTo>
                  <a:pt x="428" y="7"/>
                  <a:pt x="427" y="6"/>
                  <a:pt x="426" y="6"/>
                </a:cubicBezTo>
                <a:cubicBezTo>
                  <a:pt x="426" y="6"/>
                  <a:pt x="426" y="6"/>
                  <a:pt x="426" y="6"/>
                </a:cubicBezTo>
                <a:cubicBezTo>
                  <a:pt x="426" y="6"/>
                  <a:pt x="426" y="6"/>
                  <a:pt x="426" y="6"/>
                </a:cubicBezTo>
                <a:cubicBezTo>
                  <a:pt x="426" y="6"/>
                  <a:pt x="426" y="6"/>
                  <a:pt x="426" y="6"/>
                </a:cubicBezTo>
                <a:cubicBezTo>
                  <a:pt x="427" y="7"/>
                  <a:pt x="427" y="7"/>
                  <a:pt x="427" y="7"/>
                </a:cubicBezTo>
                <a:cubicBezTo>
                  <a:pt x="426" y="7"/>
                  <a:pt x="426" y="7"/>
                  <a:pt x="426" y="7"/>
                </a:cubicBezTo>
                <a:cubicBezTo>
                  <a:pt x="426" y="7"/>
                  <a:pt x="427" y="7"/>
                  <a:pt x="427" y="7"/>
                </a:cubicBezTo>
                <a:cubicBezTo>
                  <a:pt x="427" y="7"/>
                  <a:pt x="427" y="7"/>
                  <a:pt x="427" y="7"/>
                </a:cubicBezTo>
                <a:cubicBezTo>
                  <a:pt x="427" y="7"/>
                  <a:pt x="431" y="8"/>
                  <a:pt x="431" y="8"/>
                </a:cubicBezTo>
                <a:cubicBezTo>
                  <a:pt x="431" y="8"/>
                  <a:pt x="431" y="8"/>
                  <a:pt x="431" y="8"/>
                </a:cubicBezTo>
                <a:cubicBezTo>
                  <a:pt x="431" y="8"/>
                  <a:pt x="431" y="8"/>
                  <a:pt x="429" y="7"/>
                </a:cubicBezTo>
                <a:cubicBezTo>
                  <a:pt x="429" y="7"/>
                  <a:pt x="429" y="7"/>
                  <a:pt x="429" y="7"/>
                </a:cubicBezTo>
                <a:cubicBezTo>
                  <a:pt x="428" y="7"/>
                  <a:pt x="428" y="7"/>
                  <a:pt x="428" y="7"/>
                </a:cubicBezTo>
                <a:moveTo>
                  <a:pt x="431" y="8"/>
                </a:moveTo>
                <a:cubicBezTo>
                  <a:pt x="430" y="8"/>
                  <a:pt x="430" y="8"/>
                  <a:pt x="429" y="8"/>
                </a:cubicBezTo>
                <a:cubicBezTo>
                  <a:pt x="429" y="8"/>
                  <a:pt x="429" y="8"/>
                  <a:pt x="428" y="8"/>
                </a:cubicBezTo>
                <a:cubicBezTo>
                  <a:pt x="427" y="7"/>
                  <a:pt x="426" y="7"/>
                  <a:pt x="425" y="7"/>
                </a:cubicBezTo>
                <a:cubicBezTo>
                  <a:pt x="424" y="6"/>
                  <a:pt x="424" y="6"/>
                  <a:pt x="424" y="6"/>
                </a:cubicBezTo>
                <a:cubicBezTo>
                  <a:pt x="424" y="6"/>
                  <a:pt x="424" y="6"/>
                  <a:pt x="424" y="6"/>
                </a:cubicBezTo>
                <a:cubicBezTo>
                  <a:pt x="424" y="6"/>
                  <a:pt x="424" y="6"/>
                  <a:pt x="424" y="7"/>
                </a:cubicBezTo>
                <a:cubicBezTo>
                  <a:pt x="425" y="7"/>
                  <a:pt x="425" y="7"/>
                  <a:pt x="426" y="7"/>
                </a:cubicBezTo>
                <a:cubicBezTo>
                  <a:pt x="425" y="7"/>
                  <a:pt x="425" y="7"/>
                  <a:pt x="425" y="7"/>
                </a:cubicBezTo>
                <a:cubicBezTo>
                  <a:pt x="425" y="7"/>
                  <a:pt x="426" y="7"/>
                  <a:pt x="426" y="7"/>
                </a:cubicBezTo>
                <a:cubicBezTo>
                  <a:pt x="426" y="7"/>
                  <a:pt x="426" y="7"/>
                  <a:pt x="426" y="7"/>
                </a:cubicBezTo>
                <a:cubicBezTo>
                  <a:pt x="427" y="8"/>
                  <a:pt x="427" y="8"/>
                  <a:pt x="428" y="8"/>
                </a:cubicBezTo>
                <a:cubicBezTo>
                  <a:pt x="428" y="8"/>
                  <a:pt x="429" y="8"/>
                  <a:pt x="430" y="9"/>
                </a:cubicBezTo>
                <a:cubicBezTo>
                  <a:pt x="430" y="8"/>
                  <a:pt x="430" y="8"/>
                  <a:pt x="430" y="8"/>
                </a:cubicBezTo>
                <a:cubicBezTo>
                  <a:pt x="429" y="8"/>
                  <a:pt x="429" y="8"/>
                  <a:pt x="429" y="8"/>
                </a:cubicBezTo>
                <a:cubicBezTo>
                  <a:pt x="430" y="8"/>
                  <a:pt x="430" y="8"/>
                  <a:pt x="430" y="8"/>
                </a:cubicBezTo>
                <a:cubicBezTo>
                  <a:pt x="430" y="8"/>
                  <a:pt x="430" y="8"/>
                  <a:pt x="430" y="8"/>
                </a:cubicBezTo>
                <a:cubicBezTo>
                  <a:pt x="430" y="8"/>
                  <a:pt x="430" y="8"/>
                  <a:pt x="431" y="8"/>
                </a:cubicBezTo>
                <a:cubicBezTo>
                  <a:pt x="431" y="8"/>
                  <a:pt x="431" y="8"/>
                  <a:pt x="431" y="8"/>
                </a:cubicBezTo>
                <a:moveTo>
                  <a:pt x="433" y="10"/>
                </a:moveTo>
                <a:cubicBezTo>
                  <a:pt x="433" y="10"/>
                  <a:pt x="432" y="9"/>
                  <a:pt x="432" y="9"/>
                </a:cubicBezTo>
                <a:cubicBezTo>
                  <a:pt x="432" y="9"/>
                  <a:pt x="432" y="9"/>
                  <a:pt x="432" y="9"/>
                </a:cubicBezTo>
                <a:cubicBezTo>
                  <a:pt x="432" y="9"/>
                  <a:pt x="432" y="9"/>
                  <a:pt x="432" y="9"/>
                </a:cubicBezTo>
                <a:cubicBezTo>
                  <a:pt x="432" y="9"/>
                  <a:pt x="432" y="9"/>
                  <a:pt x="432" y="9"/>
                </a:cubicBezTo>
                <a:cubicBezTo>
                  <a:pt x="432" y="9"/>
                  <a:pt x="432" y="9"/>
                  <a:pt x="432" y="9"/>
                </a:cubicBezTo>
                <a:cubicBezTo>
                  <a:pt x="432" y="10"/>
                  <a:pt x="432" y="10"/>
                  <a:pt x="432" y="10"/>
                </a:cubicBezTo>
                <a:cubicBezTo>
                  <a:pt x="432" y="10"/>
                  <a:pt x="432" y="10"/>
                  <a:pt x="432" y="10"/>
                </a:cubicBezTo>
                <a:cubicBezTo>
                  <a:pt x="432" y="10"/>
                  <a:pt x="432" y="10"/>
                  <a:pt x="432" y="10"/>
                </a:cubicBezTo>
                <a:cubicBezTo>
                  <a:pt x="432" y="10"/>
                  <a:pt x="432" y="10"/>
                  <a:pt x="432" y="10"/>
                </a:cubicBezTo>
                <a:cubicBezTo>
                  <a:pt x="432" y="10"/>
                  <a:pt x="432" y="10"/>
                  <a:pt x="432" y="10"/>
                </a:cubicBezTo>
                <a:cubicBezTo>
                  <a:pt x="433" y="10"/>
                  <a:pt x="433" y="10"/>
                  <a:pt x="433" y="10"/>
                </a:cubicBezTo>
                <a:cubicBezTo>
                  <a:pt x="434" y="10"/>
                  <a:pt x="434" y="10"/>
                  <a:pt x="434" y="10"/>
                </a:cubicBezTo>
                <a:cubicBezTo>
                  <a:pt x="434" y="10"/>
                  <a:pt x="434" y="10"/>
                  <a:pt x="434" y="10"/>
                </a:cubicBezTo>
                <a:cubicBezTo>
                  <a:pt x="433" y="10"/>
                  <a:pt x="433" y="10"/>
                  <a:pt x="433" y="10"/>
                </a:cubicBezTo>
                <a:cubicBezTo>
                  <a:pt x="433" y="10"/>
                  <a:pt x="433" y="10"/>
                  <a:pt x="433" y="10"/>
                </a:cubicBezTo>
                <a:moveTo>
                  <a:pt x="430" y="9"/>
                </a:moveTo>
                <a:cubicBezTo>
                  <a:pt x="429" y="9"/>
                  <a:pt x="429" y="9"/>
                  <a:pt x="429" y="9"/>
                </a:cubicBezTo>
                <a:cubicBezTo>
                  <a:pt x="428" y="8"/>
                  <a:pt x="428" y="8"/>
                  <a:pt x="428" y="8"/>
                </a:cubicBezTo>
                <a:cubicBezTo>
                  <a:pt x="428" y="8"/>
                  <a:pt x="428" y="8"/>
                  <a:pt x="427" y="8"/>
                </a:cubicBezTo>
                <a:cubicBezTo>
                  <a:pt x="427" y="8"/>
                  <a:pt x="427" y="8"/>
                  <a:pt x="427" y="8"/>
                </a:cubicBezTo>
                <a:cubicBezTo>
                  <a:pt x="428" y="9"/>
                  <a:pt x="428" y="9"/>
                  <a:pt x="428" y="9"/>
                </a:cubicBezTo>
                <a:cubicBezTo>
                  <a:pt x="428" y="9"/>
                  <a:pt x="428" y="9"/>
                  <a:pt x="428" y="9"/>
                </a:cubicBezTo>
                <a:cubicBezTo>
                  <a:pt x="429" y="9"/>
                  <a:pt x="429" y="10"/>
                  <a:pt x="430" y="10"/>
                </a:cubicBezTo>
                <a:cubicBezTo>
                  <a:pt x="431" y="10"/>
                  <a:pt x="431" y="10"/>
                  <a:pt x="431" y="10"/>
                </a:cubicBezTo>
                <a:cubicBezTo>
                  <a:pt x="430" y="9"/>
                  <a:pt x="429" y="9"/>
                  <a:pt x="429" y="9"/>
                </a:cubicBezTo>
                <a:cubicBezTo>
                  <a:pt x="430" y="10"/>
                  <a:pt x="431" y="10"/>
                  <a:pt x="432" y="10"/>
                </a:cubicBezTo>
                <a:cubicBezTo>
                  <a:pt x="431" y="10"/>
                  <a:pt x="431" y="10"/>
                  <a:pt x="431" y="10"/>
                </a:cubicBezTo>
                <a:cubicBezTo>
                  <a:pt x="432" y="10"/>
                  <a:pt x="432" y="10"/>
                  <a:pt x="432" y="10"/>
                </a:cubicBezTo>
                <a:cubicBezTo>
                  <a:pt x="431" y="10"/>
                  <a:pt x="430" y="9"/>
                  <a:pt x="429" y="9"/>
                </a:cubicBezTo>
                <a:cubicBezTo>
                  <a:pt x="430" y="9"/>
                  <a:pt x="430" y="9"/>
                  <a:pt x="430" y="9"/>
                </a:cubicBezTo>
                <a:moveTo>
                  <a:pt x="425" y="7"/>
                </a:moveTo>
                <a:cubicBezTo>
                  <a:pt x="424" y="7"/>
                  <a:pt x="424" y="7"/>
                  <a:pt x="424" y="7"/>
                </a:cubicBezTo>
                <a:cubicBezTo>
                  <a:pt x="423" y="7"/>
                  <a:pt x="423" y="7"/>
                  <a:pt x="423" y="6"/>
                </a:cubicBezTo>
                <a:cubicBezTo>
                  <a:pt x="422" y="6"/>
                  <a:pt x="422" y="6"/>
                  <a:pt x="422" y="6"/>
                </a:cubicBezTo>
                <a:cubicBezTo>
                  <a:pt x="422" y="7"/>
                  <a:pt x="422" y="7"/>
                  <a:pt x="422" y="7"/>
                </a:cubicBezTo>
                <a:cubicBezTo>
                  <a:pt x="422" y="7"/>
                  <a:pt x="422" y="7"/>
                  <a:pt x="419" y="6"/>
                </a:cubicBezTo>
                <a:cubicBezTo>
                  <a:pt x="419" y="5"/>
                  <a:pt x="418" y="5"/>
                  <a:pt x="418" y="5"/>
                </a:cubicBezTo>
                <a:cubicBezTo>
                  <a:pt x="418" y="5"/>
                  <a:pt x="418" y="5"/>
                  <a:pt x="418" y="5"/>
                </a:cubicBezTo>
                <a:cubicBezTo>
                  <a:pt x="418" y="5"/>
                  <a:pt x="418" y="5"/>
                  <a:pt x="418" y="5"/>
                </a:cubicBezTo>
                <a:cubicBezTo>
                  <a:pt x="418" y="5"/>
                  <a:pt x="418" y="5"/>
                  <a:pt x="418" y="5"/>
                </a:cubicBezTo>
                <a:cubicBezTo>
                  <a:pt x="418" y="6"/>
                  <a:pt x="418" y="6"/>
                  <a:pt x="418" y="6"/>
                </a:cubicBezTo>
                <a:cubicBezTo>
                  <a:pt x="419" y="6"/>
                  <a:pt x="420" y="6"/>
                  <a:pt x="421" y="7"/>
                </a:cubicBezTo>
                <a:cubicBezTo>
                  <a:pt x="420" y="6"/>
                  <a:pt x="420" y="6"/>
                  <a:pt x="420" y="6"/>
                </a:cubicBezTo>
                <a:cubicBezTo>
                  <a:pt x="420" y="6"/>
                  <a:pt x="420" y="6"/>
                  <a:pt x="420" y="6"/>
                </a:cubicBezTo>
                <a:cubicBezTo>
                  <a:pt x="420" y="6"/>
                  <a:pt x="420" y="6"/>
                  <a:pt x="420" y="6"/>
                </a:cubicBezTo>
                <a:cubicBezTo>
                  <a:pt x="420" y="6"/>
                  <a:pt x="420" y="6"/>
                  <a:pt x="420" y="6"/>
                </a:cubicBezTo>
                <a:cubicBezTo>
                  <a:pt x="420" y="7"/>
                  <a:pt x="421" y="7"/>
                  <a:pt x="421" y="7"/>
                </a:cubicBezTo>
                <a:cubicBezTo>
                  <a:pt x="421" y="7"/>
                  <a:pt x="421" y="7"/>
                  <a:pt x="421" y="7"/>
                </a:cubicBezTo>
                <a:cubicBezTo>
                  <a:pt x="422" y="7"/>
                  <a:pt x="422" y="7"/>
                  <a:pt x="422" y="7"/>
                </a:cubicBezTo>
                <a:cubicBezTo>
                  <a:pt x="423" y="7"/>
                  <a:pt x="423" y="8"/>
                  <a:pt x="424" y="8"/>
                </a:cubicBezTo>
                <a:cubicBezTo>
                  <a:pt x="423" y="8"/>
                  <a:pt x="423" y="8"/>
                  <a:pt x="423" y="8"/>
                </a:cubicBezTo>
                <a:cubicBezTo>
                  <a:pt x="423" y="8"/>
                  <a:pt x="423" y="8"/>
                  <a:pt x="423" y="8"/>
                </a:cubicBezTo>
                <a:cubicBezTo>
                  <a:pt x="423" y="8"/>
                  <a:pt x="423" y="8"/>
                  <a:pt x="423" y="8"/>
                </a:cubicBezTo>
                <a:cubicBezTo>
                  <a:pt x="423" y="8"/>
                  <a:pt x="423" y="8"/>
                  <a:pt x="423" y="8"/>
                </a:cubicBezTo>
                <a:cubicBezTo>
                  <a:pt x="423" y="8"/>
                  <a:pt x="423" y="8"/>
                  <a:pt x="423" y="8"/>
                </a:cubicBezTo>
                <a:cubicBezTo>
                  <a:pt x="423" y="8"/>
                  <a:pt x="423" y="8"/>
                  <a:pt x="423" y="8"/>
                </a:cubicBezTo>
                <a:cubicBezTo>
                  <a:pt x="423" y="8"/>
                  <a:pt x="423" y="8"/>
                  <a:pt x="423" y="8"/>
                </a:cubicBezTo>
                <a:cubicBezTo>
                  <a:pt x="423" y="8"/>
                  <a:pt x="423" y="8"/>
                  <a:pt x="423" y="8"/>
                </a:cubicBezTo>
                <a:cubicBezTo>
                  <a:pt x="423" y="8"/>
                  <a:pt x="423" y="8"/>
                  <a:pt x="423" y="8"/>
                </a:cubicBezTo>
                <a:cubicBezTo>
                  <a:pt x="423" y="8"/>
                  <a:pt x="423" y="8"/>
                  <a:pt x="423" y="8"/>
                </a:cubicBezTo>
                <a:cubicBezTo>
                  <a:pt x="423" y="8"/>
                  <a:pt x="423" y="8"/>
                  <a:pt x="423" y="8"/>
                </a:cubicBezTo>
                <a:cubicBezTo>
                  <a:pt x="423" y="8"/>
                  <a:pt x="423" y="8"/>
                  <a:pt x="424" y="9"/>
                </a:cubicBezTo>
                <a:cubicBezTo>
                  <a:pt x="424" y="9"/>
                  <a:pt x="424" y="9"/>
                  <a:pt x="424" y="9"/>
                </a:cubicBezTo>
                <a:cubicBezTo>
                  <a:pt x="425" y="9"/>
                  <a:pt x="425" y="9"/>
                  <a:pt x="425" y="9"/>
                </a:cubicBezTo>
                <a:cubicBezTo>
                  <a:pt x="425" y="9"/>
                  <a:pt x="425" y="9"/>
                  <a:pt x="425" y="9"/>
                </a:cubicBezTo>
                <a:cubicBezTo>
                  <a:pt x="425" y="9"/>
                  <a:pt x="425" y="9"/>
                  <a:pt x="425" y="9"/>
                </a:cubicBezTo>
                <a:cubicBezTo>
                  <a:pt x="425" y="9"/>
                  <a:pt x="424" y="9"/>
                  <a:pt x="423" y="8"/>
                </a:cubicBezTo>
                <a:cubicBezTo>
                  <a:pt x="424" y="8"/>
                  <a:pt x="424" y="8"/>
                  <a:pt x="424" y="8"/>
                </a:cubicBezTo>
                <a:cubicBezTo>
                  <a:pt x="424" y="8"/>
                  <a:pt x="424" y="8"/>
                  <a:pt x="424" y="8"/>
                </a:cubicBezTo>
                <a:cubicBezTo>
                  <a:pt x="424" y="8"/>
                  <a:pt x="424" y="8"/>
                  <a:pt x="424" y="8"/>
                </a:cubicBezTo>
                <a:cubicBezTo>
                  <a:pt x="424" y="8"/>
                  <a:pt x="424" y="8"/>
                  <a:pt x="424" y="8"/>
                </a:cubicBezTo>
                <a:cubicBezTo>
                  <a:pt x="424" y="8"/>
                  <a:pt x="424" y="8"/>
                  <a:pt x="424" y="8"/>
                </a:cubicBezTo>
                <a:cubicBezTo>
                  <a:pt x="424" y="8"/>
                  <a:pt x="424" y="8"/>
                  <a:pt x="423" y="8"/>
                </a:cubicBezTo>
                <a:cubicBezTo>
                  <a:pt x="423" y="7"/>
                  <a:pt x="423" y="7"/>
                  <a:pt x="423" y="7"/>
                </a:cubicBezTo>
                <a:cubicBezTo>
                  <a:pt x="424" y="8"/>
                  <a:pt x="424" y="8"/>
                  <a:pt x="425" y="8"/>
                </a:cubicBezTo>
                <a:cubicBezTo>
                  <a:pt x="425" y="8"/>
                  <a:pt x="425" y="8"/>
                  <a:pt x="425" y="8"/>
                </a:cubicBezTo>
                <a:cubicBezTo>
                  <a:pt x="422" y="7"/>
                  <a:pt x="422" y="7"/>
                  <a:pt x="422" y="7"/>
                </a:cubicBezTo>
                <a:cubicBezTo>
                  <a:pt x="423" y="7"/>
                  <a:pt x="423" y="7"/>
                  <a:pt x="423" y="7"/>
                </a:cubicBezTo>
                <a:cubicBezTo>
                  <a:pt x="425" y="7"/>
                  <a:pt x="425" y="7"/>
                  <a:pt x="425" y="7"/>
                </a:cubicBezTo>
                <a:cubicBezTo>
                  <a:pt x="425" y="7"/>
                  <a:pt x="425" y="7"/>
                  <a:pt x="425" y="7"/>
                </a:cubicBezTo>
                <a:moveTo>
                  <a:pt x="421" y="8"/>
                </a:moveTo>
                <a:cubicBezTo>
                  <a:pt x="420" y="8"/>
                  <a:pt x="420" y="8"/>
                  <a:pt x="419" y="7"/>
                </a:cubicBezTo>
                <a:cubicBezTo>
                  <a:pt x="419" y="7"/>
                  <a:pt x="419" y="7"/>
                  <a:pt x="419" y="7"/>
                </a:cubicBezTo>
                <a:cubicBezTo>
                  <a:pt x="418" y="7"/>
                  <a:pt x="417" y="7"/>
                  <a:pt x="417" y="7"/>
                </a:cubicBezTo>
                <a:cubicBezTo>
                  <a:pt x="416" y="6"/>
                  <a:pt x="416" y="6"/>
                  <a:pt x="416" y="6"/>
                </a:cubicBezTo>
                <a:cubicBezTo>
                  <a:pt x="416" y="6"/>
                  <a:pt x="416" y="6"/>
                  <a:pt x="416" y="6"/>
                </a:cubicBezTo>
                <a:cubicBezTo>
                  <a:pt x="416" y="6"/>
                  <a:pt x="416" y="6"/>
                  <a:pt x="416" y="6"/>
                </a:cubicBezTo>
                <a:cubicBezTo>
                  <a:pt x="416" y="6"/>
                  <a:pt x="416" y="6"/>
                  <a:pt x="416" y="6"/>
                </a:cubicBezTo>
                <a:cubicBezTo>
                  <a:pt x="416" y="7"/>
                  <a:pt x="416" y="7"/>
                  <a:pt x="416" y="7"/>
                </a:cubicBezTo>
                <a:cubicBezTo>
                  <a:pt x="416" y="7"/>
                  <a:pt x="417" y="7"/>
                  <a:pt x="417" y="7"/>
                </a:cubicBezTo>
                <a:cubicBezTo>
                  <a:pt x="417" y="7"/>
                  <a:pt x="417" y="7"/>
                  <a:pt x="416" y="7"/>
                </a:cubicBezTo>
                <a:cubicBezTo>
                  <a:pt x="416" y="7"/>
                  <a:pt x="416" y="7"/>
                  <a:pt x="416" y="7"/>
                </a:cubicBezTo>
                <a:cubicBezTo>
                  <a:pt x="417" y="7"/>
                  <a:pt x="417" y="7"/>
                  <a:pt x="417" y="7"/>
                </a:cubicBezTo>
                <a:cubicBezTo>
                  <a:pt x="416" y="7"/>
                  <a:pt x="416" y="7"/>
                  <a:pt x="416" y="7"/>
                </a:cubicBezTo>
                <a:cubicBezTo>
                  <a:pt x="416" y="7"/>
                  <a:pt x="416" y="7"/>
                  <a:pt x="415" y="7"/>
                </a:cubicBezTo>
                <a:cubicBezTo>
                  <a:pt x="416" y="8"/>
                  <a:pt x="416" y="8"/>
                  <a:pt x="416" y="8"/>
                </a:cubicBezTo>
                <a:cubicBezTo>
                  <a:pt x="416" y="8"/>
                  <a:pt x="415" y="7"/>
                  <a:pt x="415" y="7"/>
                </a:cubicBezTo>
                <a:cubicBezTo>
                  <a:pt x="414" y="7"/>
                  <a:pt x="414" y="7"/>
                  <a:pt x="414" y="7"/>
                </a:cubicBezTo>
                <a:cubicBezTo>
                  <a:pt x="416" y="8"/>
                  <a:pt x="417" y="9"/>
                  <a:pt x="417" y="8"/>
                </a:cubicBezTo>
                <a:cubicBezTo>
                  <a:pt x="417" y="8"/>
                  <a:pt x="417" y="8"/>
                  <a:pt x="417" y="8"/>
                </a:cubicBezTo>
                <a:cubicBezTo>
                  <a:pt x="417" y="8"/>
                  <a:pt x="417" y="8"/>
                  <a:pt x="417" y="8"/>
                </a:cubicBezTo>
                <a:cubicBezTo>
                  <a:pt x="417" y="8"/>
                  <a:pt x="417" y="8"/>
                  <a:pt x="417" y="8"/>
                </a:cubicBezTo>
                <a:cubicBezTo>
                  <a:pt x="417" y="8"/>
                  <a:pt x="418" y="8"/>
                  <a:pt x="418" y="8"/>
                </a:cubicBezTo>
                <a:cubicBezTo>
                  <a:pt x="418" y="8"/>
                  <a:pt x="418" y="8"/>
                  <a:pt x="418" y="8"/>
                </a:cubicBezTo>
                <a:cubicBezTo>
                  <a:pt x="419" y="8"/>
                  <a:pt x="419" y="8"/>
                  <a:pt x="420" y="9"/>
                </a:cubicBezTo>
                <a:cubicBezTo>
                  <a:pt x="419" y="9"/>
                  <a:pt x="419" y="9"/>
                  <a:pt x="419" y="9"/>
                </a:cubicBezTo>
                <a:cubicBezTo>
                  <a:pt x="420" y="9"/>
                  <a:pt x="420" y="9"/>
                  <a:pt x="420" y="9"/>
                </a:cubicBezTo>
                <a:cubicBezTo>
                  <a:pt x="421" y="9"/>
                  <a:pt x="421" y="10"/>
                  <a:pt x="422" y="10"/>
                </a:cubicBezTo>
                <a:cubicBezTo>
                  <a:pt x="424" y="10"/>
                  <a:pt x="424" y="10"/>
                  <a:pt x="424" y="10"/>
                </a:cubicBezTo>
                <a:cubicBezTo>
                  <a:pt x="424" y="10"/>
                  <a:pt x="423" y="9"/>
                  <a:pt x="421" y="9"/>
                </a:cubicBezTo>
                <a:cubicBezTo>
                  <a:pt x="421" y="9"/>
                  <a:pt x="421" y="9"/>
                  <a:pt x="421" y="9"/>
                </a:cubicBezTo>
                <a:cubicBezTo>
                  <a:pt x="421" y="9"/>
                  <a:pt x="421" y="9"/>
                  <a:pt x="422" y="9"/>
                </a:cubicBezTo>
                <a:cubicBezTo>
                  <a:pt x="422" y="9"/>
                  <a:pt x="422" y="9"/>
                  <a:pt x="422" y="9"/>
                </a:cubicBezTo>
                <a:cubicBezTo>
                  <a:pt x="422" y="9"/>
                  <a:pt x="422" y="9"/>
                  <a:pt x="422" y="9"/>
                </a:cubicBezTo>
                <a:cubicBezTo>
                  <a:pt x="422" y="8"/>
                  <a:pt x="421" y="8"/>
                  <a:pt x="421" y="8"/>
                </a:cubicBezTo>
                <a:moveTo>
                  <a:pt x="399" y="10"/>
                </a:moveTo>
                <a:cubicBezTo>
                  <a:pt x="399" y="9"/>
                  <a:pt x="399" y="9"/>
                  <a:pt x="399" y="9"/>
                </a:cubicBezTo>
                <a:cubicBezTo>
                  <a:pt x="398" y="9"/>
                  <a:pt x="398" y="9"/>
                  <a:pt x="398" y="9"/>
                </a:cubicBezTo>
                <a:cubicBezTo>
                  <a:pt x="397" y="9"/>
                  <a:pt x="397" y="9"/>
                  <a:pt x="397" y="9"/>
                </a:cubicBezTo>
                <a:cubicBezTo>
                  <a:pt x="397" y="9"/>
                  <a:pt x="397" y="9"/>
                  <a:pt x="397" y="9"/>
                </a:cubicBezTo>
                <a:cubicBezTo>
                  <a:pt x="397" y="9"/>
                  <a:pt x="397" y="9"/>
                  <a:pt x="397" y="9"/>
                </a:cubicBezTo>
                <a:cubicBezTo>
                  <a:pt x="396" y="8"/>
                  <a:pt x="395" y="8"/>
                  <a:pt x="395" y="8"/>
                </a:cubicBezTo>
                <a:cubicBezTo>
                  <a:pt x="395" y="9"/>
                  <a:pt x="395" y="9"/>
                  <a:pt x="394" y="9"/>
                </a:cubicBezTo>
                <a:cubicBezTo>
                  <a:pt x="394" y="8"/>
                  <a:pt x="394" y="8"/>
                  <a:pt x="394" y="8"/>
                </a:cubicBezTo>
                <a:cubicBezTo>
                  <a:pt x="394" y="8"/>
                  <a:pt x="394" y="8"/>
                  <a:pt x="394" y="8"/>
                </a:cubicBezTo>
                <a:cubicBezTo>
                  <a:pt x="394" y="8"/>
                  <a:pt x="394" y="8"/>
                  <a:pt x="394" y="8"/>
                </a:cubicBezTo>
                <a:cubicBezTo>
                  <a:pt x="394" y="8"/>
                  <a:pt x="394" y="8"/>
                  <a:pt x="394" y="8"/>
                </a:cubicBezTo>
                <a:cubicBezTo>
                  <a:pt x="394" y="8"/>
                  <a:pt x="394" y="8"/>
                  <a:pt x="394" y="8"/>
                </a:cubicBezTo>
                <a:cubicBezTo>
                  <a:pt x="394" y="8"/>
                  <a:pt x="394" y="8"/>
                  <a:pt x="394" y="8"/>
                </a:cubicBezTo>
                <a:cubicBezTo>
                  <a:pt x="394" y="8"/>
                  <a:pt x="394" y="8"/>
                  <a:pt x="394" y="8"/>
                </a:cubicBezTo>
                <a:cubicBezTo>
                  <a:pt x="394" y="8"/>
                  <a:pt x="394" y="8"/>
                  <a:pt x="394" y="8"/>
                </a:cubicBezTo>
                <a:cubicBezTo>
                  <a:pt x="393" y="8"/>
                  <a:pt x="393" y="8"/>
                  <a:pt x="393" y="8"/>
                </a:cubicBezTo>
                <a:cubicBezTo>
                  <a:pt x="393" y="8"/>
                  <a:pt x="393" y="8"/>
                  <a:pt x="393" y="8"/>
                </a:cubicBezTo>
                <a:cubicBezTo>
                  <a:pt x="393" y="9"/>
                  <a:pt x="393" y="9"/>
                  <a:pt x="393" y="9"/>
                </a:cubicBezTo>
                <a:cubicBezTo>
                  <a:pt x="393" y="9"/>
                  <a:pt x="393" y="9"/>
                  <a:pt x="393" y="9"/>
                </a:cubicBezTo>
                <a:cubicBezTo>
                  <a:pt x="393" y="9"/>
                  <a:pt x="392" y="8"/>
                  <a:pt x="392" y="8"/>
                </a:cubicBezTo>
                <a:cubicBezTo>
                  <a:pt x="392" y="8"/>
                  <a:pt x="390" y="8"/>
                  <a:pt x="389" y="8"/>
                </a:cubicBezTo>
                <a:cubicBezTo>
                  <a:pt x="389" y="8"/>
                  <a:pt x="388" y="9"/>
                  <a:pt x="390" y="9"/>
                </a:cubicBezTo>
                <a:cubicBezTo>
                  <a:pt x="390" y="9"/>
                  <a:pt x="390" y="9"/>
                  <a:pt x="390" y="9"/>
                </a:cubicBezTo>
                <a:cubicBezTo>
                  <a:pt x="391" y="9"/>
                  <a:pt x="391" y="9"/>
                  <a:pt x="391" y="9"/>
                </a:cubicBezTo>
                <a:cubicBezTo>
                  <a:pt x="391" y="9"/>
                  <a:pt x="391" y="9"/>
                  <a:pt x="392" y="9"/>
                </a:cubicBezTo>
                <a:cubicBezTo>
                  <a:pt x="392" y="9"/>
                  <a:pt x="392" y="10"/>
                  <a:pt x="393" y="10"/>
                </a:cubicBezTo>
                <a:cubicBezTo>
                  <a:pt x="392" y="10"/>
                  <a:pt x="391" y="10"/>
                  <a:pt x="391" y="10"/>
                </a:cubicBezTo>
                <a:cubicBezTo>
                  <a:pt x="391" y="10"/>
                  <a:pt x="391" y="10"/>
                  <a:pt x="391" y="10"/>
                </a:cubicBezTo>
                <a:cubicBezTo>
                  <a:pt x="391" y="11"/>
                  <a:pt x="392" y="11"/>
                  <a:pt x="392" y="11"/>
                </a:cubicBezTo>
                <a:cubicBezTo>
                  <a:pt x="393" y="11"/>
                  <a:pt x="393" y="11"/>
                  <a:pt x="394" y="11"/>
                </a:cubicBezTo>
                <a:cubicBezTo>
                  <a:pt x="394" y="11"/>
                  <a:pt x="394" y="11"/>
                  <a:pt x="394" y="11"/>
                </a:cubicBezTo>
                <a:cubicBezTo>
                  <a:pt x="395" y="11"/>
                  <a:pt x="395" y="11"/>
                  <a:pt x="395" y="11"/>
                </a:cubicBezTo>
                <a:cubicBezTo>
                  <a:pt x="396" y="12"/>
                  <a:pt x="396" y="12"/>
                  <a:pt x="396" y="12"/>
                </a:cubicBezTo>
                <a:cubicBezTo>
                  <a:pt x="397" y="12"/>
                  <a:pt x="397" y="11"/>
                  <a:pt x="397" y="11"/>
                </a:cubicBezTo>
                <a:cubicBezTo>
                  <a:pt x="398" y="11"/>
                  <a:pt x="398" y="11"/>
                  <a:pt x="399" y="11"/>
                </a:cubicBezTo>
                <a:cubicBezTo>
                  <a:pt x="398" y="11"/>
                  <a:pt x="398" y="11"/>
                  <a:pt x="398" y="11"/>
                </a:cubicBezTo>
                <a:cubicBezTo>
                  <a:pt x="398" y="10"/>
                  <a:pt x="398" y="10"/>
                  <a:pt x="398" y="10"/>
                </a:cubicBezTo>
                <a:cubicBezTo>
                  <a:pt x="398" y="10"/>
                  <a:pt x="399" y="10"/>
                  <a:pt x="399" y="10"/>
                </a:cubicBezTo>
                <a:moveTo>
                  <a:pt x="390" y="11"/>
                </a:moveTo>
                <a:cubicBezTo>
                  <a:pt x="390" y="11"/>
                  <a:pt x="390" y="11"/>
                  <a:pt x="390" y="11"/>
                </a:cubicBezTo>
                <a:cubicBezTo>
                  <a:pt x="390" y="11"/>
                  <a:pt x="390" y="11"/>
                  <a:pt x="390" y="11"/>
                </a:cubicBezTo>
                <a:cubicBezTo>
                  <a:pt x="390" y="11"/>
                  <a:pt x="390" y="11"/>
                  <a:pt x="390" y="11"/>
                </a:cubicBezTo>
                <a:cubicBezTo>
                  <a:pt x="390" y="11"/>
                  <a:pt x="390" y="11"/>
                  <a:pt x="390" y="11"/>
                </a:cubicBezTo>
                <a:moveTo>
                  <a:pt x="401" y="18"/>
                </a:moveTo>
                <a:cubicBezTo>
                  <a:pt x="401" y="17"/>
                  <a:pt x="401" y="17"/>
                  <a:pt x="401" y="17"/>
                </a:cubicBezTo>
                <a:cubicBezTo>
                  <a:pt x="401" y="17"/>
                  <a:pt x="401" y="17"/>
                  <a:pt x="399" y="17"/>
                </a:cubicBezTo>
                <a:cubicBezTo>
                  <a:pt x="398" y="16"/>
                  <a:pt x="398" y="16"/>
                  <a:pt x="398" y="16"/>
                </a:cubicBezTo>
                <a:cubicBezTo>
                  <a:pt x="398" y="15"/>
                  <a:pt x="397" y="15"/>
                  <a:pt x="396" y="15"/>
                </a:cubicBezTo>
                <a:cubicBezTo>
                  <a:pt x="396" y="15"/>
                  <a:pt x="396" y="14"/>
                  <a:pt x="395" y="14"/>
                </a:cubicBezTo>
                <a:cubicBezTo>
                  <a:pt x="395" y="14"/>
                  <a:pt x="395" y="14"/>
                  <a:pt x="394" y="13"/>
                </a:cubicBezTo>
                <a:cubicBezTo>
                  <a:pt x="394" y="13"/>
                  <a:pt x="394" y="13"/>
                  <a:pt x="393" y="13"/>
                </a:cubicBezTo>
                <a:cubicBezTo>
                  <a:pt x="393" y="13"/>
                  <a:pt x="393" y="12"/>
                  <a:pt x="392" y="12"/>
                </a:cubicBezTo>
                <a:cubicBezTo>
                  <a:pt x="392" y="12"/>
                  <a:pt x="392" y="12"/>
                  <a:pt x="392" y="12"/>
                </a:cubicBezTo>
                <a:cubicBezTo>
                  <a:pt x="392" y="12"/>
                  <a:pt x="392" y="12"/>
                  <a:pt x="391" y="12"/>
                </a:cubicBezTo>
                <a:cubicBezTo>
                  <a:pt x="390" y="12"/>
                  <a:pt x="390" y="12"/>
                  <a:pt x="390" y="12"/>
                </a:cubicBezTo>
                <a:cubicBezTo>
                  <a:pt x="390" y="11"/>
                  <a:pt x="390" y="11"/>
                  <a:pt x="390" y="11"/>
                </a:cubicBezTo>
                <a:cubicBezTo>
                  <a:pt x="389" y="11"/>
                  <a:pt x="389" y="11"/>
                  <a:pt x="389" y="11"/>
                </a:cubicBezTo>
                <a:cubicBezTo>
                  <a:pt x="389" y="10"/>
                  <a:pt x="389" y="10"/>
                  <a:pt x="389" y="10"/>
                </a:cubicBezTo>
                <a:cubicBezTo>
                  <a:pt x="388" y="10"/>
                  <a:pt x="387" y="9"/>
                  <a:pt x="387" y="9"/>
                </a:cubicBezTo>
                <a:cubicBezTo>
                  <a:pt x="387" y="9"/>
                  <a:pt x="387" y="9"/>
                  <a:pt x="387" y="9"/>
                </a:cubicBezTo>
                <a:cubicBezTo>
                  <a:pt x="386" y="9"/>
                  <a:pt x="386" y="9"/>
                  <a:pt x="386" y="10"/>
                </a:cubicBezTo>
                <a:cubicBezTo>
                  <a:pt x="386" y="10"/>
                  <a:pt x="386" y="10"/>
                  <a:pt x="386" y="10"/>
                </a:cubicBezTo>
                <a:cubicBezTo>
                  <a:pt x="386" y="11"/>
                  <a:pt x="387" y="11"/>
                  <a:pt x="387" y="11"/>
                </a:cubicBezTo>
                <a:cubicBezTo>
                  <a:pt x="386" y="12"/>
                  <a:pt x="386" y="12"/>
                  <a:pt x="386" y="12"/>
                </a:cubicBezTo>
                <a:cubicBezTo>
                  <a:pt x="385" y="11"/>
                  <a:pt x="385" y="11"/>
                  <a:pt x="385" y="11"/>
                </a:cubicBezTo>
                <a:cubicBezTo>
                  <a:pt x="385" y="11"/>
                  <a:pt x="385" y="11"/>
                  <a:pt x="385" y="11"/>
                </a:cubicBezTo>
                <a:cubicBezTo>
                  <a:pt x="385" y="10"/>
                  <a:pt x="385" y="10"/>
                  <a:pt x="385" y="10"/>
                </a:cubicBezTo>
                <a:cubicBezTo>
                  <a:pt x="385" y="10"/>
                  <a:pt x="385" y="10"/>
                  <a:pt x="385" y="10"/>
                </a:cubicBezTo>
                <a:cubicBezTo>
                  <a:pt x="385" y="10"/>
                  <a:pt x="385" y="10"/>
                  <a:pt x="385" y="10"/>
                </a:cubicBezTo>
                <a:cubicBezTo>
                  <a:pt x="385" y="9"/>
                  <a:pt x="385" y="9"/>
                  <a:pt x="385" y="9"/>
                </a:cubicBezTo>
                <a:cubicBezTo>
                  <a:pt x="384" y="10"/>
                  <a:pt x="384" y="10"/>
                  <a:pt x="384" y="10"/>
                </a:cubicBezTo>
                <a:cubicBezTo>
                  <a:pt x="383" y="10"/>
                  <a:pt x="383" y="10"/>
                  <a:pt x="383" y="10"/>
                </a:cubicBezTo>
                <a:cubicBezTo>
                  <a:pt x="383" y="10"/>
                  <a:pt x="383" y="10"/>
                  <a:pt x="383" y="10"/>
                </a:cubicBezTo>
                <a:cubicBezTo>
                  <a:pt x="383" y="9"/>
                  <a:pt x="383" y="9"/>
                  <a:pt x="383" y="9"/>
                </a:cubicBezTo>
                <a:cubicBezTo>
                  <a:pt x="383" y="9"/>
                  <a:pt x="383" y="9"/>
                  <a:pt x="383" y="9"/>
                </a:cubicBezTo>
                <a:cubicBezTo>
                  <a:pt x="383" y="9"/>
                  <a:pt x="383" y="9"/>
                  <a:pt x="382" y="10"/>
                </a:cubicBezTo>
                <a:cubicBezTo>
                  <a:pt x="382" y="10"/>
                  <a:pt x="381" y="10"/>
                  <a:pt x="381" y="10"/>
                </a:cubicBezTo>
                <a:cubicBezTo>
                  <a:pt x="378" y="10"/>
                  <a:pt x="380" y="11"/>
                  <a:pt x="380" y="11"/>
                </a:cubicBezTo>
                <a:cubicBezTo>
                  <a:pt x="380" y="11"/>
                  <a:pt x="381" y="11"/>
                  <a:pt x="381" y="11"/>
                </a:cubicBezTo>
                <a:cubicBezTo>
                  <a:pt x="381" y="11"/>
                  <a:pt x="381" y="12"/>
                  <a:pt x="381" y="12"/>
                </a:cubicBezTo>
                <a:cubicBezTo>
                  <a:pt x="380" y="13"/>
                  <a:pt x="381" y="13"/>
                  <a:pt x="381" y="14"/>
                </a:cubicBezTo>
                <a:cubicBezTo>
                  <a:pt x="380" y="14"/>
                  <a:pt x="380" y="12"/>
                  <a:pt x="379" y="12"/>
                </a:cubicBezTo>
                <a:cubicBezTo>
                  <a:pt x="379" y="13"/>
                  <a:pt x="379" y="13"/>
                  <a:pt x="379" y="14"/>
                </a:cubicBezTo>
                <a:cubicBezTo>
                  <a:pt x="380" y="15"/>
                  <a:pt x="381" y="15"/>
                  <a:pt x="381" y="15"/>
                </a:cubicBezTo>
                <a:cubicBezTo>
                  <a:pt x="381" y="14"/>
                  <a:pt x="381" y="14"/>
                  <a:pt x="381" y="14"/>
                </a:cubicBezTo>
                <a:cubicBezTo>
                  <a:pt x="381" y="14"/>
                  <a:pt x="381" y="14"/>
                  <a:pt x="381" y="14"/>
                </a:cubicBezTo>
                <a:cubicBezTo>
                  <a:pt x="382" y="15"/>
                  <a:pt x="382" y="15"/>
                  <a:pt x="382" y="15"/>
                </a:cubicBezTo>
                <a:cubicBezTo>
                  <a:pt x="382" y="15"/>
                  <a:pt x="382" y="15"/>
                  <a:pt x="383" y="15"/>
                </a:cubicBezTo>
                <a:cubicBezTo>
                  <a:pt x="383" y="15"/>
                  <a:pt x="383" y="15"/>
                  <a:pt x="383" y="15"/>
                </a:cubicBezTo>
                <a:cubicBezTo>
                  <a:pt x="384" y="15"/>
                  <a:pt x="384" y="14"/>
                  <a:pt x="384" y="14"/>
                </a:cubicBezTo>
                <a:cubicBezTo>
                  <a:pt x="384" y="14"/>
                  <a:pt x="384" y="14"/>
                  <a:pt x="385" y="14"/>
                </a:cubicBezTo>
                <a:cubicBezTo>
                  <a:pt x="385" y="14"/>
                  <a:pt x="385" y="14"/>
                  <a:pt x="385" y="14"/>
                </a:cubicBezTo>
                <a:cubicBezTo>
                  <a:pt x="385" y="13"/>
                  <a:pt x="385" y="13"/>
                  <a:pt x="385" y="13"/>
                </a:cubicBezTo>
                <a:cubicBezTo>
                  <a:pt x="385" y="13"/>
                  <a:pt x="385" y="13"/>
                  <a:pt x="385" y="13"/>
                </a:cubicBezTo>
                <a:cubicBezTo>
                  <a:pt x="385" y="13"/>
                  <a:pt x="385" y="13"/>
                  <a:pt x="385" y="14"/>
                </a:cubicBezTo>
                <a:cubicBezTo>
                  <a:pt x="386" y="14"/>
                  <a:pt x="386" y="14"/>
                  <a:pt x="387" y="14"/>
                </a:cubicBezTo>
                <a:cubicBezTo>
                  <a:pt x="387" y="14"/>
                  <a:pt x="387" y="14"/>
                  <a:pt x="387" y="14"/>
                </a:cubicBezTo>
                <a:cubicBezTo>
                  <a:pt x="388" y="14"/>
                  <a:pt x="388" y="14"/>
                  <a:pt x="388" y="14"/>
                </a:cubicBezTo>
                <a:cubicBezTo>
                  <a:pt x="388" y="15"/>
                  <a:pt x="388" y="15"/>
                  <a:pt x="388" y="15"/>
                </a:cubicBezTo>
                <a:cubicBezTo>
                  <a:pt x="388" y="15"/>
                  <a:pt x="388" y="15"/>
                  <a:pt x="388" y="15"/>
                </a:cubicBezTo>
                <a:cubicBezTo>
                  <a:pt x="388" y="15"/>
                  <a:pt x="388" y="15"/>
                  <a:pt x="387" y="15"/>
                </a:cubicBezTo>
                <a:cubicBezTo>
                  <a:pt x="387" y="15"/>
                  <a:pt x="387" y="15"/>
                  <a:pt x="387" y="15"/>
                </a:cubicBezTo>
                <a:cubicBezTo>
                  <a:pt x="387" y="15"/>
                  <a:pt x="383" y="15"/>
                  <a:pt x="383" y="16"/>
                </a:cubicBezTo>
                <a:cubicBezTo>
                  <a:pt x="383" y="17"/>
                  <a:pt x="383" y="17"/>
                  <a:pt x="383" y="17"/>
                </a:cubicBezTo>
                <a:cubicBezTo>
                  <a:pt x="384" y="17"/>
                  <a:pt x="384" y="17"/>
                  <a:pt x="384" y="17"/>
                </a:cubicBezTo>
                <a:cubicBezTo>
                  <a:pt x="384" y="17"/>
                  <a:pt x="384" y="17"/>
                  <a:pt x="384" y="17"/>
                </a:cubicBezTo>
                <a:cubicBezTo>
                  <a:pt x="385" y="17"/>
                  <a:pt x="385" y="17"/>
                  <a:pt x="386" y="17"/>
                </a:cubicBezTo>
                <a:cubicBezTo>
                  <a:pt x="386" y="17"/>
                  <a:pt x="387" y="16"/>
                  <a:pt x="387" y="16"/>
                </a:cubicBezTo>
                <a:cubicBezTo>
                  <a:pt x="387" y="16"/>
                  <a:pt x="387" y="16"/>
                  <a:pt x="387" y="16"/>
                </a:cubicBezTo>
                <a:cubicBezTo>
                  <a:pt x="387" y="16"/>
                  <a:pt x="387" y="16"/>
                  <a:pt x="388" y="16"/>
                </a:cubicBezTo>
                <a:cubicBezTo>
                  <a:pt x="387" y="17"/>
                  <a:pt x="387" y="17"/>
                  <a:pt x="387" y="17"/>
                </a:cubicBezTo>
                <a:cubicBezTo>
                  <a:pt x="386" y="18"/>
                  <a:pt x="386" y="18"/>
                  <a:pt x="386" y="18"/>
                </a:cubicBezTo>
                <a:cubicBezTo>
                  <a:pt x="386" y="18"/>
                  <a:pt x="386" y="18"/>
                  <a:pt x="386" y="18"/>
                </a:cubicBezTo>
                <a:cubicBezTo>
                  <a:pt x="383" y="17"/>
                  <a:pt x="383" y="18"/>
                  <a:pt x="384" y="19"/>
                </a:cubicBezTo>
                <a:cubicBezTo>
                  <a:pt x="384" y="19"/>
                  <a:pt x="384" y="19"/>
                  <a:pt x="385" y="19"/>
                </a:cubicBezTo>
                <a:cubicBezTo>
                  <a:pt x="386" y="19"/>
                  <a:pt x="386" y="19"/>
                  <a:pt x="388" y="22"/>
                </a:cubicBezTo>
                <a:cubicBezTo>
                  <a:pt x="388" y="22"/>
                  <a:pt x="388" y="22"/>
                  <a:pt x="388" y="22"/>
                </a:cubicBezTo>
                <a:cubicBezTo>
                  <a:pt x="388" y="21"/>
                  <a:pt x="388" y="21"/>
                  <a:pt x="388" y="21"/>
                </a:cubicBezTo>
                <a:cubicBezTo>
                  <a:pt x="388" y="21"/>
                  <a:pt x="389" y="21"/>
                  <a:pt x="389" y="20"/>
                </a:cubicBezTo>
                <a:cubicBezTo>
                  <a:pt x="389" y="19"/>
                  <a:pt x="389" y="19"/>
                  <a:pt x="389" y="18"/>
                </a:cubicBezTo>
                <a:cubicBezTo>
                  <a:pt x="390" y="18"/>
                  <a:pt x="390" y="18"/>
                  <a:pt x="390" y="18"/>
                </a:cubicBezTo>
                <a:cubicBezTo>
                  <a:pt x="390" y="17"/>
                  <a:pt x="390" y="17"/>
                  <a:pt x="390" y="16"/>
                </a:cubicBezTo>
                <a:cubicBezTo>
                  <a:pt x="391" y="16"/>
                  <a:pt x="391" y="16"/>
                  <a:pt x="391" y="16"/>
                </a:cubicBezTo>
                <a:cubicBezTo>
                  <a:pt x="391" y="15"/>
                  <a:pt x="391" y="14"/>
                  <a:pt x="391" y="14"/>
                </a:cubicBezTo>
                <a:cubicBezTo>
                  <a:pt x="391" y="14"/>
                  <a:pt x="392" y="14"/>
                  <a:pt x="393" y="14"/>
                </a:cubicBezTo>
                <a:cubicBezTo>
                  <a:pt x="393" y="14"/>
                  <a:pt x="393" y="14"/>
                  <a:pt x="393" y="14"/>
                </a:cubicBezTo>
                <a:cubicBezTo>
                  <a:pt x="393" y="14"/>
                  <a:pt x="393" y="15"/>
                  <a:pt x="393" y="15"/>
                </a:cubicBezTo>
                <a:cubicBezTo>
                  <a:pt x="395" y="15"/>
                  <a:pt x="395" y="17"/>
                  <a:pt x="395" y="17"/>
                </a:cubicBezTo>
                <a:cubicBezTo>
                  <a:pt x="394" y="17"/>
                  <a:pt x="394" y="18"/>
                  <a:pt x="395" y="18"/>
                </a:cubicBezTo>
                <a:cubicBezTo>
                  <a:pt x="395" y="18"/>
                  <a:pt x="395" y="18"/>
                  <a:pt x="395" y="18"/>
                </a:cubicBezTo>
                <a:cubicBezTo>
                  <a:pt x="396" y="18"/>
                  <a:pt x="396" y="17"/>
                  <a:pt x="397" y="17"/>
                </a:cubicBezTo>
                <a:cubicBezTo>
                  <a:pt x="397" y="18"/>
                  <a:pt x="397" y="18"/>
                  <a:pt x="398" y="19"/>
                </a:cubicBezTo>
                <a:cubicBezTo>
                  <a:pt x="398" y="19"/>
                  <a:pt x="398" y="19"/>
                  <a:pt x="399" y="19"/>
                </a:cubicBezTo>
                <a:cubicBezTo>
                  <a:pt x="399" y="19"/>
                  <a:pt x="399" y="19"/>
                  <a:pt x="399" y="19"/>
                </a:cubicBezTo>
                <a:cubicBezTo>
                  <a:pt x="399" y="18"/>
                  <a:pt x="399" y="18"/>
                  <a:pt x="399" y="18"/>
                </a:cubicBezTo>
                <a:cubicBezTo>
                  <a:pt x="400" y="18"/>
                  <a:pt x="400" y="18"/>
                  <a:pt x="401" y="18"/>
                </a:cubicBezTo>
                <a:cubicBezTo>
                  <a:pt x="401" y="18"/>
                  <a:pt x="401" y="18"/>
                  <a:pt x="401" y="18"/>
                </a:cubicBezTo>
                <a:moveTo>
                  <a:pt x="609" y="325"/>
                </a:moveTo>
                <a:cubicBezTo>
                  <a:pt x="608" y="313"/>
                  <a:pt x="607" y="300"/>
                  <a:pt x="605" y="288"/>
                </a:cubicBezTo>
                <a:cubicBezTo>
                  <a:pt x="590" y="288"/>
                  <a:pt x="575" y="288"/>
                  <a:pt x="558" y="288"/>
                </a:cubicBezTo>
                <a:cubicBezTo>
                  <a:pt x="537" y="287"/>
                  <a:pt x="514" y="287"/>
                  <a:pt x="492" y="287"/>
                </a:cubicBezTo>
                <a:cubicBezTo>
                  <a:pt x="492" y="287"/>
                  <a:pt x="490" y="292"/>
                  <a:pt x="489" y="294"/>
                </a:cubicBezTo>
                <a:cubicBezTo>
                  <a:pt x="488" y="294"/>
                  <a:pt x="488" y="294"/>
                  <a:pt x="488" y="294"/>
                </a:cubicBezTo>
                <a:cubicBezTo>
                  <a:pt x="488" y="295"/>
                  <a:pt x="488" y="295"/>
                  <a:pt x="488" y="295"/>
                </a:cubicBezTo>
                <a:cubicBezTo>
                  <a:pt x="487" y="295"/>
                  <a:pt x="487" y="295"/>
                  <a:pt x="487" y="295"/>
                </a:cubicBezTo>
                <a:cubicBezTo>
                  <a:pt x="486" y="295"/>
                  <a:pt x="486" y="295"/>
                  <a:pt x="484" y="295"/>
                </a:cubicBezTo>
                <a:cubicBezTo>
                  <a:pt x="484" y="295"/>
                  <a:pt x="484" y="295"/>
                  <a:pt x="484" y="295"/>
                </a:cubicBezTo>
                <a:cubicBezTo>
                  <a:pt x="483" y="295"/>
                  <a:pt x="483" y="295"/>
                  <a:pt x="483" y="295"/>
                </a:cubicBezTo>
                <a:cubicBezTo>
                  <a:pt x="482" y="296"/>
                  <a:pt x="482" y="296"/>
                  <a:pt x="482" y="296"/>
                </a:cubicBezTo>
                <a:cubicBezTo>
                  <a:pt x="482" y="296"/>
                  <a:pt x="482" y="296"/>
                  <a:pt x="482" y="296"/>
                </a:cubicBezTo>
                <a:cubicBezTo>
                  <a:pt x="481" y="296"/>
                  <a:pt x="481" y="296"/>
                  <a:pt x="480" y="296"/>
                </a:cubicBezTo>
                <a:cubicBezTo>
                  <a:pt x="480" y="295"/>
                  <a:pt x="479" y="295"/>
                  <a:pt x="479" y="295"/>
                </a:cubicBezTo>
                <a:cubicBezTo>
                  <a:pt x="479" y="295"/>
                  <a:pt x="478" y="294"/>
                  <a:pt x="478" y="294"/>
                </a:cubicBezTo>
                <a:cubicBezTo>
                  <a:pt x="478" y="294"/>
                  <a:pt x="475" y="294"/>
                  <a:pt x="473" y="294"/>
                </a:cubicBezTo>
                <a:cubicBezTo>
                  <a:pt x="473" y="294"/>
                  <a:pt x="473" y="294"/>
                  <a:pt x="473" y="294"/>
                </a:cubicBezTo>
                <a:cubicBezTo>
                  <a:pt x="472" y="294"/>
                  <a:pt x="472" y="294"/>
                  <a:pt x="472" y="294"/>
                </a:cubicBezTo>
                <a:cubicBezTo>
                  <a:pt x="471" y="294"/>
                  <a:pt x="471" y="294"/>
                  <a:pt x="471" y="294"/>
                </a:cubicBezTo>
                <a:cubicBezTo>
                  <a:pt x="473" y="295"/>
                  <a:pt x="474" y="295"/>
                  <a:pt x="477" y="296"/>
                </a:cubicBezTo>
                <a:cubicBezTo>
                  <a:pt x="478" y="296"/>
                  <a:pt x="478" y="297"/>
                  <a:pt x="478" y="297"/>
                </a:cubicBezTo>
                <a:cubicBezTo>
                  <a:pt x="478" y="298"/>
                  <a:pt x="478" y="298"/>
                  <a:pt x="478" y="298"/>
                </a:cubicBezTo>
                <a:cubicBezTo>
                  <a:pt x="478" y="299"/>
                  <a:pt x="478" y="299"/>
                  <a:pt x="479" y="300"/>
                </a:cubicBezTo>
                <a:cubicBezTo>
                  <a:pt x="479" y="300"/>
                  <a:pt x="479" y="301"/>
                  <a:pt x="479" y="301"/>
                </a:cubicBezTo>
                <a:cubicBezTo>
                  <a:pt x="479" y="302"/>
                  <a:pt x="479" y="302"/>
                  <a:pt x="479" y="302"/>
                </a:cubicBezTo>
                <a:cubicBezTo>
                  <a:pt x="479" y="303"/>
                  <a:pt x="479" y="303"/>
                  <a:pt x="479" y="303"/>
                </a:cubicBezTo>
                <a:cubicBezTo>
                  <a:pt x="479" y="306"/>
                  <a:pt x="482" y="308"/>
                  <a:pt x="483" y="311"/>
                </a:cubicBezTo>
                <a:cubicBezTo>
                  <a:pt x="485" y="314"/>
                  <a:pt x="486" y="314"/>
                  <a:pt x="487" y="315"/>
                </a:cubicBezTo>
                <a:cubicBezTo>
                  <a:pt x="488" y="315"/>
                  <a:pt x="488" y="315"/>
                  <a:pt x="489" y="315"/>
                </a:cubicBezTo>
                <a:cubicBezTo>
                  <a:pt x="491" y="316"/>
                  <a:pt x="491" y="313"/>
                  <a:pt x="492" y="312"/>
                </a:cubicBezTo>
                <a:cubicBezTo>
                  <a:pt x="492" y="313"/>
                  <a:pt x="493" y="313"/>
                  <a:pt x="493" y="313"/>
                </a:cubicBezTo>
                <a:cubicBezTo>
                  <a:pt x="495" y="316"/>
                  <a:pt x="498" y="318"/>
                  <a:pt x="499" y="321"/>
                </a:cubicBezTo>
                <a:cubicBezTo>
                  <a:pt x="505" y="332"/>
                  <a:pt x="505" y="332"/>
                  <a:pt x="505" y="332"/>
                </a:cubicBezTo>
                <a:cubicBezTo>
                  <a:pt x="505" y="333"/>
                  <a:pt x="505" y="333"/>
                  <a:pt x="505" y="333"/>
                </a:cubicBezTo>
                <a:cubicBezTo>
                  <a:pt x="504" y="335"/>
                  <a:pt x="504" y="337"/>
                  <a:pt x="505" y="339"/>
                </a:cubicBezTo>
                <a:cubicBezTo>
                  <a:pt x="506" y="341"/>
                  <a:pt x="509" y="340"/>
                  <a:pt x="510" y="341"/>
                </a:cubicBezTo>
                <a:cubicBezTo>
                  <a:pt x="511" y="342"/>
                  <a:pt x="516" y="352"/>
                  <a:pt x="516" y="352"/>
                </a:cubicBezTo>
                <a:cubicBezTo>
                  <a:pt x="518" y="356"/>
                  <a:pt x="514" y="362"/>
                  <a:pt x="519" y="364"/>
                </a:cubicBezTo>
                <a:cubicBezTo>
                  <a:pt x="519" y="364"/>
                  <a:pt x="525" y="368"/>
                  <a:pt x="527" y="373"/>
                </a:cubicBezTo>
                <a:cubicBezTo>
                  <a:pt x="527" y="376"/>
                  <a:pt x="528" y="376"/>
                  <a:pt x="529" y="377"/>
                </a:cubicBezTo>
                <a:cubicBezTo>
                  <a:pt x="531" y="379"/>
                  <a:pt x="531" y="379"/>
                  <a:pt x="538" y="397"/>
                </a:cubicBezTo>
                <a:cubicBezTo>
                  <a:pt x="538" y="401"/>
                  <a:pt x="538" y="404"/>
                  <a:pt x="538" y="408"/>
                </a:cubicBezTo>
                <a:cubicBezTo>
                  <a:pt x="539" y="414"/>
                  <a:pt x="547" y="415"/>
                  <a:pt x="549" y="412"/>
                </a:cubicBezTo>
                <a:cubicBezTo>
                  <a:pt x="553" y="408"/>
                  <a:pt x="553" y="408"/>
                  <a:pt x="555" y="407"/>
                </a:cubicBezTo>
                <a:cubicBezTo>
                  <a:pt x="557" y="407"/>
                  <a:pt x="559" y="407"/>
                  <a:pt x="561" y="407"/>
                </a:cubicBezTo>
                <a:cubicBezTo>
                  <a:pt x="561" y="407"/>
                  <a:pt x="561" y="407"/>
                  <a:pt x="561" y="407"/>
                </a:cubicBezTo>
                <a:cubicBezTo>
                  <a:pt x="562" y="408"/>
                  <a:pt x="562" y="408"/>
                  <a:pt x="563" y="408"/>
                </a:cubicBezTo>
                <a:cubicBezTo>
                  <a:pt x="563" y="408"/>
                  <a:pt x="563" y="408"/>
                  <a:pt x="563" y="408"/>
                </a:cubicBezTo>
                <a:cubicBezTo>
                  <a:pt x="564" y="408"/>
                  <a:pt x="564" y="407"/>
                  <a:pt x="565" y="406"/>
                </a:cubicBezTo>
                <a:cubicBezTo>
                  <a:pt x="569" y="400"/>
                  <a:pt x="577" y="402"/>
                  <a:pt x="582" y="397"/>
                </a:cubicBezTo>
                <a:cubicBezTo>
                  <a:pt x="583" y="396"/>
                  <a:pt x="583" y="396"/>
                  <a:pt x="586" y="396"/>
                </a:cubicBezTo>
                <a:cubicBezTo>
                  <a:pt x="587" y="395"/>
                  <a:pt x="587" y="395"/>
                  <a:pt x="587" y="395"/>
                </a:cubicBezTo>
                <a:cubicBezTo>
                  <a:pt x="587" y="392"/>
                  <a:pt x="587" y="392"/>
                  <a:pt x="588" y="391"/>
                </a:cubicBezTo>
                <a:cubicBezTo>
                  <a:pt x="589" y="391"/>
                  <a:pt x="589" y="391"/>
                  <a:pt x="591" y="390"/>
                </a:cubicBezTo>
                <a:cubicBezTo>
                  <a:pt x="593" y="389"/>
                  <a:pt x="593" y="389"/>
                  <a:pt x="601" y="389"/>
                </a:cubicBezTo>
                <a:cubicBezTo>
                  <a:pt x="601" y="389"/>
                  <a:pt x="601" y="385"/>
                  <a:pt x="603" y="382"/>
                </a:cubicBezTo>
                <a:cubicBezTo>
                  <a:pt x="605" y="382"/>
                  <a:pt x="606" y="382"/>
                  <a:pt x="608" y="382"/>
                </a:cubicBezTo>
                <a:cubicBezTo>
                  <a:pt x="609" y="379"/>
                  <a:pt x="610" y="376"/>
                  <a:pt x="610" y="376"/>
                </a:cubicBezTo>
                <a:cubicBezTo>
                  <a:pt x="611" y="365"/>
                  <a:pt x="610" y="354"/>
                  <a:pt x="610" y="342"/>
                </a:cubicBezTo>
                <a:cubicBezTo>
                  <a:pt x="609" y="343"/>
                  <a:pt x="609" y="343"/>
                  <a:pt x="609" y="343"/>
                </a:cubicBezTo>
                <a:cubicBezTo>
                  <a:pt x="608" y="342"/>
                  <a:pt x="609" y="340"/>
                  <a:pt x="608" y="339"/>
                </a:cubicBezTo>
                <a:cubicBezTo>
                  <a:pt x="607" y="339"/>
                  <a:pt x="607" y="339"/>
                  <a:pt x="607" y="338"/>
                </a:cubicBezTo>
                <a:cubicBezTo>
                  <a:pt x="607" y="335"/>
                  <a:pt x="606" y="333"/>
                  <a:pt x="606" y="331"/>
                </a:cubicBezTo>
                <a:cubicBezTo>
                  <a:pt x="606" y="330"/>
                  <a:pt x="606" y="330"/>
                  <a:pt x="605" y="329"/>
                </a:cubicBezTo>
                <a:cubicBezTo>
                  <a:pt x="602" y="331"/>
                  <a:pt x="602" y="331"/>
                  <a:pt x="601" y="340"/>
                </a:cubicBezTo>
                <a:cubicBezTo>
                  <a:pt x="600" y="340"/>
                  <a:pt x="599" y="340"/>
                  <a:pt x="597" y="340"/>
                </a:cubicBezTo>
                <a:cubicBezTo>
                  <a:pt x="596" y="340"/>
                  <a:pt x="596" y="340"/>
                  <a:pt x="596" y="340"/>
                </a:cubicBezTo>
                <a:cubicBezTo>
                  <a:pt x="595" y="340"/>
                  <a:pt x="594" y="339"/>
                  <a:pt x="593" y="339"/>
                </a:cubicBezTo>
                <a:cubicBezTo>
                  <a:pt x="592" y="339"/>
                  <a:pt x="592" y="339"/>
                  <a:pt x="592" y="339"/>
                </a:cubicBezTo>
                <a:cubicBezTo>
                  <a:pt x="589" y="341"/>
                  <a:pt x="589" y="341"/>
                  <a:pt x="588" y="343"/>
                </a:cubicBezTo>
                <a:cubicBezTo>
                  <a:pt x="588" y="343"/>
                  <a:pt x="584" y="342"/>
                  <a:pt x="584" y="337"/>
                </a:cubicBezTo>
                <a:cubicBezTo>
                  <a:pt x="584" y="337"/>
                  <a:pt x="584" y="336"/>
                  <a:pt x="585" y="336"/>
                </a:cubicBezTo>
                <a:cubicBezTo>
                  <a:pt x="586" y="335"/>
                  <a:pt x="586" y="335"/>
                  <a:pt x="587" y="335"/>
                </a:cubicBezTo>
                <a:cubicBezTo>
                  <a:pt x="587" y="335"/>
                  <a:pt x="588" y="335"/>
                  <a:pt x="588" y="335"/>
                </a:cubicBezTo>
                <a:cubicBezTo>
                  <a:pt x="594" y="338"/>
                  <a:pt x="594" y="334"/>
                  <a:pt x="594" y="334"/>
                </a:cubicBezTo>
                <a:cubicBezTo>
                  <a:pt x="593" y="334"/>
                  <a:pt x="593" y="334"/>
                  <a:pt x="593" y="334"/>
                </a:cubicBezTo>
                <a:cubicBezTo>
                  <a:pt x="592" y="333"/>
                  <a:pt x="592" y="333"/>
                  <a:pt x="591" y="333"/>
                </a:cubicBezTo>
                <a:cubicBezTo>
                  <a:pt x="591" y="333"/>
                  <a:pt x="590" y="333"/>
                  <a:pt x="590" y="334"/>
                </a:cubicBezTo>
                <a:cubicBezTo>
                  <a:pt x="589" y="334"/>
                  <a:pt x="589" y="334"/>
                  <a:pt x="588" y="334"/>
                </a:cubicBezTo>
                <a:cubicBezTo>
                  <a:pt x="585" y="333"/>
                  <a:pt x="582" y="333"/>
                  <a:pt x="580" y="332"/>
                </a:cubicBezTo>
                <a:cubicBezTo>
                  <a:pt x="579" y="332"/>
                  <a:pt x="578" y="332"/>
                  <a:pt x="578" y="332"/>
                </a:cubicBezTo>
                <a:cubicBezTo>
                  <a:pt x="578" y="330"/>
                  <a:pt x="578" y="327"/>
                  <a:pt x="577" y="325"/>
                </a:cubicBezTo>
                <a:cubicBezTo>
                  <a:pt x="576" y="324"/>
                  <a:pt x="576" y="324"/>
                  <a:pt x="570" y="321"/>
                </a:cubicBezTo>
                <a:cubicBezTo>
                  <a:pt x="568" y="316"/>
                  <a:pt x="565" y="311"/>
                  <a:pt x="565" y="305"/>
                </a:cubicBezTo>
                <a:cubicBezTo>
                  <a:pt x="566" y="301"/>
                  <a:pt x="571" y="303"/>
                  <a:pt x="572" y="303"/>
                </a:cubicBezTo>
                <a:cubicBezTo>
                  <a:pt x="572" y="304"/>
                  <a:pt x="572" y="304"/>
                  <a:pt x="576" y="308"/>
                </a:cubicBezTo>
                <a:cubicBezTo>
                  <a:pt x="578" y="310"/>
                  <a:pt x="578" y="310"/>
                  <a:pt x="580" y="314"/>
                </a:cubicBezTo>
                <a:cubicBezTo>
                  <a:pt x="581" y="317"/>
                  <a:pt x="584" y="317"/>
                  <a:pt x="586" y="319"/>
                </a:cubicBezTo>
                <a:cubicBezTo>
                  <a:pt x="589" y="323"/>
                  <a:pt x="590" y="323"/>
                  <a:pt x="598" y="324"/>
                </a:cubicBezTo>
                <a:cubicBezTo>
                  <a:pt x="599" y="324"/>
                  <a:pt x="599" y="324"/>
                  <a:pt x="599" y="324"/>
                </a:cubicBezTo>
                <a:cubicBezTo>
                  <a:pt x="599" y="324"/>
                  <a:pt x="600" y="324"/>
                  <a:pt x="600" y="324"/>
                </a:cubicBezTo>
                <a:cubicBezTo>
                  <a:pt x="601" y="324"/>
                  <a:pt x="602" y="324"/>
                  <a:pt x="604" y="323"/>
                </a:cubicBezTo>
                <a:cubicBezTo>
                  <a:pt x="604" y="323"/>
                  <a:pt x="605" y="323"/>
                  <a:pt x="605" y="323"/>
                </a:cubicBezTo>
                <a:cubicBezTo>
                  <a:pt x="607" y="323"/>
                  <a:pt x="607" y="323"/>
                  <a:pt x="609" y="325"/>
                </a:cubicBezTo>
                <a:cubicBezTo>
                  <a:pt x="609" y="325"/>
                  <a:pt x="609" y="325"/>
                  <a:pt x="609" y="325"/>
                </a:cubicBezTo>
                <a:moveTo>
                  <a:pt x="680" y="160"/>
                </a:moveTo>
                <a:cubicBezTo>
                  <a:pt x="671" y="147"/>
                  <a:pt x="657" y="130"/>
                  <a:pt x="646" y="118"/>
                </a:cubicBezTo>
                <a:cubicBezTo>
                  <a:pt x="649" y="120"/>
                  <a:pt x="614" y="121"/>
                  <a:pt x="550" y="121"/>
                </a:cubicBezTo>
                <a:cubicBezTo>
                  <a:pt x="577" y="168"/>
                  <a:pt x="596" y="225"/>
                  <a:pt x="605" y="288"/>
                </a:cubicBezTo>
                <a:cubicBezTo>
                  <a:pt x="690" y="289"/>
                  <a:pt x="736" y="287"/>
                  <a:pt x="736" y="284"/>
                </a:cubicBezTo>
                <a:cubicBezTo>
                  <a:pt x="730" y="264"/>
                  <a:pt x="730" y="264"/>
                  <a:pt x="730" y="264"/>
                </a:cubicBezTo>
                <a:cubicBezTo>
                  <a:pt x="718" y="228"/>
                  <a:pt x="718" y="227"/>
                  <a:pt x="709" y="210"/>
                </a:cubicBezTo>
                <a:cubicBezTo>
                  <a:pt x="693" y="178"/>
                  <a:pt x="690" y="173"/>
                  <a:pt x="680" y="160"/>
                </a:cubicBezTo>
                <a:moveTo>
                  <a:pt x="415" y="119"/>
                </a:moveTo>
                <a:cubicBezTo>
                  <a:pt x="416" y="119"/>
                  <a:pt x="418" y="119"/>
                  <a:pt x="420" y="119"/>
                </a:cubicBezTo>
                <a:cubicBezTo>
                  <a:pt x="419" y="119"/>
                  <a:pt x="419" y="119"/>
                  <a:pt x="419" y="119"/>
                </a:cubicBezTo>
                <a:cubicBezTo>
                  <a:pt x="418" y="119"/>
                  <a:pt x="418" y="119"/>
                  <a:pt x="418" y="119"/>
                </a:cubicBezTo>
                <a:cubicBezTo>
                  <a:pt x="418" y="119"/>
                  <a:pt x="418" y="119"/>
                  <a:pt x="418" y="119"/>
                </a:cubicBezTo>
                <a:cubicBezTo>
                  <a:pt x="418" y="119"/>
                  <a:pt x="418" y="119"/>
                  <a:pt x="417" y="118"/>
                </a:cubicBezTo>
                <a:cubicBezTo>
                  <a:pt x="417" y="117"/>
                  <a:pt x="417" y="117"/>
                  <a:pt x="417" y="117"/>
                </a:cubicBezTo>
                <a:cubicBezTo>
                  <a:pt x="417" y="117"/>
                  <a:pt x="417" y="117"/>
                  <a:pt x="417" y="117"/>
                </a:cubicBezTo>
                <a:cubicBezTo>
                  <a:pt x="416" y="117"/>
                  <a:pt x="416" y="117"/>
                  <a:pt x="415" y="117"/>
                </a:cubicBezTo>
                <a:cubicBezTo>
                  <a:pt x="415" y="117"/>
                  <a:pt x="415" y="117"/>
                  <a:pt x="415" y="117"/>
                </a:cubicBezTo>
                <a:cubicBezTo>
                  <a:pt x="414" y="118"/>
                  <a:pt x="414" y="118"/>
                  <a:pt x="414" y="118"/>
                </a:cubicBezTo>
                <a:cubicBezTo>
                  <a:pt x="414" y="118"/>
                  <a:pt x="414" y="118"/>
                  <a:pt x="414" y="118"/>
                </a:cubicBezTo>
                <a:cubicBezTo>
                  <a:pt x="415" y="119"/>
                  <a:pt x="415" y="119"/>
                  <a:pt x="415" y="119"/>
                </a:cubicBezTo>
                <a:moveTo>
                  <a:pt x="416" y="52"/>
                </a:moveTo>
                <a:cubicBezTo>
                  <a:pt x="416" y="51"/>
                  <a:pt x="416" y="50"/>
                  <a:pt x="415" y="50"/>
                </a:cubicBezTo>
                <a:cubicBezTo>
                  <a:pt x="415" y="50"/>
                  <a:pt x="415" y="50"/>
                  <a:pt x="415" y="50"/>
                </a:cubicBezTo>
                <a:cubicBezTo>
                  <a:pt x="415" y="50"/>
                  <a:pt x="415" y="50"/>
                  <a:pt x="415" y="50"/>
                </a:cubicBezTo>
                <a:cubicBezTo>
                  <a:pt x="414" y="50"/>
                  <a:pt x="414" y="50"/>
                  <a:pt x="413" y="50"/>
                </a:cubicBezTo>
                <a:cubicBezTo>
                  <a:pt x="414" y="50"/>
                  <a:pt x="414" y="50"/>
                  <a:pt x="414" y="50"/>
                </a:cubicBezTo>
                <a:cubicBezTo>
                  <a:pt x="414" y="51"/>
                  <a:pt x="414" y="51"/>
                  <a:pt x="414" y="51"/>
                </a:cubicBezTo>
                <a:cubicBezTo>
                  <a:pt x="414" y="51"/>
                  <a:pt x="414" y="52"/>
                  <a:pt x="414" y="52"/>
                </a:cubicBezTo>
                <a:cubicBezTo>
                  <a:pt x="415" y="52"/>
                  <a:pt x="415" y="52"/>
                  <a:pt x="416" y="52"/>
                </a:cubicBezTo>
                <a:moveTo>
                  <a:pt x="550" y="121"/>
                </a:moveTo>
                <a:cubicBezTo>
                  <a:pt x="537" y="99"/>
                  <a:pt x="522" y="79"/>
                  <a:pt x="507" y="62"/>
                </a:cubicBezTo>
                <a:cubicBezTo>
                  <a:pt x="507" y="63"/>
                  <a:pt x="507" y="63"/>
                  <a:pt x="507" y="63"/>
                </a:cubicBezTo>
                <a:cubicBezTo>
                  <a:pt x="506" y="64"/>
                  <a:pt x="506" y="64"/>
                  <a:pt x="506" y="64"/>
                </a:cubicBezTo>
                <a:cubicBezTo>
                  <a:pt x="505" y="63"/>
                  <a:pt x="504" y="63"/>
                  <a:pt x="504" y="63"/>
                </a:cubicBezTo>
                <a:cubicBezTo>
                  <a:pt x="504" y="63"/>
                  <a:pt x="504" y="63"/>
                  <a:pt x="503" y="63"/>
                </a:cubicBezTo>
                <a:cubicBezTo>
                  <a:pt x="503" y="64"/>
                  <a:pt x="504" y="65"/>
                  <a:pt x="504" y="65"/>
                </a:cubicBezTo>
                <a:cubicBezTo>
                  <a:pt x="504" y="65"/>
                  <a:pt x="503" y="65"/>
                  <a:pt x="503" y="65"/>
                </a:cubicBezTo>
                <a:cubicBezTo>
                  <a:pt x="501" y="64"/>
                  <a:pt x="501" y="64"/>
                  <a:pt x="498" y="61"/>
                </a:cubicBezTo>
                <a:cubicBezTo>
                  <a:pt x="497" y="62"/>
                  <a:pt x="497" y="62"/>
                  <a:pt x="497" y="62"/>
                </a:cubicBezTo>
                <a:cubicBezTo>
                  <a:pt x="497" y="62"/>
                  <a:pt x="497" y="62"/>
                  <a:pt x="496" y="62"/>
                </a:cubicBezTo>
                <a:cubicBezTo>
                  <a:pt x="496" y="63"/>
                  <a:pt x="496" y="63"/>
                  <a:pt x="496" y="63"/>
                </a:cubicBezTo>
                <a:cubicBezTo>
                  <a:pt x="495" y="63"/>
                  <a:pt x="495" y="63"/>
                  <a:pt x="495" y="63"/>
                </a:cubicBezTo>
                <a:cubicBezTo>
                  <a:pt x="494" y="63"/>
                  <a:pt x="494" y="63"/>
                  <a:pt x="494" y="63"/>
                </a:cubicBezTo>
                <a:cubicBezTo>
                  <a:pt x="494" y="64"/>
                  <a:pt x="493" y="64"/>
                  <a:pt x="493" y="64"/>
                </a:cubicBezTo>
                <a:cubicBezTo>
                  <a:pt x="492" y="65"/>
                  <a:pt x="492" y="65"/>
                  <a:pt x="492" y="65"/>
                </a:cubicBezTo>
                <a:cubicBezTo>
                  <a:pt x="490" y="65"/>
                  <a:pt x="490" y="65"/>
                  <a:pt x="490" y="67"/>
                </a:cubicBezTo>
                <a:cubicBezTo>
                  <a:pt x="489" y="67"/>
                  <a:pt x="489" y="67"/>
                  <a:pt x="488" y="67"/>
                </a:cubicBezTo>
                <a:cubicBezTo>
                  <a:pt x="487" y="68"/>
                  <a:pt x="487" y="68"/>
                  <a:pt x="487" y="68"/>
                </a:cubicBezTo>
                <a:cubicBezTo>
                  <a:pt x="490" y="70"/>
                  <a:pt x="490" y="70"/>
                  <a:pt x="490" y="70"/>
                </a:cubicBezTo>
                <a:cubicBezTo>
                  <a:pt x="489" y="72"/>
                  <a:pt x="489" y="72"/>
                  <a:pt x="486" y="73"/>
                </a:cubicBezTo>
                <a:cubicBezTo>
                  <a:pt x="486" y="73"/>
                  <a:pt x="486" y="73"/>
                  <a:pt x="486" y="73"/>
                </a:cubicBezTo>
                <a:cubicBezTo>
                  <a:pt x="480" y="69"/>
                  <a:pt x="480" y="69"/>
                  <a:pt x="480" y="68"/>
                </a:cubicBezTo>
                <a:cubicBezTo>
                  <a:pt x="481" y="68"/>
                  <a:pt x="482" y="68"/>
                  <a:pt x="483" y="68"/>
                </a:cubicBezTo>
                <a:cubicBezTo>
                  <a:pt x="483" y="67"/>
                  <a:pt x="482" y="66"/>
                  <a:pt x="482" y="65"/>
                </a:cubicBezTo>
                <a:cubicBezTo>
                  <a:pt x="481" y="65"/>
                  <a:pt x="481" y="65"/>
                  <a:pt x="480" y="65"/>
                </a:cubicBezTo>
                <a:cubicBezTo>
                  <a:pt x="479" y="64"/>
                  <a:pt x="479" y="64"/>
                  <a:pt x="477" y="63"/>
                </a:cubicBezTo>
                <a:cubicBezTo>
                  <a:pt x="477" y="63"/>
                  <a:pt x="477" y="63"/>
                  <a:pt x="476" y="63"/>
                </a:cubicBezTo>
                <a:cubicBezTo>
                  <a:pt x="476" y="63"/>
                  <a:pt x="476" y="63"/>
                  <a:pt x="476" y="63"/>
                </a:cubicBezTo>
                <a:cubicBezTo>
                  <a:pt x="475" y="62"/>
                  <a:pt x="475" y="62"/>
                  <a:pt x="473" y="62"/>
                </a:cubicBezTo>
                <a:cubicBezTo>
                  <a:pt x="472" y="62"/>
                  <a:pt x="472" y="62"/>
                  <a:pt x="472" y="62"/>
                </a:cubicBezTo>
                <a:cubicBezTo>
                  <a:pt x="471" y="63"/>
                  <a:pt x="471" y="63"/>
                  <a:pt x="472" y="63"/>
                </a:cubicBezTo>
                <a:cubicBezTo>
                  <a:pt x="472" y="64"/>
                  <a:pt x="472" y="64"/>
                  <a:pt x="473" y="64"/>
                </a:cubicBezTo>
                <a:cubicBezTo>
                  <a:pt x="475" y="65"/>
                  <a:pt x="476" y="67"/>
                  <a:pt x="476" y="68"/>
                </a:cubicBezTo>
                <a:cubicBezTo>
                  <a:pt x="476" y="69"/>
                  <a:pt x="476" y="70"/>
                  <a:pt x="478" y="71"/>
                </a:cubicBezTo>
                <a:cubicBezTo>
                  <a:pt x="479" y="71"/>
                  <a:pt x="479" y="71"/>
                  <a:pt x="481" y="73"/>
                </a:cubicBezTo>
                <a:cubicBezTo>
                  <a:pt x="481" y="73"/>
                  <a:pt x="481" y="73"/>
                  <a:pt x="481" y="73"/>
                </a:cubicBezTo>
                <a:cubicBezTo>
                  <a:pt x="481" y="75"/>
                  <a:pt x="482" y="76"/>
                  <a:pt x="483" y="77"/>
                </a:cubicBezTo>
                <a:cubicBezTo>
                  <a:pt x="480" y="77"/>
                  <a:pt x="480" y="77"/>
                  <a:pt x="480" y="76"/>
                </a:cubicBezTo>
                <a:cubicBezTo>
                  <a:pt x="479" y="75"/>
                  <a:pt x="479" y="75"/>
                  <a:pt x="479" y="75"/>
                </a:cubicBezTo>
                <a:cubicBezTo>
                  <a:pt x="479" y="75"/>
                  <a:pt x="479" y="75"/>
                  <a:pt x="474" y="75"/>
                </a:cubicBezTo>
                <a:cubicBezTo>
                  <a:pt x="474" y="76"/>
                  <a:pt x="474" y="77"/>
                  <a:pt x="474" y="77"/>
                </a:cubicBezTo>
                <a:cubicBezTo>
                  <a:pt x="471" y="78"/>
                  <a:pt x="471" y="78"/>
                  <a:pt x="471" y="80"/>
                </a:cubicBezTo>
                <a:cubicBezTo>
                  <a:pt x="470" y="80"/>
                  <a:pt x="470" y="80"/>
                  <a:pt x="470" y="80"/>
                </a:cubicBezTo>
                <a:cubicBezTo>
                  <a:pt x="470" y="80"/>
                  <a:pt x="470" y="80"/>
                  <a:pt x="470" y="80"/>
                </a:cubicBezTo>
                <a:cubicBezTo>
                  <a:pt x="471" y="82"/>
                  <a:pt x="474" y="83"/>
                  <a:pt x="475" y="85"/>
                </a:cubicBezTo>
                <a:cubicBezTo>
                  <a:pt x="474" y="85"/>
                  <a:pt x="474" y="85"/>
                  <a:pt x="474" y="85"/>
                </a:cubicBezTo>
                <a:cubicBezTo>
                  <a:pt x="471" y="85"/>
                  <a:pt x="471" y="85"/>
                  <a:pt x="470" y="85"/>
                </a:cubicBezTo>
                <a:cubicBezTo>
                  <a:pt x="470" y="85"/>
                  <a:pt x="470" y="85"/>
                  <a:pt x="469" y="85"/>
                </a:cubicBezTo>
                <a:cubicBezTo>
                  <a:pt x="464" y="84"/>
                  <a:pt x="462" y="82"/>
                  <a:pt x="462" y="81"/>
                </a:cubicBezTo>
                <a:cubicBezTo>
                  <a:pt x="461" y="82"/>
                  <a:pt x="461" y="82"/>
                  <a:pt x="460" y="83"/>
                </a:cubicBezTo>
                <a:cubicBezTo>
                  <a:pt x="460" y="84"/>
                  <a:pt x="460" y="85"/>
                  <a:pt x="463" y="85"/>
                </a:cubicBezTo>
                <a:cubicBezTo>
                  <a:pt x="463" y="86"/>
                  <a:pt x="463" y="86"/>
                  <a:pt x="463" y="86"/>
                </a:cubicBezTo>
                <a:cubicBezTo>
                  <a:pt x="464" y="87"/>
                  <a:pt x="464" y="87"/>
                  <a:pt x="464" y="87"/>
                </a:cubicBezTo>
                <a:cubicBezTo>
                  <a:pt x="466" y="87"/>
                  <a:pt x="467" y="87"/>
                  <a:pt x="468" y="88"/>
                </a:cubicBezTo>
                <a:cubicBezTo>
                  <a:pt x="468" y="89"/>
                  <a:pt x="468" y="89"/>
                  <a:pt x="468" y="89"/>
                </a:cubicBezTo>
                <a:cubicBezTo>
                  <a:pt x="467" y="89"/>
                  <a:pt x="466" y="89"/>
                  <a:pt x="465" y="89"/>
                </a:cubicBezTo>
                <a:cubicBezTo>
                  <a:pt x="464" y="90"/>
                  <a:pt x="464" y="90"/>
                  <a:pt x="464" y="90"/>
                </a:cubicBezTo>
                <a:cubicBezTo>
                  <a:pt x="455" y="83"/>
                  <a:pt x="455" y="83"/>
                  <a:pt x="455" y="83"/>
                </a:cubicBezTo>
                <a:cubicBezTo>
                  <a:pt x="454" y="83"/>
                  <a:pt x="453" y="83"/>
                  <a:pt x="453" y="83"/>
                </a:cubicBezTo>
                <a:cubicBezTo>
                  <a:pt x="452" y="80"/>
                  <a:pt x="452" y="80"/>
                  <a:pt x="452" y="80"/>
                </a:cubicBezTo>
                <a:cubicBezTo>
                  <a:pt x="450" y="75"/>
                  <a:pt x="443" y="75"/>
                  <a:pt x="441" y="70"/>
                </a:cubicBezTo>
                <a:cubicBezTo>
                  <a:pt x="443" y="71"/>
                  <a:pt x="452" y="74"/>
                  <a:pt x="452" y="74"/>
                </a:cubicBezTo>
                <a:cubicBezTo>
                  <a:pt x="454" y="74"/>
                  <a:pt x="455" y="75"/>
                  <a:pt x="457" y="75"/>
                </a:cubicBezTo>
                <a:cubicBezTo>
                  <a:pt x="459" y="75"/>
                  <a:pt x="460" y="76"/>
                  <a:pt x="462" y="76"/>
                </a:cubicBezTo>
                <a:cubicBezTo>
                  <a:pt x="463" y="76"/>
                  <a:pt x="463" y="76"/>
                  <a:pt x="464" y="76"/>
                </a:cubicBezTo>
                <a:cubicBezTo>
                  <a:pt x="464" y="76"/>
                  <a:pt x="464" y="76"/>
                  <a:pt x="464" y="76"/>
                </a:cubicBezTo>
                <a:cubicBezTo>
                  <a:pt x="477" y="72"/>
                  <a:pt x="464" y="66"/>
                  <a:pt x="464" y="66"/>
                </a:cubicBezTo>
                <a:cubicBezTo>
                  <a:pt x="454" y="62"/>
                  <a:pt x="454" y="62"/>
                  <a:pt x="454" y="62"/>
                </a:cubicBezTo>
                <a:cubicBezTo>
                  <a:pt x="453" y="61"/>
                  <a:pt x="452" y="61"/>
                  <a:pt x="451" y="61"/>
                </a:cubicBezTo>
                <a:cubicBezTo>
                  <a:pt x="450" y="60"/>
                  <a:pt x="450" y="60"/>
                  <a:pt x="447" y="60"/>
                </a:cubicBezTo>
                <a:cubicBezTo>
                  <a:pt x="446" y="60"/>
                  <a:pt x="446" y="60"/>
                  <a:pt x="446" y="60"/>
                </a:cubicBezTo>
                <a:cubicBezTo>
                  <a:pt x="445" y="60"/>
                  <a:pt x="444" y="59"/>
                  <a:pt x="443" y="58"/>
                </a:cubicBezTo>
                <a:cubicBezTo>
                  <a:pt x="442" y="58"/>
                  <a:pt x="441" y="58"/>
                  <a:pt x="441" y="58"/>
                </a:cubicBezTo>
                <a:cubicBezTo>
                  <a:pt x="441" y="59"/>
                  <a:pt x="441" y="59"/>
                  <a:pt x="441" y="59"/>
                </a:cubicBezTo>
                <a:cubicBezTo>
                  <a:pt x="440" y="60"/>
                  <a:pt x="440" y="60"/>
                  <a:pt x="440" y="60"/>
                </a:cubicBezTo>
                <a:cubicBezTo>
                  <a:pt x="439" y="59"/>
                  <a:pt x="439" y="59"/>
                  <a:pt x="439" y="59"/>
                </a:cubicBezTo>
                <a:cubicBezTo>
                  <a:pt x="439" y="59"/>
                  <a:pt x="439" y="58"/>
                  <a:pt x="439" y="58"/>
                </a:cubicBezTo>
                <a:cubicBezTo>
                  <a:pt x="439" y="57"/>
                  <a:pt x="439" y="57"/>
                  <a:pt x="439" y="57"/>
                </a:cubicBezTo>
                <a:cubicBezTo>
                  <a:pt x="438" y="57"/>
                  <a:pt x="437" y="57"/>
                  <a:pt x="436" y="55"/>
                </a:cubicBezTo>
                <a:cubicBezTo>
                  <a:pt x="436" y="55"/>
                  <a:pt x="435" y="55"/>
                  <a:pt x="435" y="55"/>
                </a:cubicBezTo>
                <a:cubicBezTo>
                  <a:pt x="434" y="56"/>
                  <a:pt x="434" y="56"/>
                  <a:pt x="434" y="56"/>
                </a:cubicBezTo>
                <a:cubicBezTo>
                  <a:pt x="432" y="56"/>
                  <a:pt x="431" y="55"/>
                  <a:pt x="429" y="54"/>
                </a:cubicBezTo>
                <a:cubicBezTo>
                  <a:pt x="428" y="54"/>
                  <a:pt x="428" y="54"/>
                  <a:pt x="428" y="54"/>
                </a:cubicBezTo>
                <a:cubicBezTo>
                  <a:pt x="428" y="54"/>
                  <a:pt x="429" y="54"/>
                  <a:pt x="429" y="54"/>
                </a:cubicBezTo>
                <a:cubicBezTo>
                  <a:pt x="429" y="53"/>
                  <a:pt x="429" y="53"/>
                  <a:pt x="430" y="52"/>
                </a:cubicBezTo>
                <a:cubicBezTo>
                  <a:pt x="429" y="52"/>
                  <a:pt x="427" y="50"/>
                  <a:pt x="423" y="50"/>
                </a:cubicBezTo>
                <a:cubicBezTo>
                  <a:pt x="423" y="50"/>
                  <a:pt x="423" y="51"/>
                  <a:pt x="423" y="51"/>
                </a:cubicBezTo>
                <a:cubicBezTo>
                  <a:pt x="423" y="51"/>
                  <a:pt x="423" y="51"/>
                  <a:pt x="422" y="51"/>
                </a:cubicBezTo>
                <a:cubicBezTo>
                  <a:pt x="422" y="51"/>
                  <a:pt x="421" y="51"/>
                  <a:pt x="421" y="50"/>
                </a:cubicBezTo>
                <a:cubicBezTo>
                  <a:pt x="422" y="49"/>
                  <a:pt x="422" y="49"/>
                  <a:pt x="422" y="49"/>
                </a:cubicBezTo>
                <a:cubicBezTo>
                  <a:pt x="422" y="49"/>
                  <a:pt x="422" y="49"/>
                  <a:pt x="422" y="49"/>
                </a:cubicBezTo>
                <a:cubicBezTo>
                  <a:pt x="418" y="48"/>
                  <a:pt x="418" y="48"/>
                  <a:pt x="418" y="48"/>
                </a:cubicBezTo>
                <a:cubicBezTo>
                  <a:pt x="418" y="49"/>
                  <a:pt x="418" y="50"/>
                  <a:pt x="418" y="50"/>
                </a:cubicBezTo>
                <a:cubicBezTo>
                  <a:pt x="418" y="51"/>
                  <a:pt x="418" y="51"/>
                  <a:pt x="418" y="52"/>
                </a:cubicBezTo>
                <a:cubicBezTo>
                  <a:pt x="418" y="52"/>
                  <a:pt x="418" y="52"/>
                  <a:pt x="418" y="52"/>
                </a:cubicBezTo>
                <a:cubicBezTo>
                  <a:pt x="418" y="50"/>
                  <a:pt x="418" y="50"/>
                  <a:pt x="417" y="49"/>
                </a:cubicBezTo>
                <a:cubicBezTo>
                  <a:pt x="416" y="49"/>
                  <a:pt x="416" y="49"/>
                  <a:pt x="415" y="49"/>
                </a:cubicBezTo>
                <a:cubicBezTo>
                  <a:pt x="415" y="48"/>
                  <a:pt x="415" y="48"/>
                  <a:pt x="415" y="48"/>
                </a:cubicBezTo>
                <a:cubicBezTo>
                  <a:pt x="414" y="48"/>
                  <a:pt x="414" y="48"/>
                  <a:pt x="414" y="48"/>
                </a:cubicBezTo>
                <a:cubicBezTo>
                  <a:pt x="414" y="48"/>
                  <a:pt x="414" y="48"/>
                  <a:pt x="414" y="48"/>
                </a:cubicBezTo>
                <a:cubicBezTo>
                  <a:pt x="413" y="48"/>
                  <a:pt x="412" y="49"/>
                  <a:pt x="411" y="49"/>
                </a:cubicBezTo>
                <a:cubicBezTo>
                  <a:pt x="411" y="50"/>
                  <a:pt x="411" y="50"/>
                  <a:pt x="410" y="51"/>
                </a:cubicBezTo>
                <a:cubicBezTo>
                  <a:pt x="410" y="51"/>
                  <a:pt x="410" y="51"/>
                  <a:pt x="410" y="51"/>
                </a:cubicBezTo>
                <a:cubicBezTo>
                  <a:pt x="409" y="50"/>
                  <a:pt x="409" y="50"/>
                  <a:pt x="409" y="50"/>
                </a:cubicBezTo>
                <a:cubicBezTo>
                  <a:pt x="409" y="50"/>
                  <a:pt x="409" y="50"/>
                  <a:pt x="409" y="49"/>
                </a:cubicBezTo>
                <a:cubicBezTo>
                  <a:pt x="409" y="49"/>
                  <a:pt x="408" y="49"/>
                  <a:pt x="407" y="49"/>
                </a:cubicBezTo>
                <a:cubicBezTo>
                  <a:pt x="406" y="49"/>
                  <a:pt x="405" y="49"/>
                  <a:pt x="404" y="50"/>
                </a:cubicBezTo>
                <a:cubicBezTo>
                  <a:pt x="405" y="52"/>
                  <a:pt x="405" y="52"/>
                  <a:pt x="407" y="52"/>
                </a:cubicBezTo>
                <a:cubicBezTo>
                  <a:pt x="408" y="53"/>
                  <a:pt x="408" y="53"/>
                  <a:pt x="408" y="54"/>
                </a:cubicBezTo>
                <a:cubicBezTo>
                  <a:pt x="408" y="54"/>
                  <a:pt x="407" y="54"/>
                  <a:pt x="407" y="54"/>
                </a:cubicBezTo>
                <a:cubicBezTo>
                  <a:pt x="406" y="53"/>
                  <a:pt x="406" y="53"/>
                  <a:pt x="404" y="53"/>
                </a:cubicBezTo>
                <a:cubicBezTo>
                  <a:pt x="402" y="53"/>
                  <a:pt x="402" y="53"/>
                  <a:pt x="402" y="53"/>
                </a:cubicBezTo>
                <a:cubicBezTo>
                  <a:pt x="402" y="55"/>
                  <a:pt x="402" y="55"/>
                  <a:pt x="402" y="56"/>
                </a:cubicBezTo>
                <a:cubicBezTo>
                  <a:pt x="401" y="55"/>
                  <a:pt x="401" y="54"/>
                  <a:pt x="401" y="54"/>
                </a:cubicBezTo>
                <a:cubicBezTo>
                  <a:pt x="399" y="54"/>
                  <a:pt x="398" y="52"/>
                  <a:pt x="396" y="52"/>
                </a:cubicBezTo>
                <a:cubicBezTo>
                  <a:pt x="396" y="52"/>
                  <a:pt x="396" y="53"/>
                  <a:pt x="396" y="53"/>
                </a:cubicBezTo>
                <a:cubicBezTo>
                  <a:pt x="397" y="56"/>
                  <a:pt x="395" y="57"/>
                  <a:pt x="394" y="57"/>
                </a:cubicBezTo>
                <a:cubicBezTo>
                  <a:pt x="394" y="57"/>
                  <a:pt x="393" y="56"/>
                  <a:pt x="393" y="55"/>
                </a:cubicBezTo>
                <a:cubicBezTo>
                  <a:pt x="393" y="56"/>
                  <a:pt x="393" y="56"/>
                  <a:pt x="393" y="56"/>
                </a:cubicBezTo>
                <a:cubicBezTo>
                  <a:pt x="392" y="56"/>
                  <a:pt x="392" y="56"/>
                  <a:pt x="391" y="56"/>
                </a:cubicBezTo>
                <a:cubicBezTo>
                  <a:pt x="391" y="57"/>
                  <a:pt x="391" y="57"/>
                  <a:pt x="391" y="57"/>
                </a:cubicBezTo>
                <a:cubicBezTo>
                  <a:pt x="391" y="58"/>
                  <a:pt x="392" y="58"/>
                  <a:pt x="392" y="59"/>
                </a:cubicBezTo>
                <a:cubicBezTo>
                  <a:pt x="392" y="59"/>
                  <a:pt x="392" y="60"/>
                  <a:pt x="392" y="60"/>
                </a:cubicBezTo>
                <a:cubicBezTo>
                  <a:pt x="391" y="60"/>
                  <a:pt x="391" y="60"/>
                  <a:pt x="391" y="60"/>
                </a:cubicBezTo>
                <a:cubicBezTo>
                  <a:pt x="391" y="60"/>
                  <a:pt x="391" y="60"/>
                  <a:pt x="388" y="59"/>
                </a:cubicBezTo>
                <a:cubicBezTo>
                  <a:pt x="389" y="59"/>
                  <a:pt x="389" y="58"/>
                  <a:pt x="389" y="57"/>
                </a:cubicBezTo>
                <a:cubicBezTo>
                  <a:pt x="388" y="57"/>
                  <a:pt x="388" y="57"/>
                  <a:pt x="388" y="57"/>
                </a:cubicBezTo>
                <a:cubicBezTo>
                  <a:pt x="388" y="58"/>
                  <a:pt x="388" y="58"/>
                  <a:pt x="388" y="59"/>
                </a:cubicBezTo>
                <a:cubicBezTo>
                  <a:pt x="385" y="59"/>
                  <a:pt x="385" y="59"/>
                  <a:pt x="384" y="59"/>
                </a:cubicBezTo>
                <a:cubicBezTo>
                  <a:pt x="385" y="60"/>
                  <a:pt x="385" y="60"/>
                  <a:pt x="385" y="60"/>
                </a:cubicBezTo>
                <a:cubicBezTo>
                  <a:pt x="384" y="61"/>
                  <a:pt x="384" y="61"/>
                  <a:pt x="384" y="61"/>
                </a:cubicBezTo>
                <a:cubicBezTo>
                  <a:pt x="382" y="61"/>
                  <a:pt x="382" y="61"/>
                  <a:pt x="381" y="62"/>
                </a:cubicBezTo>
                <a:cubicBezTo>
                  <a:pt x="380" y="62"/>
                  <a:pt x="380" y="62"/>
                  <a:pt x="380" y="62"/>
                </a:cubicBezTo>
                <a:cubicBezTo>
                  <a:pt x="380" y="64"/>
                  <a:pt x="380" y="64"/>
                  <a:pt x="380" y="64"/>
                </a:cubicBezTo>
                <a:cubicBezTo>
                  <a:pt x="379" y="64"/>
                  <a:pt x="379" y="64"/>
                  <a:pt x="379" y="64"/>
                </a:cubicBezTo>
                <a:cubicBezTo>
                  <a:pt x="378" y="65"/>
                  <a:pt x="378" y="65"/>
                  <a:pt x="378" y="65"/>
                </a:cubicBezTo>
                <a:cubicBezTo>
                  <a:pt x="379" y="65"/>
                  <a:pt x="379" y="65"/>
                  <a:pt x="379" y="65"/>
                </a:cubicBezTo>
                <a:cubicBezTo>
                  <a:pt x="382" y="63"/>
                  <a:pt x="382" y="63"/>
                  <a:pt x="383" y="63"/>
                </a:cubicBezTo>
                <a:cubicBezTo>
                  <a:pt x="386" y="61"/>
                  <a:pt x="388" y="62"/>
                  <a:pt x="390" y="62"/>
                </a:cubicBezTo>
                <a:cubicBezTo>
                  <a:pt x="390" y="62"/>
                  <a:pt x="390" y="63"/>
                  <a:pt x="390" y="63"/>
                </a:cubicBezTo>
                <a:cubicBezTo>
                  <a:pt x="389" y="63"/>
                  <a:pt x="389" y="63"/>
                  <a:pt x="386" y="64"/>
                </a:cubicBezTo>
                <a:cubicBezTo>
                  <a:pt x="386" y="65"/>
                  <a:pt x="385" y="66"/>
                  <a:pt x="385" y="68"/>
                </a:cubicBezTo>
                <a:cubicBezTo>
                  <a:pt x="384" y="68"/>
                  <a:pt x="383" y="69"/>
                  <a:pt x="383" y="69"/>
                </a:cubicBezTo>
                <a:cubicBezTo>
                  <a:pt x="382" y="71"/>
                  <a:pt x="379" y="72"/>
                  <a:pt x="379" y="72"/>
                </a:cubicBezTo>
                <a:cubicBezTo>
                  <a:pt x="378" y="74"/>
                  <a:pt x="377" y="76"/>
                  <a:pt x="377" y="78"/>
                </a:cubicBezTo>
                <a:cubicBezTo>
                  <a:pt x="376" y="78"/>
                  <a:pt x="376" y="78"/>
                  <a:pt x="376" y="78"/>
                </a:cubicBezTo>
                <a:cubicBezTo>
                  <a:pt x="376" y="78"/>
                  <a:pt x="375" y="79"/>
                  <a:pt x="371" y="81"/>
                </a:cubicBezTo>
                <a:cubicBezTo>
                  <a:pt x="370" y="82"/>
                  <a:pt x="370" y="82"/>
                  <a:pt x="370" y="82"/>
                </a:cubicBezTo>
                <a:cubicBezTo>
                  <a:pt x="371" y="82"/>
                  <a:pt x="371" y="82"/>
                  <a:pt x="371" y="82"/>
                </a:cubicBezTo>
                <a:cubicBezTo>
                  <a:pt x="372" y="82"/>
                  <a:pt x="373" y="82"/>
                  <a:pt x="373" y="82"/>
                </a:cubicBezTo>
                <a:cubicBezTo>
                  <a:pt x="372" y="86"/>
                  <a:pt x="367" y="86"/>
                  <a:pt x="365" y="89"/>
                </a:cubicBezTo>
                <a:cubicBezTo>
                  <a:pt x="364" y="89"/>
                  <a:pt x="363" y="89"/>
                  <a:pt x="363" y="88"/>
                </a:cubicBezTo>
                <a:cubicBezTo>
                  <a:pt x="362" y="88"/>
                  <a:pt x="361" y="88"/>
                  <a:pt x="361" y="88"/>
                </a:cubicBezTo>
                <a:cubicBezTo>
                  <a:pt x="361" y="90"/>
                  <a:pt x="361" y="90"/>
                  <a:pt x="361" y="90"/>
                </a:cubicBezTo>
                <a:cubicBezTo>
                  <a:pt x="361" y="90"/>
                  <a:pt x="361" y="91"/>
                  <a:pt x="361" y="91"/>
                </a:cubicBezTo>
                <a:cubicBezTo>
                  <a:pt x="360" y="91"/>
                  <a:pt x="360" y="92"/>
                  <a:pt x="359" y="92"/>
                </a:cubicBezTo>
                <a:cubicBezTo>
                  <a:pt x="358" y="92"/>
                  <a:pt x="358" y="92"/>
                  <a:pt x="358" y="92"/>
                </a:cubicBezTo>
                <a:cubicBezTo>
                  <a:pt x="358" y="92"/>
                  <a:pt x="358" y="92"/>
                  <a:pt x="358" y="92"/>
                </a:cubicBezTo>
                <a:cubicBezTo>
                  <a:pt x="358" y="92"/>
                  <a:pt x="358" y="92"/>
                  <a:pt x="358" y="92"/>
                </a:cubicBezTo>
                <a:cubicBezTo>
                  <a:pt x="358" y="92"/>
                  <a:pt x="358" y="92"/>
                  <a:pt x="358" y="92"/>
                </a:cubicBezTo>
                <a:cubicBezTo>
                  <a:pt x="358" y="92"/>
                  <a:pt x="358" y="92"/>
                  <a:pt x="358" y="92"/>
                </a:cubicBezTo>
                <a:cubicBezTo>
                  <a:pt x="358" y="92"/>
                  <a:pt x="358" y="92"/>
                  <a:pt x="358" y="92"/>
                </a:cubicBezTo>
                <a:cubicBezTo>
                  <a:pt x="358" y="92"/>
                  <a:pt x="358" y="92"/>
                  <a:pt x="358" y="92"/>
                </a:cubicBezTo>
                <a:cubicBezTo>
                  <a:pt x="358" y="92"/>
                  <a:pt x="358" y="92"/>
                  <a:pt x="358" y="92"/>
                </a:cubicBezTo>
                <a:cubicBezTo>
                  <a:pt x="356" y="92"/>
                  <a:pt x="355" y="93"/>
                  <a:pt x="353" y="94"/>
                </a:cubicBezTo>
                <a:cubicBezTo>
                  <a:pt x="352" y="97"/>
                  <a:pt x="349" y="97"/>
                  <a:pt x="347" y="98"/>
                </a:cubicBezTo>
                <a:cubicBezTo>
                  <a:pt x="347" y="99"/>
                  <a:pt x="347" y="100"/>
                  <a:pt x="347" y="100"/>
                </a:cubicBezTo>
                <a:cubicBezTo>
                  <a:pt x="347" y="100"/>
                  <a:pt x="347" y="100"/>
                  <a:pt x="346" y="105"/>
                </a:cubicBezTo>
                <a:cubicBezTo>
                  <a:pt x="345" y="105"/>
                  <a:pt x="345" y="105"/>
                  <a:pt x="345" y="105"/>
                </a:cubicBezTo>
                <a:cubicBezTo>
                  <a:pt x="344" y="106"/>
                  <a:pt x="344" y="107"/>
                  <a:pt x="344" y="108"/>
                </a:cubicBezTo>
                <a:cubicBezTo>
                  <a:pt x="345" y="108"/>
                  <a:pt x="346" y="108"/>
                  <a:pt x="346" y="108"/>
                </a:cubicBezTo>
                <a:cubicBezTo>
                  <a:pt x="347" y="108"/>
                  <a:pt x="347" y="108"/>
                  <a:pt x="347" y="108"/>
                </a:cubicBezTo>
                <a:cubicBezTo>
                  <a:pt x="348" y="108"/>
                  <a:pt x="348" y="108"/>
                  <a:pt x="348" y="108"/>
                </a:cubicBezTo>
                <a:cubicBezTo>
                  <a:pt x="348" y="109"/>
                  <a:pt x="347" y="110"/>
                  <a:pt x="347" y="110"/>
                </a:cubicBezTo>
                <a:cubicBezTo>
                  <a:pt x="346" y="112"/>
                  <a:pt x="346" y="112"/>
                  <a:pt x="345" y="112"/>
                </a:cubicBezTo>
                <a:cubicBezTo>
                  <a:pt x="345" y="113"/>
                  <a:pt x="345" y="113"/>
                  <a:pt x="345" y="114"/>
                </a:cubicBezTo>
                <a:cubicBezTo>
                  <a:pt x="346" y="114"/>
                  <a:pt x="346" y="114"/>
                  <a:pt x="348" y="114"/>
                </a:cubicBezTo>
                <a:cubicBezTo>
                  <a:pt x="348" y="116"/>
                  <a:pt x="348" y="116"/>
                  <a:pt x="347" y="117"/>
                </a:cubicBezTo>
                <a:cubicBezTo>
                  <a:pt x="352" y="117"/>
                  <a:pt x="357" y="117"/>
                  <a:pt x="362" y="117"/>
                </a:cubicBezTo>
                <a:cubicBezTo>
                  <a:pt x="363" y="116"/>
                  <a:pt x="363" y="116"/>
                  <a:pt x="366" y="115"/>
                </a:cubicBezTo>
                <a:cubicBezTo>
                  <a:pt x="366" y="114"/>
                  <a:pt x="366" y="114"/>
                  <a:pt x="366" y="113"/>
                </a:cubicBezTo>
                <a:cubicBezTo>
                  <a:pt x="368" y="113"/>
                  <a:pt x="368" y="115"/>
                  <a:pt x="369" y="116"/>
                </a:cubicBezTo>
                <a:cubicBezTo>
                  <a:pt x="369" y="116"/>
                  <a:pt x="369" y="117"/>
                  <a:pt x="369" y="117"/>
                </a:cubicBezTo>
                <a:cubicBezTo>
                  <a:pt x="378" y="118"/>
                  <a:pt x="387" y="118"/>
                  <a:pt x="395" y="118"/>
                </a:cubicBezTo>
                <a:cubicBezTo>
                  <a:pt x="396" y="118"/>
                  <a:pt x="397" y="118"/>
                  <a:pt x="398" y="117"/>
                </a:cubicBezTo>
                <a:cubicBezTo>
                  <a:pt x="398" y="116"/>
                  <a:pt x="399" y="115"/>
                  <a:pt x="401" y="114"/>
                </a:cubicBezTo>
                <a:cubicBezTo>
                  <a:pt x="401" y="113"/>
                  <a:pt x="401" y="112"/>
                  <a:pt x="401" y="112"/>
                </a:cubicBezTo>
                <a:cubicBezTo>
                  <a:pt x="401" y="112"/>
                  <a:pt x="400" y="111"/>
                  <a:pt x="400" y="111"/>
                </a:cubicBezTo>
                <a:cubicBezTo>
                  <a:pt x="399" y="111"/>
                  <a:pt x="398" y="111"/>
                  <a:pt x="396" y="111"/>
                </a:cubicBezTo>
                <a:cubicBezTo>
                  <a:pt x="396" y="109"/>
                  <a:pt x="396" y="109"/>
                  <a:pt x="396" y="107"/>
                </a:cubicBezTo>
                <a:cubicBezTo>
                  <a:pt x="395" y="107"/>
                  <a:pt x="394" y="107"/>
                  <a:pt x="394" y="107"/>
                </a:cubicBezTo>
                <a:cubicBezTo>
                  <a:pt x="394" y="104"/>
                  <a:pt x="394" y="101"/>
                  <a:pt x="393" y="99"/>
                </a:cubicBezTo>
                <a:cubicBezTo>
                  <a:pt x="394" y="99"/>
                  <a:pt x="394" y="99"/>
                  <a:pt x="397" y="94"/>
                </a:cubicBezTo>
                <a:cubicBezTo>
                  <a:pt x="402" y="93"/>
                  <a:pt x="405" y="88"/>
                  <a:pt x="405" y="88"/>
                </a:cubicBezTo>
                <a:cubicBezTo>
                  <a:pt x="406" y="87"/>
                  <a:pt x="406" y="87"/>
                  <a:pt x="408" y="87"/>
                </a:cubicBezTo>
                <a:cubicBezTo>
                  <a:pt x="409" y="86"/>
                  <a:pt x="409" y="86"/>
                  <a:pt x="409" y="86"/>
                </a:cubicBezTo>
                <a:cubicBezTo>
                  <a:pt x="408" y="83"/>
                  <a:pt x="410" y="80"/>
                  <a:pt x="410" y="77"/>
                </a:cubicBezTo>
                <a:cubicBezTo>
                  <a:pt x="411" y="77"/>
                  <a:pt x="411" y="77"/>
                  <a:pt x="413" y="77"/>
                </a:cubicBezTo>
                <a:cubicBezTo>
                  <a:pt x="413" y="77"/>
                  <a:pt x="413" y="77"/>
                  <a:pt x="413" y="77"/>
                </a:cubicBezTo>
                <a:cubicBezTo>
                  <a:pt x="413" y="77"/>
                  <a:pt x="413" y="77"/>
                  <a:pt x="413" y="77"/>
                </a:cubicBezTo>
                <a:cubicBezTo>
                  <a:pt x="413" y="77"/>
                  <a:pt x="413" y="77"/>
                  <a:pt x="413" y="77"/>
                </a:cubicBezTo>
                <a:cubicBezTo>
                  <a:pt x="413" y="77"/>
                  <a:pt x="413" y="77"/>
                  <a:pt x="413" y="77"/>
                </a:cubicBezTo>
                <a:cubicBezTo>
                  <a:pt x="413" y="77"/>
                  <a:pt x="413" y="77"/>
                  <a:pt x="413" y="77"/>
                </a:cubicBezTo>
                <a:cubicBezTo>
                  <a:pt x="413" y="77"/>
                  <a:pt x="413" y="77"/>
                  <a:pt x="413" y="77"/>
                </a:cubicBezTo>
                <a:cubicBezTo>
                  <a:pt x="414" y="77"/>
                  <a:pt x="414" y="77"/>
                  <a:pt x="414" y="77"/>
                </a:cubicBezTo>
                <a:cubicBezTo>
                  <a:pt x="414" y="77"/>
                  <a:pt x="414" y="77"/>
                  <a:pt x="414" y="77"/>
                </a:cubicBezTo>
                <a:cubicBezTo>
                  <a:pt x="415" y="79"/>
                  <a:pt x="415" y="79"/>
                  <a:pt x="416" y="79"/>
                </a:cubicBezTo>
                <a:cubicBezTo>
                  <a:pt x="417" y="78"/>
                  <a:pt x="417" y="78"/>
                  <a:pt x="417" y="78"/>
                </a:cubicBezTo>
                <a:cubicBezTo>
                  <a:pt x="419" y="79"/>
                  <a:pt x="419" y="79"/>
                  <a:pt x="420" y="80"/>
                </a:cubicBezTo>
                <a:cubicBezTo>
                  <a:pt x="420" y="82"/>
                  <a:pt x="420" y="82"/>
                  <a:pt x="420" y="83"/>
                </a:cubicBezTo>
                <a:cubicBezTo>
                  <a:pt x="420" y="83"/>
                  <a:pt x="419" y="83"/>
                  <a:pt x="418" y="83"/>
                </a:cubicBezTo>
                <a:cubicBezTo>
                  <a:pt x="419" y="86"/>
                  <a:pt x="419" y="86"/>
                  <a:pt x="409" y="95"/>
                </a:cubicBezTo>
                <a:cubicBezTo>
                  <a:pt x="409" y="97"/>
                  <a:pt x="408" y="100"/>
                  <a:pt x="409" y="103"/>
                </a:cubicBezTo>
                <a:cubicBezTo>
                  <a:pt x="409" y="104"/>
                  <a:pt x="409" y="104"/>
                  <a:pt x="409" y="104"/>
                </a:cubicBezTo>
                <a:cubicBezTo>
                  <a:pt x="409" y="105"/>
                  <a:pt x="410" y="106"/>
                  <a:pt x="410" y="106"/>
                </a:cubicBezTo>
                <a:cubicBezTo>
                  <a:pt x="411" y="108"/>
                  <a:pt x="419" y="112"/>
                  <a:pt x="419" y="112"/>
                </a:cubicBezTo>
                <a:cubicBezTo>
                  <a:pt x="420" y="112"/>
                  <a:pt x="420" y="112"/>
                  <a:pt x="420" y="112"/>
                </a:cubicBezTo>
                <a:cubicBezTo>
                  <a:pt x="423" y="111"/>
                  <a:pt x="426" y="111"/>
                  <a:pt x="429" y="110"/>
                </a:cubicBezTo>
                <a:cubicBezTo>
                  <a:pt x="429" y="109"/>
                  <a:pt x="429" y="109"/>
                  <a:pt x="429" y="109"/>
                </a:cubicBezTo>
                <a:cubicBezTo>
                  <a:pt x="432" y="109"/>
                  <a:pt x="434" y="109"/>
                  <a:pt x="436" y="109"/>
                </a:cubicBezTo>
                <a:cubicBezTo>
                  <a:pt x="436" y="109"/>
                  <a:pt x="437" y="108"/>
                  <a:pt x="438" y="108"/>
                </a:cubicBezTo>
                <a:cubicBezTo>
                  <a:pt x="438" y="108"/>
                  <a:pt x="438" y="108"/>
                  <a:pt x="438" y="108"/>
                </a:cubicBezTo>
                <a:cubicBezTo>
                  <a:pt x="439" y="109"/>
                  <a:pt x="439" y="109"/>
                  <a:pt x="440" y="110"/>
                </a:cubicBezTo>
                <a:cubicBezTo>
                  <a:pt x="442" y="111"/>
                  <a:pt x="443" y="111"/>
                  <a:pt x="445" y="111"/>
                </a:cubicBezTo>
                <a:cubicBezTo>
                  <a:pt x="445" y="111"/>
                  <a:pt x="445" y="111"/>
                  <a:pt x="445" y="111"/>
                </a:cubicBezTo>
                <a:cubicBezTo>
                  <a:pt x="445" y="112"/>
                  <a:pt x="445" y="112"/>
                  <a:pt x="445" y="112"/>
                </a:cubicBezTo>
                <a:cubicBezTo>
                  <a:pt x="439" y="112"/>
                  <a:pt x="438" y="112"/>
                  <a:pt x="437" y="116"/>
                </a:cubicBezTo>
                <a:cubicBezTo>
                  <a:pt x="432" y="118"/>
                  <a:pt x="428" y="114"/>
                  <a:pt x="424" y="116"/>
                </a:cubicBezTo>
                <a:cubicBezTo>
                  <a:pt x="422" y="116"/>
                  <a:pt x="422" y="116"/>
                  <a:pt x="421" y="116"/>
                </a:cubicBezTo>
                <a:cubicBezTo>
                  <a:pt x="421" y="117"/>
                  <a:pt x="420" y="118"/>
                  <a:pt x="420" y="118"/>
                </a:cubicBezTo>
                <a:cubicBezTo>
                  <a:pt x="453" y="120"/>
                  <a:pt x="485" y="121"/>
                  <a:pt x="515" y="121"/>
                </a:cubicBezTo>
                <a:cubicBezTo>
                  <a:pt x="528" y="121"/>
                  <a:pt x="539" y="121"/>
                  <a:pt x="550" y="121"/>
                </a:cubicBezTo>
                <a:moveTo>
                  <a:pt x="362" y="117"/>
                </a:moveTo>
                <a:cubicBezTo>
                  <a:pt x="357" y="117"/>
                  <a:pt x="352" y="117"/>
                  <a:pt x="347" y="117"/>
                </a:cubicBezTo>
                <a:cubicBezTo>
                  <a:pt x="347" y="117"/>
                  <a:pt x="347" y="117"/>
                  <a:pt x="347" y="117"/>
                </a:cubicBezTo>
                <a:cubicBezTo>
                  <a:pt x="346" y="118"/>
                  <a:pt x="346" y="118"/>
                  <a:pt x="346" y="118"/>
                </a:cubicBezTo>
                <a:cubicBezTo>
                  <a:pt x="346" y="118"/>
                  <a:pt x="346" y="118"/>
                  <a:pt x="346" y="119"/>
                </a:cubicBezTo>
                <a:cubicBezTo>
                  <a:pt x="346" y="119"/>
                  <a:pt x="346" y="119"/>
                  <a:pt x="346" y="119"/>
                </a:cubicBezTo>
                <a:cubicBezTo>
                  <a:pt x="349" y="119"/>
                  <a:pt x="349" y="119"/>
                  <a:pt x="349" y="119"/>
                </a:cubicBezTo>
                <a:cubicBezTo>
                  <a:pt x="349" y="120"/>
                  <a:pt x="349" y="120"/>
                  <a:pt x="349" y="120"/>
                </a:cubicBezTo>
                <a:cubicBezTo>
                  <a:pt x="349" y="120"/>
                  <a:pt x="349" y="120"/>
                  <a:pt x="350" y="121"/>
                </a:cubicBezTo>
                <a:cubicBezTo>
                  <a:pt x="351" y="121"/>
                  <a:pt x="352" y="121"/>
                  <a:pt x="352" y="121"/>
                </a:cubicBezTo>
                <a:cubicBezTo>
                  <a:pt x="353" y="121"/>
                  <a:pt x="353" y="121"/>
                  <a:pt x="354" y="122"/>
                </a:cubicBezTo>
                <a:cubicBezTo>
                  <a:pt x="354" y="122"/>
                  <a:pt x="354" y="122"/>
                  <a:pt x="355" y="122"/>
                </a:cubicBezTo>
                <a:cubicBezTo>
                  <a:pt x="355" y="122"/>
                  <a:pt x="356" y="121"/>
                  <a:pt x="357" y="121"/>
                </a:cubicBezTo>
                <a:cubicBezTo>
                  <a:pt x="357" y="120"/>
                  <a:pt x="357" y="120"/>
                  <a:pt x="357" y="120"/>
                </a:cubicBezTo>
                <a:cubicBezTo>
                  <a:pt x="359" y="120"/>
                  <a:pt x="359" y="120"/>
                  <a:pt x="359" y="120"/>
                </a:cubicBezTo>
                <a:cubicBezTo>
                  <a:pt x="359" y="120"/>
                  <a:pt x="360" y="119"/>
                  <a:pt x="360" y="119"/>
                </a:cubicBezTo>
                <a:cubicBezTo>
                  <a:pt x="360" y="118"/>
                  <a:pt x="360" y="118"/>
                  <a:pt x="360" y="118"/>
                </a:cubicBezTo>
                <a:cubicBezTo>
                  <a:pt x="361" y="118"/>
                  <a:pt x="361" y="118"/>
                  <a:pt x="362" y="117"/>
                </a:cubicBezTo>
                <a:moveTo>
                  <a:pt x="395" y="118"/>
                </a:moveTo>
                <a:cubicBezTo>
                  <a:pt x="387" y="118"/>
                  <a:pt x="378" y="118"/>
                  <a:pt x="369" y="118"/>
                </a:cubicBezTo>
                <a:cubicBezTo>
                  <a:pt x="369" y="119"/>
                  <a:pt x="371" y="119"/>
                  <a:pt x="371" y="121"/>
                </a:cubicBezTo>
                <a:cubicBezTo>
                  <a:pt x="371" y="121"/>
                  <a:pt x="371" y="121"/>
                  <a:pt x="371" y="121"/>
                </a:cubicBezTo>
                <a:cubicBezTo>
                  <a:pt x="371" y="122"/>
                  <a:pt x="370" y="122"/>
                  <a:pt x="370" y="122"/>
                </a:cubicBezTo>
                <a:cubicBezTo>
                  <a:pt x="370" y="122"/>
                  <a:pt x="370" y="124"/>
                  <a:pt x="371" y="125"/>
                </a:cubicBezTo>
                <a:cubicBezTo>
                  <a:pt x="372" y="125"/>
                  <a:pt x="372" y="125"/>
                  <a:pt x="372" y="125"/>
                </a:cubicBezTo>
                <a:cubicBezTo>
                  <a:pt x="372" y="125"/>
                  <a:pt x="373" y="126"/>
                  <a:pt x="373" y="127"/>
                </a:cubicBezTo>
                <a:cubicBezTo>
                  <a:pt x="373" y="127"/>
                  <a:pt x="373" y="128"/>
                  <a:pt x="373" y="128"/>
                </a:cubicBezTo>
                <a:cubicBezTo>
                  <a:pt x="373" y="129"/>
                  <a:pt x="373" y="129"/>
                  <a:pt x="373" y="129"/>
                </a:cubicBezTo>
                <a:cubicBezTo>
                  <a:pt x="373" y="131"/>
                  <a:pt x="374" y="131"/>
                  <a:pt x="375" y="132"/>
                </a:cubicBezTo>
                <a:cubicBezTo>
                  <a:pt x="376" y="133"/>
                  <a:pt x="376" y="133"/>
                  <a:pt x="376" y="134"/>
                </a:cubicBezTo>
                <a:cubicBezTo>
                  <a:pt x="376" y="135"/>
                  <a:pt x="375" y="135"/>
                  <a:pt x="375" y="136"/>
                </a:cubicBezTo>
                <a:cubicBezTo>
                  <a:pt x="375" y="137"/>
                  <a:pt x="375" y="137"/>
                  <a:pt x="375" y="137"/>
                </a:cubicBezTo>
                <a:cubicBezTo>
                  <a:pt x="375" y="137"/>
                  <a:pt x="376" y="138"/>
                  <a:pt x="376" y="138"/>
                </a:cubicBezTo>
                <a:cubicBezTo>
                  <a:pt x="378" y="139"/>
                  <a:pt x="380" y="139"/>
                  <a:pt x="382" y="139"/>
                </a:cubicBezTo>
                <a:cubicBezTo>
                  <a:pt x="382" y="136"/>
                  <a:pt x="383" y="134"/>
                  <a:pt x="385" y="135"/>
                </a:cubicBezTo>
                <a:cubicBezTo>
                  <a:pt x="385" y="135"/>
                  <a:pt x="386" y="135"/>
                  <a:pt x="386" y="135"/>
                </a:cubicBezTo>
                <a:cubicBezTo>
                  <a:pt x="387" y="135"/>
                  <a:pt x="387" y="135"/>
                  <a:pt x="387" y="135"/>
                </a:cubicBezTo>
                <a:cubicBezTo>
                  <a:pt x="388" y="136"/>
                  <a:pt x="388" y="135"/>
                  <a:pt x="389" y="134"/>
                </a:cubicBezTo>
                <a:cubicBezTo>
                  <a:pt x="389" y="134"/>
                  <a:pt x="390" y="134"/>
                  <a:pt x="391" y="134"/>
                </a:cubicBezTo>
                <a:cubicBezTo>
                  <a:pt x="391" y="133"/>
                  <a:pt x="391" y="132"/>
                  <a:pt x="391" y="131"/>
                </a:cubicBezTo>
                <a:cubicBezTo>
                  <a:pt x="392" y="131"/>
                  <a:pt x="394" y="131"/>
                  <a:pt x="395" y="131"/>
                </a:cubicBezTo>
                <a:cubicBezTo>
                  <a:pt x="395" y="130"/>
                  <a:pt x="395" y="130"/>
                  <a:pt x="395" y="129"/>
                </a:cubicBezTo>
                <a:cubicBezTo>
                  <a:pt x="394" y="129"/>
                  <a:pt x="394" y="129"/>
                  <a:pt x="393" y="129"/>
                </a:cubicBezTo>
                <a:cubicBezTo>
                  <a:pt x="391" y="129"/>
                  <a:pt x="391" y="129"/>
                  <a:pt x="391" y="129"/>
                </a:cubicBezTo>
                <a:cubicBezTo>
                  <a:pt x="391" y="128"/>
                  <a:pt x="391" y="128"/>
                  <a:pt x="391" y="128"/>
                </a:cubicBezTo>
                <a:cubicBezTo>
                  <a:pt x="390" y="128"/>
                  <a:pt x="390" y="128"/>
                  <a:pt x="390" y="128"/>
                </a:cubicBezTo>
                <a:cubicBezTo>
                  <a:pt x="392" y="125"/>
                  <a:pt x="392" y="125"/>
                  <a:pt x="392" y="123"/>
                </a:cubicBezTo>
                <a:cubicBezTo>
                  <a:pt x="393" y="120"/>
                  <a:pt x="393" y="120"/>
                  <a:pt x="393" y="120"/>
                </a:cubicBezTo>
                <a:cubicBezTo>
                  <a:pt x="394" y="119"/>
                  <a:pt x="395" y="119"/>
                  <a:pt x="395" y="118"/>
                </a:cubicBezTo>
                <a:moveTo>
                  <a:pt x="605" y="288"/>
                </a:moveTo>
                <a:cubicBezTo>
                  <a:pt x="596" y="225"/>
                  <a:pt x="577" y="168"/>
                  <a:pt x="550" y="121"/>
                </a:cubicBezTo>
                <a:cubicBezTo>
                  <a:pt x="539" y="121"/>
                  <a:pt x="528" y="121"/>
                  <a:pt x="515" y="121"/>
                </a:cubicBezTo>
                <a:cubicBezTo>
                  <a:pt x="485" y="121"/>
                  <a:pt x="453" y="120"/>
                  <a:pt x="420" y="119"/>
                </a:cubicBezTo>
                <a:cubicBezTo>
                  <a:pt x="418" y="119"/>
                  <a:pt x="416" y="119"/>
                  <a:pt x="415" y="119"/>
                </a:cubicBezTo>
                <a:cubicBezTo>
                  <a:pt x="416" y="119"/>
                  <a:pt x="416" y="119"/>
                  <a:pt x="416" y="119"/>
                </a:cubicBezTo>
                <a:cubicBezTo>
                  <a:pt x="416" y="119"/>
                  <a:pt x="416" y="119"/>
                  <a:pt x="416" y="119"/>
                </a:cubicBezTo>
                <a:cubicBezTo>
                  <a:pt x="416" y="119"/>
                  <a:pt x="416" y="119"/>
                  <a:pt x="416" y="119"/>
                </a:cubicBezTo>
                <a:cubicBezTo>
                  <a:pt x="416" y="119"/>
                  <a:pt x="416" y="119"/>
                  <a:pt x="416" y="119"/>
                </a:cubicBezTo>
                <a:cubicBezTo>
                  <a:pt x="416" y="119"/>
                  <a:pt x="416" y="119"/>
                  <a:pt x="416" y="119"/>
                </a:cubicBezTo>
                <a:cubicBezTo>
                  <a:pt x="416" y="119"/>
                  <a:pt x="416" y="119"/>
                  <a:pt x="416" y="119"/>
                </a:cubicBezTo>
                <a:cubicBezTo>
                  <a:pt x="416" y="119"/>
                  <a:pt x="416" y="119"/>
                  <a:pt x="416" y="119"/>
                </a:cubicBezTo>
                <a:cubicBezTo>
                  <a:pt x="416" y="119"/>
                  <a:pt x="416" y="119"/>
                  <a:pt x="416" y="119"/>
                </a:cubicBezTo>
                <a:cubicBezTo>
                  <a:pt x="415" y="120"/>
                  <a:pt x="414" y="120"/>
                  <a:pt x="412" y="121"/>
                </a:cubicBezTo>
                <a:cubicBezTo>
                  <a:pt x="412" y="121"/>
                  <a:pt x="412" y="122"/>
                  <a:pt x="413" y="123"/>
                </a:cubicBezTo>
                <a:cubicBezTo>
                  <a:pt x="415" y="124"/>
                  <a:pt x="415" y="124"/>
                  <a:pt x="418" y="124"/>
                </a:cubicBezTo>
                <a:cubicBezTo>
                  <a:pt x="418" y="123"/>
                  <a:pt x="420" y="122"/>
                  <a:pt x="420" y="121"/>
                </a:cubicBezTo>
                <a:cubicBezTo>
                  <a:pt x="423" y="122"/>
                  <a:pt x="424" y="125"/>
                  <a:pt x="426" y="126"/>
                </a:cubicBezTo>
                <a:cubicBezTo>
                  <a:pt x="426" y="126"/>
                  <a:pt x="426" y="127"/>
                  <a:pt x="426" y="127"/>
                </a:cubicBezTo>
                <a:cubicBezTo>
                  <a:pt x="425" y="128"/>
                  <a:pt x="424" y="129"/>
                  <a:pt x="423" y="130"/>
                </a:cubicBezTo>
                <a:cubicBezTo>
                  <a:pt x="423" y="131"/>
                  <a:pt x="422" y="131"/>
                  <a:pt x="421" y="131"/>
                </a:cubicBezTo>
                <a:cubicBezTo>
                  <a:pt x="421" y="131"/>
                  <a:pt x="420" y="131"/>
                  <a:pt x="420" y="131"/>
                </a:cubicBezTo>
                <a:cubicBezTo>
                  <a:pt x="419" y="130"/>
                  <a:pt x="419" y="129"/>
                  <a:pt x="419" y="129"/>
                </a:cubicBezTo>
                <a:cubicBezTo>
                  <a:pt x="418" y="128"/>
                  <a:pt x="417" y="128"/>
                  <a:pt x="417" y="128"/>
                </a:cubicBezTo>
                <a:cubicBezTo>
                  <a:pt x="417" y="127"/>
                  <a:pt x="417" y="126"/>
                  <a:pt x="417" y="126"/>
                </a:cubicBezTo>
                <a:cubicBezTo>
                  <a:pt x="416" y="126"/>
                  <a:pt x="416" y="126"/>
                  <a:pt x="415" y="126"/>
                </a:cubicBezTo>
                <a:cubicBezTo>
                  <a:pt x="415" y="127"/>
                  <a:pt x="414" y="128"/>
                  <a:pt x="413" y="128"/>
                </a:cubicBezTo>
                <a:cubicBezTo>
                  <a:pt x="412" y="133"/>
                  <a:pt x="410" y="141"/>
                  <a:pt x="410" y="141"/>
                </a:cubicBezTo>
                <a:cubicBezTo>
                  <a:pt x="411" y="141"/>
                  <a:pt x="411" y="141"/>
                  <a:pt x="412" y="142"/>
                </a:cubicBezTo>
                <a:cubicBezTo>
                  <a:pt x="411" y="143"/>
                  <a:pt x="411" y="143"/>
                  <a:pt x="411" y="143"/>
                </a:cubicBezTo>
                <a:cubicBezTo>
                  <a:pt x="404" y="141"/>
                  <a:pt x="404" y="141"/>
                  <a:pt x="402" y="143"/>
                </a:cubicBezTo>
                <a:cubicBezTo>
                  <a:pt x="403" y="144"/>
                  <a:pt x="404" y="145"/>
                  <a:pt x="404" y="146"/>
                </a:cubicBezTo>
                <a:cubicBezTo>
                  <a:pt x="404" y="147"/>
                  <a:pt x="404" y="147"/>
                  <a:pt x="404" y="147"/>
                </a:cubicBezTo>
                <a:cubicBezTo>
                  <a:pt x="403" y="147"/>
                  <a:pt x="403" y="147"/>
                  <a:pt x="403" y="147"/>
                </a:cubicBezTo>
                <a:cubicBezTo>
                  <a:pt x="401" y="145"/>
                  <a:pt x="399" y="144"/>
                  <a:pt x="397" y="142"/>
                </a:cubicBezTo>
                <a:cubicBezTo>
                  <a:pt x="383" y="149"/>
                  <a:pt x="379" y="151"/>
                  <a:pt x="379" y="144"/>
                </a:cubicBezTo>
                <a:cubicBezTo>
                  <a:pt x="377" y="144"/>
                  <a:pt x="377" y="144"/>
                  <a:pt x="377" y="144"/>
                </a:cubicBezTo>
                <a:cubicBezTo>
                  <a:pt x="376" y="145"/>
                  <a:pt x="375" y="145"/>
                  <a:pt x="374" y="145"/>
                </a:cubicBezTo>
                <a:cubicBezTo>
                  <a:pt x="373" y="145"/>
                  <a:pt x="372" y="145"/>
                  <a:pt x="372" y="145"/>
                </a:cubicBezTo>
                <a:cubicBezTo>
                  <a:pt x="371" y="145"/>
                  <a:pt x="370" y="145"/>
                  <a:pt x="370" y="145"/>
                </a:cubicBezTo>
                <a:cubicBezTo>
                  <a:pt x="370" y="145"/>
                  <a:pt x="370" y="146"/>
                  <a:pt x="370" y="147"/>
                </a:cubicBezTo>
                <a:cubicBezTo>
                  <a:pt x="369" y="148"/>
                  <a:pt x="368" y="148"/>
                  <a:pt x="368" y="148"/>
                </a:cubicBezTo>
                <a:cubicBezTo>
                  <a:pt x="367" y="148"/>
                  <a:pt x="367" y="147"/>
                  <a:pt x="366" y="147"/>
                </a:cubicBezTo>
                <a:cubicBezTo>
                  <a:pt x="366" y="146"/>
                  <a:pt x="365" y="145"/>
                  <a:pt x="364" y="145"/>
                </a:cubicBezTo>
                <a:cubicBezTo>
                  <a:pt x="363" y="145"/>
                  <a:pt x="363" y="145"/>
                  <a:pt x="362" y="145"/>
                </a:cubicBezTo>
                <a:cubicBezTo>
                  <a:pt x="362" y="144"/>
                  <a:pt x="362" y="144"/>
                  <a:pt x="362" y="143"/>
                </a:cubicBezTo>
                <a:cubicBezTo>
                  <a:pt x="362" y="143"/>
                  <a:pt x="363" y="142"/>
                  <a:pt x="363" y="141"/>
                </a:cubicBezTo>
                <a:cubicBezTo>
                  <a:pt x="364" y="141"/>
                  <a:pt x="365" y="141"/>
                  <a:pt x="366" y="141"/>
                </a:cubicBezTo>
                <a:cubicBezTo>
                  <a:pt x="368" y="142"/>
                  <a:pt x="370" y="143"/>
                  <a:pt x="372" y="143"/>
                </a:cubicBezTo>
                <a:cubicBezTo>
                  <a:pt x="372" y="142"/>
                  <a:pt x="374" y="140"/>
                  <a:pt x="374" y="135"/>
                </a:cubicBezTo>
                <a:cubicBezTo>
                  <a:pt x="373" y="134"/>
                  <a:pt x="373" y="134"/>
                  <a:pt x="372" y="134"/>
                </a:cubicBezTo>
                <a:cubicBezTo>
                  <a:pt x="369" y="135"/>
                  <a:pt x="369" y="135"/>
                  <a:pt x="368" y="136"/>
                </a:cubicBezTo>
                <a:cubicBezTo>
                  <a:pt x="367" y="137"/>
                  <a:pt x="367" y="137"/>
                  <a:pt x="367" y="137"/>
                </a:cubicBezTo>
                <a:cubicBezTo>
                  <a:pt x="366" y="137"/>
                  <a:pt x="366" y="137"/>
                  <a:pt x="366" y="137"/>
                </a:cubicBezTo>
                <a:cubicBezTo>
                  <a:pt x="366" y="136"/>
                  <a:pt x="366" y="136"/>
                  <a:pt x="366" y="135"/>
                </a:cubicBezTo>
                <a:cubicBezTo>
                  <a:pt x="366" y="135"/>
                  <a:pt x="367" y="134"/>
                  <a:pt x="367" y="134"/>
                </a:cubicBezTo>
                <a:cubicBezTo>
                  <a:pt x="367" y="132"/>
                  <a:pt x="367" y="132"/>
                  <a:pt x="367" y="131"/>
                </a:cubicBezTo>
                <a:cubicBezTo>
                  <a:pt x="367" y="132"/>
                  <a:pt x="366" y="132"/>
                  <a:pt x="366" y="132"/>
                </a:cubicBezTo>
                <a:cubicBezTo>
                  <a:pt x="365" y="125"/>
                  <a:pt x="365" y="125"/>
                  <a:pt x="364" y="124"/>
                </a:cubicBezTo>
                <a:cubicBezTo>
                  <a:pt x="360" y="128"/>
                  <a:pt x="360" y="128"/>
                  <a:pt x="359" y="128"/>
                </a:cubicBezTo>
                <a:cubicBezTo>
                  <a:pt x="358" y="129"/>
                  <a:pt x="358" y="129"/>
                  <a:pt x="358" y="130"/>
                </a:cubicBezTo>
                <a:cubicBezTo>
                  <a:pt x="358" y="131"/>
                  <a:pt x="358" y="131"/>
                  <a:pt x="358" y="131"/>
                </a:cubicBezTo>
                <a:cubicBezTo>
                  <a:pt x="357" y="132"/>
                  <a:pt x="356" y="132"/>
                  <a:pt x="355" y="133"/>
                </a:cubicBezTo>
                <a:cubicBezTo>
                  <a:pt x="353" y="136"/>
                  <a:pt x="357" y="138"/>
                  <a:pt x="356" y="141"/>
                </a:cubicBezTo>
                <a:cubicBezTo>
                  <a:pt x="356" y="142"/>
                  <a:pt x="356" y="142"/>
                  <a:pt x="356" y="142"/>
                </a:cubicBezTo>
                <a:cubicBezTo>
                  <a:pt x="355" y="144"/>
                  <a:pt x="355" y="144"/>
                  <a:pt x="355" y="144"/>
                </a:cubicBezTo>
                <a:cubicBezTo>
                  <a:pt x="356" y="145"/>
                  <a:pt x="356" y="147"/>
                  <a:pt x="356" y="148"/>
                </a:cubicBezTo>
                <a:cubicBezTo>
                  <a:pt x="356" y="149"/>
                  <a:pt x="356" y="150"/>
                  <a:pt x="356" y="150"/>
                </a:cubicBezTo>
                <a:cubicBezTo>
                  <a:pt x="356" y="150"/>
                  <a:pt x="355" y="150"/>
                  <a:pt x="355" y="150"/>
                </a:cubicBezTo>
                <a:cubicBezTo>
                  <a:pt x="354" y="150"/>
                  <a:pt x="354" y="150"/>
                  <a:pt x="353" y="150"/>
                </a:cubicBezTo>
                <a:cubicBezTo>
                  <a:pt x="351" y="151"/>
                  <a:pt x="351" y="151"/>
                  <a:pt x="350" y="150"/>
                </a:cubicBezTo>
                <a:cubicBezTo>
                  <a:pt x="346" y="150"/>
                  <a:pt x="346" y="150"/>
                  <a:pt x="337" y="156"/>
                </a:cubicBezTo>
                <a:cubicBezTo>
                  <a:pt x="336" y="155"/>
                  <a:pt x="336" y="155"/>
                  <a:pt x="335" y="155"/>
                </a:cubicBezTo>
                <a:cubicBezTo>
                  <a:pt x="335" y="155"/>
                  <a:pt x="335" y="155"/>
                  <a:pt x="334" y="155"/>
                </a:cubicBezTo>
                <a:cubicBezTo>
                  <a:pt x="334" y="155"/>
                  <a:pt x="333" y="155"/>
                  <a:pt x="333" y="155"/>
                </a:cubicBezTo>
                <a:cubicBezTo>
                  <a:pt x="332" y="155"/>
                  <a:pt x="332" y="156"/>
                  <a:pt x="332" y="157"/>
                </a:cubicBezTo>
                <a:cubicBezTo>
                  <a:pt x="334" y="158"/>
                  <a:pt x="334" y="158"/>
                  <a:pt x="334" y="158"/>
                </a:cubicBezTo>
                <a:cubicBezTo>
                  <a:pt x="334" y="159"/>
                  <a:pt x="334" y="160"/>
                  <a:pt x="333" y="161"/>
                </a:cubicBezTo>
                <a:cubicBezTo>
                  <a:pt x="330" y="161"/>
                  <a:pt x="330" y="161"/>
                  <a:pt x="325" y="165"/>
                </a:cubicBezTo>
                <a:cubicBezTo>
                  <a:pt x="324" y="165"/>
                  <a:pt x="324" y="165"/>
                  <a:pt x="324" y="165"/>
                </a:cubicBezTo>
                <a:cubicBezTo>
                  <a:pt x="323" y="165"/>
                  <a:pt x="322" y="165"/>
                  <a:pt x="322" y="165"/>
                </a:cubicBezTo>
                <a:cubicBezTo>
                  <a:pt x="320" y="167"/>
                  <a:pt x="320" y="169"/>
                  <a:pt x="319" y="171"/>
                </a:cubicBezTo>
                <a:cubicBezTo>
                  <a:pt x="317" y="171"/>
                  <a:pt x="316" y="171"/>
                  <a:pt x="314" y="172"/>
                </a:cubicBezTo>
                <a:cubicBezTo>
                  <a:pt x="314" y="173"/>
                  <a:pt x="313" y="174"/>
                  <a:pt x="313" y="175"/>
                </a:cubicBezTo>
                <a:cubicBezTo>
                  <a:pt x="312" y="175"/>
                  <a:pt x="311" y="175"/>
                  <a:pt x="310" y="175"/>
                </a:cubicBezTo>
                <a:cubicBezTo>
                  <a:pt x="309" y="174"/>
                  <a:pt x="309" y="174"/>
                  <a:pt x="309" y="174"/>
                </a:cubicBezTo>
                <a:cubicBezTo>
                  <a:pt x="308" y="174"/>
                  <a:pt x="307" y="174"/>
                  <a:pt x="307" y="174"/>
                </a:cubicBezTo>
                <a:cubicBezTo>
                  <a:pt x="306" y="173"/>
                  <a:pt x="306" y="173"/>
                  <a:pt x="306" y="173"/>
                </a:cubicBezTo>
                <a:cubicBezTo>
                  <a:pt x="305" y="172"/>
                  <a:pt x="305" y="172"/>
                  <a:pt x="304" y="172"/>
                </a:cubicBezTo>
                <a:cubicBezTo>
                  <a:pt x="303" y="173"/>
                  <a:pt x="303" y="174"/>
                  <a:pt x="303" y="175"/>
                </a:cubicBezTo>
                <a:cubicBezTo>
                  <a:pt x="303" y="175"/>
                  <a:pt x="304" y="176"/>
                  <a:pt x="304" y="176"/>
                </a:cubicBezTo>
                <a:cubicBezTo>
                  <a:pt x="304" y="176"/>
                  <a:pt x="303" y="177"/>
                  <a:pt x="303" y="178"/>
                </a:cubicBezTo>
                <a:cubicBezTo>
                  <a:pt x="303" y="179"/>
                  <a:pt x="303" y="179"/>
                  <a:pt x="303" y="179"/>
                </a:cubicBezTo>
                <a:cubicBezTo>
                  <a:pt x="303" y="179"/>
                  <a:pt x="303" y="180"/>
                  <a:pt x="303" y="180"/>
                </a:cubicBezTo>
                <a:cubicBezTo>
                  <a:pt x="301" y="180"/>
                  <a:pt x="298" y="180"/>
                  <a:pt x="296" y="180"/>
                </a:cubicBezTo>
                <a:cubicBezTo>
                  <a:pt x="295" y="179"/>
                  <a:pt x="295" y="179"/>
                  <a:pt x="295" y="178"/>
                </a:cubicBezTo>
                <a:cubicBezTo>
                  <a:pt x="289" y="179"/>
                  <a:pt x="289" y="179"/>
                  <a:pt x="288" y="180"/>
                </a:cubicBezTo>
                <a:cubicBezTo>
                  <a:pt x="288" y="182"/>
                  <a:pt x="289" y="182"/>
                  <a:pt x="289" y="182"/>
                </a:cubicBezTo>
                <a:cubicBezTo>
                  <a:pt x="290" y="183"/>
                  <a:pt x="291" y="184"/>
                  <a:pt x="292" y="184"/>
                </a:cubicBezTo>
                <a:cubicBezTo>
                  <a:pt x="294" y="184"/>
                  <a:pt x="294" y="184"/>
                  <a:pt x="295" y="184"/>
                </a:cubicBezTo>
                <a:cubicBezTo>
                  <a:pt x="298" y="187"/>
                  <a:pt x="298" y="187"/>
                  <a:pt x="298" y="188"/>
                </a:cubicBezTo>
                <a:cubicBezTo>
                  <a:pt x="299" y="191"/>
                  <a:pt x="299" y="193"/>
                  <a:pt x="299" y="195"/>
                </a:cubicBezTo>
                <a:cubicBezTo>
                  <a:pt x="300" y="196"/>
                  <a:pt x="301" y="197"/>
                  <a:pt x="302" y="199"/>
                </a:cubicBezTo>
                <a:cubicBezTo>
                  <a:pt x="302" y="201"/>
                  <a:pt x="302" y="201"/>
                  <a:pt x="297" y="213"/>
                </a:cubicBezTo>
                <a:cubicBezTo>
                  <a:pt x="296" y="214"/>
                  <a:pt x="294" y="215"/>
                  <a:pt x="293" y="215"/>
                </a:cubicBezTo>
                <a:cubicBezTo>
                  <a:pt x="292" y="215"/>
                  <a:pt x="292" y="215"/>
                  <a:pt x="292" y="215"/>
                </a:cubicBezTo>
                <a:cubicBezTo>
                  <a:pt x="289" y="214"/>
                  <a:pt x="286" y="214"/>
                  <a:pt x="283" y="212"/>
                </a:cubicBezTo>
                <a:cubicBezTo>
                  <a:pt x="279" y="211"/>
                  <a:pt x="276" y="211"/>
                  <a:pt x="273" y="211"/>
                </a:cubicBezTo>
                <a:cubicBezTo>
                  <a:pt x="269" y="210"/>
                  <a:pt x="269" y="210"/>
                  <a:pt x="268" y="209"/>
                </a:cubicBezTo>
                <a:cubicBezTo>
                  <a:pt x="268" y="209"/>
                  <a:pt x="268" y="209"/>
                  <a:pt x="268" y="209"/>
                </a:cubicBezTo>
                <a:cubicBezTo>
                  <a:pt x="267" y="210"/>
                  <a:pt x="267" y="210"/>
                  <a:pt x="266" y="210"/>
                </a:cubicBezTo>
                <a:cubicBezTo>
                  <a:pt x="264" y="212"/>
                  <a:pt x="262" y="212"/>
                  <a:pt x="260" y="212"/>
                </a:cubicBezTo>
                <a:cubicBezTo>
                  <a:pt x="260" y="213"/>
                  <a:pt x="260" y="213"/>
                  <a:pt x="260" y="213"/>
                </a:cubicBezTo>
                <a:cubicBezTo>
                  <a:pt x="262" y="217"/>
                  <a:pt x="258" y="221"/>
                  <a:pt x="260" y="225"/>
                </a:cubicBezTo>
                <a:cubicBezTo>
                  <a:pt x="259" y="227"/>
                  <a:pt x="259" y="229"/>
                  <a:pt x="259" y="232"/>
                </a:cubicBezTo>
                <a:cubicBezTo>
                  <a:pt x="254" y="239"/>
                  <a:pt x="254" y="239"/>
                  <a:pt x="255" y="241"/>
                </a:cubicBezTo>
                <a:cubicBezTo>
                  <a:pt x="256" y="243"/>
                  <a:pt x="256" y="244"/>
                  <a:pt x="256" y="244"/>
                </a:cubicBezTo>
                <a:cubicBezTo>
                  <a:pt x="255" y="245"/>
                  <a:pt x="255" y="245"/>
                  <a:pt x="255" y="245"/>
                </a:cubicBezTo>
                <a:cubicBezTo>
                  <a:pt x="254" y="247"/>
                  <a:pt x="254" y="247"/>
                  <a:pt x="254" y="251"/>
                </a:cubicBezTo>
                <a:cubicBezTo>
                  <a:pt x="255" y="251"/>
                  <a:pt x="256" y="251"/>
                  <a:pt x="257" y="251"/>
                </a:cubicBezTo>
                <a:cubicBezTo>
                  <a:pt x="259" y="251"/>
                  <a:pt x="260" y="250"/>
                  <a:pt x="262" y="253"/>
                </a:cubicBezTo>
                <a:cubicBezTo>
                  <a:pt x="263" y="253"/>
                  <a:pt x="264" y="252"/>
                  <a:pt x="265" y="252"/>
                </a:cubicBezTo>
                <a:cubicBezTo>
                  <a:pt x="266" y="252"/>
                  <a:pt x="266" y="252"/>
                  <a:pt x="269" y="254"/>
                </a:cubicBezTo>
                <a:cubicBezTo>
                  <a:pt x="270" y="255"/>
                  <a:pt x="270" y="257"/>
                  <a:pt x="271" y="258"/>
                </a:cubicBezTo>
                <a:cubicBezTo>
                  <a:pt x="271" y="258"/>
                  <a:pt x="272" y="258"/>
                  <a:pt x="272" y="258"/>
                </a:cubicBezTo>
                <a:cubicBezTo>
                  <a:pt x="271" y="257"/>
                  <a:pt x="271" y="257"/>
                  <a:pt x="271" y="257"/>
                </a:cubicBezTo>
                <a:cubicBezTo>
                  <a:pt x="281" y="254"/>
                  <a:pt x="289" y="246"/>
                  <a:pt x="301" y="246"/>
                </a:cubicBezTo>
                <a:cubicBezTo>
                  <a:pt x="303" y="244"/>
                  <a:pt x="303" y="243"/>
                  <a:pt x="303" y="242"/>
                </a:cubicBezTo>
                <a:cubicBezTo>
                  <a:pt x="302" y="241"/>
                  <a:pt x="301" y="240"/>
                  <a:pt x="301" y="239"/>
                </a:cubicBezTo>
                <a:cubicBezTo>
                  <a:pt x="301" y="238"/>
                  <a:pt x="301" y="238"/>
                  <a:pt x="304" y="232"/>
                </a:cubicBezTo>
                <a:cubicBezTo>
                  <a:pt x="306" y="229"/>
                  <a:pt x="320" y="226"/>
                  <a:pt x="320" y="226"/>
                </a:cubicBezTo>
                <a:cubicBezTo>
                  <a:pt x="322" y="224"/>
                  <a:pt x="322" y="223"/>
                  <a:pt x="322" y="222"/>
                </a:cubicBezTo>
                <a:cubicBezTo>
                  <a:pt x="322" y="222"/>
                  <a:pt x="322" y="222"/>
                  <a:pt x="322" y="221"/>
                </a:cubicBezTo>
                <a:cubicBezTo>
                  <a:pt x="322" y="216"/>
                  <a:pt x="322" y="212"/>
                  <a:pt x="329" y="214"/>
                </a:cubicBezTo>
                <a:cubicBezTo>
                  <a:pt x="330" y="214"/>
                  <a:pt x="330" y="214"/>
                  <a:pt x="330" y="214"/>
                </a:cubicBezTo>
                <a:cubicBezTo>
                  <a:pt x="330" y="214"/>
                  <a:pt x="330" y="214"/>
                  <a:pt x="330" y="214"/>
                </a:cubicBezTo>
                <a:cubicBezTo>
                  <a:pt x="330" y="214"/>
                  <a:pt x="330" y="214"/>
                  <a:pt x="330" y="214"/>
                </a:cubicBezTo>
                <a:cubicBezTo>
                  <a:pt x="330" y="214"/>
                  <a:pt x="330" y="214"/>
                  <a:pt x="330" y="214"/>
                </a:cubicBezTo>
                <a:cubicBezTo>
                  <a:pt x="330" y="214"/>
                  <a:pt x="330" y="214"/>
                  <a:pt x="330" y="214"/>
                </a:cubicBezTo>
                <a:cubicBezTo>
                  <a:pt x="330" y="214"/>
                  <a:pt x="330" y="214"/>
                  <a:pt x="330" y="214"/>
                </a:cubicBezTo>
                <a:cubicBezTo>
                  <a:pt x="330" y="214"/>
                  <a:pt x="330" y="214"/>
                  <a:pt x="330" y="214"/>
                </a:cubicBezTo>
                <a:cubicBezTo>
                  <a:pt x="331" y="214"/>
                  <a:pt x="331" y="214"/>
                  <a:pt x="331" y="214"/>
                </a:cubicBezTo>
                <a:cubicBezTo>
                  <a:pt x="334" y="216"/>
                  <a:pt x="334" y="216"/>
                  <a:pt x="336" y="216"/>
                </a:cubicBezTo>
                <a:cubicBezTo>
                  <a:pt x="337" y="216"/>
                  <a:pt x="337" y="216"/>
                  <a:pt x="338" y="216"/>
                </a:cubicBezTo>
                <a:cubicBezTo>
                  <a:pt x="338" y="216"/>
                  <a:pt x="339" y="216"/>
                  <a:pt x="340" y="216"/>
                </a:cubicBezTo>
                <a:cubicBezTo>
                  <a:pt x="340" y="214"/>
                  <a:pt x="340" y="214"/>
                  <a:pt x="342" y="212"/>
                </a:cubicBezTo>
                <a:cubicBezTo>
                  <a:pt x="344" y="212"/>
                  <a:pt x="344" y="212"/>
                  <a:pt x="345" y="212"/>
                </a:cubicBezTo>
                <a:cubicBezTo>
                  <a:pt x="346" y="212"/>
                  <a:pt x="348" y="212"/>
                  <a:pt x="351" y="208"/>
                </a:cubicBezTo>
                <a:cubicBezTo>
                  <a:pt x="358" y="209"/>
                  <a:pt x="357" y="217"/>
                  <a:pt x="362" y="220"/>
                </a:cubicBezTo>
                <a:cubicBezTo>
                  <a:pt x="363" y="220"/>
                  <a:pt x="364" y="221"/>
                  <a:pt x="364" y="223"/>
                </a:cubicBezTo>
                <a:cubicBezTo>
                  <a:pt x="380" y="233"/>
                  <a:pt x="388" y="241"/>
                  <a:pt x="387" y="246"/>
                </a:cubicBezTo>
                <a:cubicBezTo>
                  <a:pt x="385" y="247"/>
                  <a:pt x="373" y="249"/>
                  <a:pt x="369" y="249"/>
                </a:cubicBezTo>
                <a:cubicBezTo>
                  <a:pt x="369" y="249"/>
                  <a:pt x="368" y="250"/>
                  <a:pt x="368" y="250"/>
                </a:cubicBezTo>
                <a:cubicBezTo>
                  <a:pt x="371" y="252"/>
                  <a:pt x="373" y="255"/>
                  <a:pt x="377" y="256"/>
                </a:cubicBezTo>
                <a:cubicBezTo>
                  <a:pt x="379" y="256"/>
                  <a:pt x="382" y="256"/>
                  <a:pt x="384" y="256"/>
                </a:cubicBezTo>
                <a:cubicBezTo>
                  <a:pt x="384" y="255"/>
                  <a:pt x="384" y="253"/>
                  <a:pt x="384" y="252"/>
                </a:cubicBezTo>
                <a:cubicBezTo>
                  <a:pt x="389" y="250"/>
                  <a:pt x="392" y="245"/>
                  <a:pt x="396" y="242"/>
                </a:cubicBezTo>
                <a:cubicBezTo>
                  <a:pt x="396" y="240"/>
                  <a:pt x="396" y="240"/>
                  <a:pt x="396" y="239"/>
                </a:cubicBezTo>
                <a:cubicBezTo>
                  <a:pt x="393" y="239"/>
                  <a:pt x="393" y="239"/>
                  <a:pt x="392" y="239"/>
                </a:cubicBezTo>
                <a:cubicBezTo>
                  <a:pt x="391" y="239"/>
                  <a:pt x="391" y="238"/>
                  <a:pt x="391" y="238"/>
                </a:cubicBezTo>
                <a:cubicBezTo>
                  <a:pt x="393" y="236"/>
                  <a:pt x="394" y="236"/>
                  <a:pt x="395" y="236"/>
                </a:cubicBezTo>
                <a:cubicBezTo>
                  <a:pt x="398" y="237"/>
                  <a:pt x="398" y="237"/>
                  <a:pt x="400" y="239"/>
                </a:cubicBezTo>
                <a:cubicBezTo>
                  <a:pt x="400" y="239"/>
                  <a:pt x="400" y="239"/>
                  <a:pt x="400" y="234"/>
                </a:cubicBezTo>
                <a:cubicBezTo>
                  <a:pt x="396" y="231"/>
                  <a:pt x="391" y="230"/>
                  <a:pt x="389" y="226"/>
                </a:cubicBezTo>
                <a:cubicBezTo>
                  <a:pt x="388" y="226"/>
                  <a:pt x="385" y="226"/>
                  <a:pt x="380" y="221"/>
                </a:cubicBezTo>
                <a:cubicBezTo>
                  <a:pt x="381" y="219"/>
                  <a:pt x="381" y="219"/>
                  <a:pt x="375" y="215"/>
                </a:cubicBezTo>
                <a:cubicBezTo>
                  <a:pt x="375" y="214"/>
                  <a:pt x="374" y="214"/>
                  <a:pt x="374" y="214"/>
                </a:cubicBezTo>
                <a:cubicBezTo>
                  <a:pt x="374" y="213"/>
                  <a:pt x="373" y="212"/>
                  <a:pt x="373" y="211"/>
                </a:cubicBezTo>
                <a:cubicBezTo>
                  <a:pt x="372" y="210"/>
                  <a:pt x="370" y="210"/>
                  <a:pt x="369" y="210"/>
                </a:cubicBezTo>
                <a:cubicBezTo>
                  <a:pt x="369" y="209"/>
                  <a:pt x="369" y="209"/>
                  <a:pt x="369" y="208"/>
                </a:cubicBezTo>
                <a:cubicBezTo>
                  <a:pt x="370" y="207"/>
                  <a:pt x="370" y="207"/>
                  <a:pt x="370" y="207"/>
                </a:cubicBezTo>
                <a:cubicBezTo>
                  <a:pt x="371" y="206"/>
                  <a:pt x="371" y="205"/>
                  <a:pt x="371" y="205"/>
                </a:cubicBezTo>
                <a:cubicBezTo>
                  <a:pt x="371" y="204"/>
                  <a:pt x="371" y="203"/>
                  <a:pt x="371" y="202"/>
                </a:cubicBezTo>
                <a:cubicBezTo>
                  <a:pt x="374" y="201"/>
                  <a:pt x="375" y="202"/>
                  <a:pt x="376" y="205"/>
                </a:cubicBezTo>
                <a:cubicBezTo>
                  <a:pt x="384" y="206"/>
                  <a:pt x="386" y="216"/>
                  <a:pt x="394" y="217"/>
                </a:cubicBezTo>
                <a:cubicBezTo>
                  <a:pt x="394" y="218"/>
                  <a:pt x="394" y="218"/>
                  <a:pt x="395" y="218"/>
                </a:cubicBezTo>
                <a:cubicBezTo>
                  <a:pt x="398" y="222"/>
                  <a:pt x="404" y="223"/>
                  <a:pt x="406" y="228"/>
                </a:cubicBezTo>
                <a:cubicBezTo>
                  <a:pt x="404" y="234"/>
                  <a:pt x="404" y="234"/>
                  <a:pt x="406" y="236"/>
                </a:cubicBezTo>
                <a:cubicBezTo>
                  <a:pt x="407" y="239"/>
                  <a:pt x="407" y="242"/>
                  <a:pt x="411" y="242"/>
                </a:cubicBezTo>
                <a:cubicBezTo>
                  <a:pt x="413" y="244"/>
                  <a:pt x="413" y="246"/>
                  <a:pt x="413" y="247"/>
                </a:cubicBezTo>
                <a:cubicBezTo>
                  <a:pt x="412" y="247"/>
                  <a:pt x="411" y="247"/>
                  <a:pt x="410" y="247"/>
                </a:cubicBezTo>
                <a:cubicBezTo>
                  <a:pt x="410" y="247"/>
                  <a:pt x="409" y="246"/>
                  <a:pt x="409" y="246"/>
                </a:cubicBezTo>
                <a:cubicBezTo>
                  <a:pt x="409" y="246"/>
                  <a:pt x="408" y="247"/>
                  <a:pt x="408" y="247"/>
                </a:cubicBezTo>
                <a:cubicBezTo>
                  <a:pt x="411" y="251"/>
                  <a:pt x="411" y="251"/>
                  <a:pt x="414" y="252"/>
                </a:cubicBezTo>
                <a:cubicBezTo>
                  <a:pt x="414" y="252"/>
                  <a:pt x="414" y="251"/>
                  <a:pt x="414" y="251"/>
                </a:cubicBezTo>
                <a:cubicBezTo>
                  <a:pt x="416" y="252"/>
                  <a:pt x="417" y="252"/>
                  <a:pt x="419" y="254"/>
                </a:cubicBezTo>
                <a:cubicBezTo>
                  <a:pt x="418" y="256"/>
                  <a:pt x="418" y="257"/>
                  <a:pt x="419" y="258"/>
                </a:cubicBezTo>
                <a:cubicBezTo>
                  <a:pt x="421" y="259"/>
                  <a:pt x="421" y="259"/>
                  <a:pt x="422" y="259"/>
                </a:cubicBezTo>
                <a:cubicBezTo>
                  <a:pt x="423" y="259"/>
                  <a:pt x="424" y="259"/>
                  <a:pt x="424" y="259"/>
                </a:cubicBezTo>
                <a:cubicBezTo>
                  <a:pt x="425" y="258"/>
                  <a:pt x="426" y="257"/>
                  <a:pt x="426" y="256"/>
                </a:cubicBezTo>
                <a:cubicBezTo>
                  <a:pt x="426" y="255"/>
                  <a:pt x="426" y="255"/>
                  <a:pt x="426" y="254"/>
                </a:cubicBezTo>
                <a:cubicBezTo>
                  <a:pt x="426" y="254"/>
                  <a:pt x="426" y="253"/>
                  <a:pt x="426" y="253"/>
                </a:cubicBezTo>
                <a:cubicBezTo>
                  <a:pt x="426" y="252"/>
                  <a:pt x="427" y="252"/>
                  <a:pt x="427" y="251"/>
                </a:cubicBezTo>
                <a:cubicBezTo>
                  <a:pt x="428" y="252"/>
                  <a:pt x="430" y="252"/>
                  <a:pt x="430" y="253"/>
                </a:cubicBezTo>
                <a:cubicBezTo>
                  <a:pt x="431" y="253"/>
                  <a:pt x="432" y="253"/>
                  <a:pt x="432" y="253"/>
                </a:cubicBezTo>
                <a:cubicBezTo>
                  <a:pt x="432" y="253"/>
                  <a:pt x="433" y="252"/>
                  <a:pt x="433" y="252"/>
                </a:cubicBezTo>
                <a:cubicBezTo>
                  <a:pt x="433" y="251"/>
                  <a:pt x="433" y="249"/>
                  <a:pt x="433" y="248"/>
                </a:cubicBezTo>
                <a:cubicBezTo>
                  <a:pt x="435" y="248"/>
                  <a:pt x="436" y="248"/>
                  <a:pt x="437" y="248"/>
                </a:cubicBezTo>
                <a:cubicBezTo>
                  <a:pt x="436" y="246"/>
                  <a:pt x="435" y="246"/>
                  <a:pt x="433" y="245"/>
                </a:cubicBezTo>
                <a:cubicBezTo>
                  <a:pt x="433" y="246"/>
                  <a:pt x="432" y="247"/>
                  <a:pt x="432" y="248"/>
                </a:cubicBezTo>
                <a:cubicBezTo>
                  <a:pt x="429" y="248"/>
                  <a:pt x="429" y="247"/>
                  <a:pt x="427" y="241"/>
                </a:cubicBezTo>
                <a:cubicBezTo>
                  <a:pt x="424" y="240"/>
                  <a:pt x="424" y="240"/>
                  <a:pt x="422" y="238"/>
                </a:cubicBezTo>
                <a:cubicBezTo>
                  <a:pt x="422" y="237"/>
                  <a:pt x="422" y="237"/>
                  <a:pt x="422" y="236"/>
                </a:cubicBezTo>
                <a:cubicBezTo>
                  <a:pt x="424" y="236"/>
                  <a:pt x="424" y="236"/>
                  <a:pt x="424" y="236"/>
                </a:cubicBezTo>
                <a:cubicBezTo>
                  <a:pt x="425" y="236"/>
                  <a:pt x="426" y="237"/>
                  <a:pt x="427" y="237"/>
                </a:cubicBezTo>
                <a:cubicBezTo>
                  <a:pt x="429" y="237"/>
                  <a:pt x="429" y="237"/>
                  <a:pt x="430" y="237"/>
                </a:cubicBezTo>
                <a:cubicBezTo>
                  <a:pt x="430" y="237"/>
                  <a:pt x="430" y="238"/>
                  <a:pt x="431" y="238"/>
                </a:cubicBezTo>
                <a:cubicBezTo>
                  <a:pt x="431" y="237"/>
                  <a:pt x="431" y="235"/>
                  <a:pt x="431" y="234"/>
                </a:cubicBezTo>
                <a:cubicBezTo>
                  <a:pt x="433" y="232"/>
                  <a:pt x="433" y="232"/>
                  <a:pt x="442" y="236"/>
                </a:cubicBezTo>
                <a:cubicBezTo>
                  <a:pt x="442" y="236"/>
                  <a:pt x="443" y="237"/>
                  <a:pt x="443" y="238"/>
                </a:cubicBezTo>
                <a:cubicBezTo>
                  <a:pt x="443" y="238"/>
                  <a:pt x="443" y="238"/>
                  <a:pt x="444" y="238"/>
                </a:cubicBezTo>
                <a:cubicBezTo>
                  <a:pt x="445" y="240"/>
                  <a:pt x="445" y="240"/>
                  <a:pt x="445" y="240"/>
                </a:cubicBezTo>
                <a:cubicBezTo>
                  <a:pt x="444" y="240"/>
                  <a:pt x="443" y="241"/>
                  <a:pt x="443" y="241"/>
                </a:cubicBezTo>
                <a:cubicBezTo>
                  <a:pt x="443" y="244"/>
                  <a:pt x="448" y="245"/>
                  <a:pt x="447" y="249"/>
                </a:cubicBezTo>
                <a:cubicBezTo>
                  <a:pt x="447" y="250"/>
                  <a:pt x="447" y="251"/>
                  <a:pt x="447" y="251"/>
                </a:cubicBezTo>
                <a:cubicBezTo>
                  <a:pt x="447" y="252"/>
                  <a:pt x="447" y="252"/>
                  <a:pt x="447" y="253"/>
                </a:cubicBezTo>
                <a:cubicBezTo>
                  <a:pt x="447" y="254"/>
                  <a:pt x="448" y="255"/>
                  <a:pt x="449" y="256"/>
                </a:cubicBezTo>
                <a:cubicBezTo>
                  <a:pt x="449" y="256"/>
                  <a:pt x="449" y="256"/>
                  <a:pt x="449" y="256"/>
                </a:cubicBezTo>
                <a:cubicBezTo>
                  <a:pt x="450" y="257"/>
                  <a:pt x="450" y="257"/>
                  <a:pt x="450" y="257"/>
                </a:cubicBezTo>
                <a:cubicBezTo>
                  <a:pt x="450" y="257"/>
                  <a:pt x="450" y="257"/>
                  <a:pt x="450" y="257"/>
                </a:cubicBezTo>
                <a:cubicBezTo>
                  <a:pt x="451" y="258"/>
                  <a:pt x="451" y="258"/>
                  <a:pt x="451" y="258"/>
                </a:cubicBezTo>
                <a:cubicBezTo>
                  <a:pt x="452" y="258"/>
                  <a:pt x="452" y="258"/>
                  <a:pt x="452" y="258"/>
                </a:cubicBezTo>
                <a:cubicBezTo>
                  <a:pt x="452" y="259"/>
                  <a:pt x="452" y="259"/>
                  <a:pt x="452" y="260"/>
                </a:cubicBezTo>
                <a:cubicBezTo>
                  <a:pt x="452" y="261"/>
                  <a:pt x="452" y="261"/>
                  <a:pt x="452" y="261"/>
                </a:cubicBezTo>
                <a:cubicBezTo>
                  <a:pt x="451" y="261"/>
                  <a:pt x="451" y="261"/>
                  <a:pt x="451" y="261"/>
                </a:cubicBezTo>
                <a:cubicBezTo>
                  <a:pt x="451" y="262"/>
                  <a:pt x="451" y="262"/>
                  <a:pt x="451" y="262"/>
                </a:cubicBezTo>
                <a:cubicBezTo>
                  <a:pt x="451" y="263"/>
                  <a:pt x="451" y="264"/>
                  <a:pt x="452" y="265"/>
                </a:cubicBezTo>
                <a:cubicBezTo>
                  <a:pt x="452" y="266"/>
                  <a:pt x="452" y="266"/>
                  <a:pt x="452" y="266"/>
                </a:cubicBezTo>
                <a:cubicBezTo>
                  <a:pt x="453" y="266"/>
                  <a:pt x="453" y="266"/>
                  <a:pt x="453" y="266"/>
                </a:cubicBezTo>
                <a:cubicBezTo>
                  <a:pt x="454" y="265"/>
                  <a:pt x="454" y="265"/>
                  <a:pt x="454" y="265"/>
                </a:cubicBezTo>
                <a:cubicBezTo>
                  <a:pt x="454" y="263"/>
                  <a:pt x="454" y="263"/>
                  <a:pt x="454" y="263"/>
                </a:cubicBezTo>
                <a:cubicBezTo>
                  <a:pt x="454" y="262"/>
                  <a:pt x="454" y="261"/>
                  <a:pt x="454" y="261"/>
                </a:cubicBezTo>
                <a:cubicBezTo>
                  <a:pt x="455" y="259"/>
                  <a:pt x="455" y="259"/>
                  <a:pt x="455" y="259"/>
                </a:cubicBezTo>
                <a:cubicBezTo>
                  <a:pt x="456" y="259"/>
                  <a:pt x="456" y="259"/>
                  <a:pt x="456" y="259"/>
                </a:cubicBezTo>
                <a:cubicBezTo>
                  <a:pt x="456" y="260"/>
                  <a:pt x="456" y="260"/>
                  <a:pt x="456" y="260"/>
                </a:cubicBezTo>
                <a:cubicBezTo>
                  <a:pt x="457" y="260"/>
                  <a:pt x="457" y="260"/>
                  <a:pt x="457" y="260"/>
                </a:cubicBezTo>
                <a:cubicBezTo>
                  <a:pt x="457" y="261"/>
                  <a:pt x="457" y="261"/>
                  <a:pt x="457" y="261"/>
                </a:cubicBezTo>
                <a:cubicBezTo>
                  <a:pt x="458" y="261"/>
                  <a:pt x="459" y="262"/>
                  <a:pt x="459" y="262"/>
                </a:cubicBezTo>
                <a:cubicBezTo>
                  <a:pt x="460" y="263"/>
                  <a:pt x="460" y="263"/>
                  <a:pt x="460" y="263"/>
                </a:cubicBezTo>
                <a:cubicBezTo>
                  <a:pt x="460" y="264"/>
                  <a:pt x="460" y="264"/>
                  <a:pt x="460" y="264"/>
                </a:cubicBezTo>
                <a:cubicBezTo>
                  <a:pt x="461" y="264"/>
                  <a:pt x="461" y="264"/>
                  <a:pt x="461" y="264"/>
                </a:cubicBezTo>
                <a:cubicBezTo>
                  <a:pt x="462" y="264"/>
                  <a:pt x="462" y="264"/>
                  <a:pt x="462" y="264"/>
                </a:cubicBezTo>
                <a:cubicBezTo>
                  <a:pt x="462" y="264"/>
                  <a:pt x="464" y="264"/>
                  <a:pt x="464" y="265"/>
                </a:cubicBezTo>
                <a:cubicBezTo>
                  <a:pt x="466" y="265"/>
                  <a:pt x="466" y="265"/>
                  <a:pt x="466" y="265"/>
                </a:cubicBezTo>
                <a:cubicBezTo>
                  <a:pt x="467" y="265"/>
                  <a:pt x="467" y="265"/>
                  <a:pt x="467" y="265"/>
                </a:cubicBezTo>
                <a:cubicBezTo>
                  <a:pt x="467" y="264"/>
                  <a:pt x="467" y="264"/>
                  <a:pt x="467" y="264"/>
                </a:cubicBezTo>
                <a:cubicBezTo>
                  <a:pt x="467" y="264"/>
                  <a:pt x="467" y="264"/>
                  <a:pt x="467" y="264"/>
                </a:cubicBezTo>
                <a:cubicBezTo>
                  <a:pt x="467" y="263"/>
                  <a:pt x="467" y="263"/>
                  <a:pt x="467" y="263"/>
                </a:cubicBezTo>
                <a:cubicBezTo>
                  <a:pt x="467" y="262"/>
                  <a:pt x="467" y="261"/>
                  <a:pt x="468" y="260"/>
                </a:cubicBezTo>
                <a:cubicBezTo>
                  <a:pt x="468" y="259"/>
                  <a:pt x="468" y="259"/>
                  <a:pt x="468" y="259"/>
                </a:cubicBezTo>
                <a:cubicBezTo>
                  <a:pt x="469" y="259"/>
                  <a:pt x="469" y="259"/>
                  <a:pt x="469" y="259"/>
                </a:cubicBezTo>
                <a:cubicBezTo>
                  <a:pt x="470" y="259"/>
                  <a:pt x="471" y="259"/>
                  <a:pt x="472" y="260"/>
                </a:cubicBezTo>
                <a:cubicBezTo>
                  <a:pt x="474" y="261"/>
                  <a:pt x="474" y="261"/>
                  <a:pt x="474" y="261"/>
                </a:cubicBezTo>
                <a:cubicBezTo>
                  <a:pt x="476" y="263"/>
                  <a:pt x="476" y="263"/>
                  <a:pt x="476" y="263"/>
                </a:cubicBezTo>
                <a:cubicBezTo>
                  <a:pt x="477" y="263"/>
                  <a:pt x="477" y="263"/>
                  <a:pt x="477" y="263"/>
                </a:cubicBezTo>
                <a:cubicBezTo>
                  <a:pt x="477" y="264"/>
                  <a:pt x="477" y="264"/>
                  <a:pt x="477" y="264"/>
                </a:cubicBezTo>
                <a:cubicBezTo>
                  <a:pt x="478" y="264"/>
                  <a:pt x="478" y="264"/>
                  <a:pt x="478" y="264"/>
                </a:cubicBezTo>
                <a:cubicBezTo>
                  <a:pt x="478" y="264"/>
                  <a:pt x="478" y="264"/>
                  <a:pt x="478" y="264"/>
                </a:cubicBezTo>
                <a:cubicBezTo>
                  <a:pt x="481" y="264"/>
                  <a:pt x="484" y="264"/>
                  <a:pt x="486" y="265"/>
                </a:cubicBezTo>
                <a:cubicBezTo>
                  <a:pt x="486" y="264"/>
                  <a:pt x="486" y="263"/>
                  <a:pt x="486" y="263"/>
                </a:cubicBezTo>
                <a:cubicBezTo>
                  <a:pt x="486" y="262"/>
                  <a:pt x="486" y="262"/>
                  <a:pt x="486" y="262"/>
                </a:cubicBezTo>
                <a:cubicBezTo>
                  <a:pt x="486" y="261"/>
                  <a:pt x="486" y="261"/>
                  <a:pt x="486" y="260"/>
                </a:cubicBezTo>
                <a:cubicBezTo>
                  <a:pt x="486" y="260"/>
                  <a:pt x="487" y="260"/>
                  <a:pt x="487" y="260"/>
                </a:cubicBezTo>
                <a:cubicBezTo>
                  <a:pt x="488" y="259"/>
                  <a:pt x="488" y="259"/>
                  <a:pt x="488" y="259"/>
                </a:cubicBezTo>
                <a:cubicBezTo>
                  <a:pt x="489" y="259"/>
                  <a:pt x="489" y="259"/>
                  <a:pt x="489" y="259"/>
                </a:cubicBezTo>
                <a:cubicBezTo>
                  <a:pt x="490" y="260"/>
                  <a:pt x="491" y="261"/>
                  <a:pt x="492" y="261"/>
                </a:cubicBezTo>
                <a:cubicBezTo>
                  <a:pt x="493" y="262"/>
                  <a:pt x="494" y="262"/>
                  <a:pt x="494" y="262"/>
                </a:cubicBezTo>
                <a:cubicBezTo>
                  <a:pt x="494" y="261"/>
                  <a:pt x="494" y="261"/>
                  <a:pt x="494" y="261"/>
                </a:cubicBezTo>
                <a:cubicBezTo>
                  <a:pt x="495" y="261"/>
                  <a:pt x="495" y="261"/>
                  <a:pt x="495" y="261"/>
                </a:cubicBezTo>
                <a:cubicBezTo>
                  <a:pt x="495" y="260"/>
                  <a:pt x="495" y="260"/>
                  <a:pt x="495" y="260"/>
                </a:cubicBezTo>
                <a:cubicBezTo>
                  <a:pt x="496" y="260"/>
                  <a:pt x="496" y="260"/>
                  <a:pt x="496" y="260"/>
                </a:cubicBezTo>
                <a:cubicBezTo>
                  <a:pt x="497" y="262"/>
                  <a:pt x="497" y="262"/>
                  <a:pt x="497" y="262"/>
                </a:cubicBezTo>
                <a:cubicBezTo>
                  <a:pt x="497" y="263"/>
                  <a:pt x="497" y="263"/>
                  <a:pt x="497" y="263"/>
                </a:cubicBezTo>
                <a:cubicBezTo>
                  <a:pt x="497" y="264"/>
                  <a:pt x="497" y="265"/>
                  <a:pt x="497" y="266"/>
                </a:cubicBezTo>
                <a:cubicBezTo>
                  <a:pt x="496" y="268"/>
                  <a:pt x="496" y="270"/>
                  <a:pt x="497" y="273"/>
                </a:cubicBezTo>
                <a:cubicBezTo>
                  <a:pt x="497" y="273"/>
                  <a:pt x="497" y="273"/>
                  <a:pt x="497" y="273"/>
                </a:cubicBezTo>
                <a:cubicBezTo>
                  <a:pt x="497" y="274"/>
                  <a:pt x="498" y="274"/>
                  <a:pt x="498" y="275"/>
                </a:cubicBezTo>
                <a:cubicBezTo>
                  <a:pt x="498" y="275"/>
                  <a:pt x="497" y="276"/>
                  <a:pt x="497" y="277"/>
                </a:cubicBezTo>
                <a:cubicBezTo>
                  <a:pt x="497" y="277"/>
                  <a:pt x="497" y="277"/>
                  <a:pt x="497" y="277"/>
                </a:cubicBezTo>
                <a:cubicBezTo>
                  <a:pt x="497" y="278"/>
                  <a:pt x="497" y="278"/>
                  <a:pt x="497" y="278"/>
                </a:cubicBezTo>
                <a:cubicBezTo>
                  <a:pt x="496" y="280"/>
                  <a:pt x="496" y="280"/>
                  <a:pt x="496" y="280"/>
                </a:cubicBezTo>
                <a:cubicBezTo>
                  <a:pt x="496" y="280"/>
                  <a:pt x="496" y="280"/>
                  <a:pt x="496" y="280"/>
                </a:cubicBezTo>
                <a:cubicBezTo>
                  <a:pt x="494" y="284"/>
                  <a:pt x="494" y="284"/>
                  <a:pt x="493" y="284"/>
                </a:cubicBezTo>
                <a:cubicBezTo>
                  <a:pt x="492" y="285"/>
                  <a:pt x="492" y="285"/>
                  <a:pt x="492" y="285"/>
                </a:cubicBezTo>
                <a:cubicBezTo>
                  <a:pt x="492" y="285"/>
                  <a:pt x="492" y="285"/>
                  <a:pt x="492" y="285"/>
                </a:cubicBezTo>
                <a:cubicBezTo>
                  <a:pt x="492" y="286"/>
                  <a:pt x="492" y="286"/>
                  <a:pt x="492" y="286"/>
                </a:cubicBezTo>
                <a:cubicBezTo>
                  <a:pt x="514" y="287"/>
                  <a:pt x="537" y="287"/>
                  <a:pt x="558" y="288"/>
                </a:cubicBezTo>
                <a:cubicBezTo>
                  <a:pt x="575" y="288"/>
                  <a:pt x="590" y="288"/>
                  <a:pt x="605" y="288"/>
                </a:cubicBezTo>
                <a:moveTo>
                  <a:pt x="554" y="46"/>
                </a:moveTo>
                <a:cubicBezTo>
                  <a:pt x="531" y="34"/>
                  <a:pt x="531" y="34"/>
                  <a:pt x="531" y="34"/>
                </a:cubicBezTo>
                <a:cubicBezTo>
                  <a:pt x="531" y="34"/>
                  <a:pt x="531" y="34"/>
                  <a:pt x="531" y="34"/>
                </a:cubicBezTo>
                <a:cubicBezTo>
                  <a:pt x="532" y="34"/>
                  <a:pt x="532" y="34"/>
                  <a:pt x="532" y="34"/>
                </a:cubicBezTo>
                <a:cubicBezTo>
                  <a:pt x="533" y="35"/>
                  <a:pt x="533" y="35"/>
                  <a:pt x="533" y="35"/>
                </a:cubicBezTo>
                <a:cubicBezTo>
                  <a:pt x="532" y="35"/>
                  <a:pt x="532" y="35"/>
                  <a:pt x="532" y="35"/>
                </a:cubicBezTo>
                <a:cubicBezTo>
                  <a:pt x="533" y="35"/>
                  <a:pt x="533" y="35"/>
                  <a:pt x="533" y="35"/>
                </a:cubicBezTo>
                <a:cubicBezTo>
                  <a:pt x="534" y="35"/>
                  <a:pt x="534" y="35"/>
                  <a:pt x="534" y="35"/>
                </a:cubicBezTo>
                <a:cubicBezTo>
                  <a:pt x="533" y="35"/>
                  <a:pt x="533" y="35"/>
                  <a:pt x="533" y="35"/>
                </a:cubicBezTo>
                <a:cubicBezTo>
                  <a:pt x="532" y="35"/>
                  <a:pt x="530" y="34"/>
                  <a:pt x="529" y="33"/>
                </a:cubicBezTo>
                <a:cubicBezTo>
                  <a:pt x="530" y="33"/>
                  <a:pt x="530" y="34"/>
                  <a:pt x="531" y="34"/>
                </a:cubicBezTo>
                <a:cubicBezTo>
                  <a:pt x="531" y="34"/>
                  <a:pt x="530" y="34"/>
                  <a:pt x="529" y="33"/>
                </a:cubicBezTo>
                <a:cubicBezTo>
                  <a:pt x="528" y="33"/>
                  <a:pt x="528" y="33"/>
                  <a:pt x="525" y="31"/>
                </a:cubicBezTo>
                <a:cubicBezTo>
                  <a:pt x="524" y="31"/>
                  <a:pt x="524" y="31"/>
                  <a:pt x="524" y="31"/>
                </a:cubicBezTo>
                <a:cubicBezTo>
                  <a:pt x="523" y="31"/>
                  <a:pt x="523" y="31"/>
                  <a:pt x="523" y="31"/>
                </a:cubicBezTo>
                <a:cubicBezTo>
                  <a:pt x="525" y="32"/>
                  <a:pt x="527" y="32"/>
                  <a:pt x="529" y="33"/>
                </a:cubicBezTo>
                <a:cubicBezTo>
                  <a:pt x="529" y="33"/>
                  <a:pt x="529" y="33"/>
                  <a:pt x="529" y="33"/>
                </a:cubicBezTo>
                <a:cubicBezTo>
                  <a:pt x="529" y="34"/>
                  <a:pt x="529" y="34"/>
                  <a:pt x="529" y="34"/>
                </a:cubicBezTo>
                <a:cubicBezTo>
                  <a:pt x="530" y="34"/>
                  <a:pt x="531" y="34"/>
                  <a:pt x="532" y="35"/>
                </a:cubicBezTo>
                <a:cubicBezTo>
                  <a:pt x="532" y="35"/>
                  <a:pt x="532" y="35"/>
                  <a:pt x="533" y="35"/>
                </a:cubicBezTo>
                <a:cubicBezTo>
                  <a:pt x="533" y="35"/>
                  <a:pt x="534" y="36"/>
                  <a:pt x="534" y="36"/>
                </a:cubicBezTo>
                <a:cubicBezTo>
                  <a:pt x="534" y="36"/>
                  <a:pt x="534" y="36"/>
                  <a:pt x="534" y="36"/>
                </a:cubicBezTo>
                <a:cubicBezTo>
                  <a:pt x="535" y="37"/>
                  <a:pt x="535" y="37"/>
                  <a:pt x="535" y="37"/>
                </a:cubicBezTo>
                <a:cubicBezTo>
                  <a:pt x="535" y="37"/>
                  <a:pt x="535" y="37"/>
                  <a:pt x="535" y="37"/>
                </a:cubicBezTo>
                <a:cubicBezTo>
                  <a:pt x="536" y="37"/>
                  <a:pt x="536" y="37"/>
                  <a:pt x="536" y="37"/>
                </a:cubicBezTo>
                <a:cubicBezTo>
                  <a:pt x="535" y="37"/>
                  <a:pt x="535" y="37"/>
                  <a:pt x="535" y="37"/>
                </a:cubicBezTo>
                <a:cubicBezTo>
                  <a:pt x="535" y="37"/>
                  <a:pt x="529" y="34"/>
                  <a:pt x="526" y="32"/>
                </a:cubicBezTo>
                <a:cubicBezTo>
                  <a:pt x="526" y="32"/>
                  <a:pt x="526" y="32"/>
                  <a:pt x="526" y="32"/>
                </a:cubicBezTo>
                <a:cubicBezTo>
                  <a:pt x="525" y="32"/>
                  <a:pt x="524" y="31"/>
                  <a:pt x="524" y="31"/>
                </a:cubicBezTo>
                <a:cubicBezTo>
                  <a:pt x="523" y="31"/>
                  <a:pt x="523" y="31"/>
                  <a:pt x="522" y="30"/>
                </a:cubicBezTo>
                <a:cubicBezTo>
                  <a:pt x="522" y="30"/>
                  <a:pt x="522" y="30"/>
                  <a:pt x="522" y="30"/>
                </a:cubicBezTo>
                <a:cubicBezTo>
                  <a:pt x="521" y="30"/>
                  <a:pt x="521" y="30"/>
                  <a:pt x="517" y="28"/>
                </a:cubicBezTo>
                <a:cubicBezTo>
                  <a:pt x="517" y="28"/>
                  <a:pt x="517" y="28"/>
                  <a:pt x="517" y="28"/>
                </a:cubicBezTo>
                <a:cubicBezTo>
                  <a:pt x="516" y="27"/>
                  <a:pt x="514" y="27"/>
                  <a:pt x="513" y="26"/>
                </a:cubicBezTo>
                <a:cubicBezTo>
                  <a:pt x="513" y="26"/>
                  <a:pt x="513" y="26"/>
                  <a:pt x="513" y="26"/>
                </a:cubicBezTo>
                <a:cubicBezTo>
                  <a:pt x="511" y="25"/>
                  <a:pt x="509" y="25"/>
                  <a:pt x="507" y="24"/>
                </a:cubicBezTo>
                <a:cubicBezTo>
                  <a:pt x="507" y="24"/>
                  <a:pt x="507" y="24"/>
                  <a:pt x="507" y="24"/>
                </a:cubicBezTo>
                <a:cubicBezTo>
                  <a:pt x="504" y="23"/>
                  <a:pt x="502" y="22"/>
                  <a:pt x="499" y="21"/>
                </a:cubicBezTo>
                <a:cubicBezTo>
                  <a:pt x="498" y="21"/>
                  <a:pt x="498" y="21"/>
                  <a:pt x="498" y="21"/>
                </a:cubicBezTo>
                <a:cubicBezTo>
                  <a:pt x="498" y="21"/>
                  <a:pt x="498" y="21"/>
                  <a:pt x="498" y="21"/>
                </a:cubicBezTo>
                <a:cubicBezTo>
                  <a:pt x="498" y="21"/>
                  <a:pt x="499" y="21"/>
                  <a:pt x="499" y="21"/>
                </a:cubicBezTo>
                <a:cubicBezTo>
                  <a:pt x="499" y="21"/>
                  <a:pt x="498" y="21"/>
                  <a:pt x="497" y="21"/>
                </a:cubicBezTo>
                <a:cubicBezTo>
                  <a:pt x="498" y="21"/>
                  <a:pt x="499" y="21"/>
                  <a:pt x="500" y="22"/>
                </a:cubicBezTo>
                <a:cubicBezTo>
                  <a:pt x="500" y="22"/>
                  <a:pt x="500" y="22"/>
                  <a:pt x="500" y="22"/>
                </a:cubicBezTo>
                <a:cubicBezTo>
                  <a:pt x="499" y="22"/>
                  <a:pt x="499" y="22"/>
                  <a:pt x="499" y="22"/>
                </a:cubicBezTo>
                <a:cubicBezTo>
                  <a:pt x="499" y="21"/>
                  <a:pt x="498" y="21"/>
                  <a:pt x="498" y="21"/>
                </a:cubicBezTo>
                <a:cubicBezTo>
                  <a:pt x="497" y="21"/>
                  <a:pt x="496" y="20"/>
                  <a:pt x="494" y="20"/>
                </a:cubicBezTo>
                <a:cubicBezTo>
                  <a:pt x="494" y="20"/>
                  <a:pt x="494" y="20"/>
                  <a:pt x="494" y="20"/>
                </a:cubicBezTo>
                <a:cubicBezTo>
                  <a:pt x="494" y="20"/>
                  <a:pt x="493" y="20"/>
                  <a:pt x="489" y="18"/>
                </a:cubicBezTo>
                <a:cubicBezTo>
                  <a:pt x="489" y="18"/>
                  <a:pt x="488" y="18"/>
                  <a:pt x="487" y="17"/>
                </a:cubicBezTo>
                <a:cubicBezTo>
                  <a:pt x="486" y="18"/>
                  <a:pt x="486" y="18"/>
                  <a:pt x="486" y="18"/>
                </a:cubicBezTo>
                <a:cubicBezTo>
                  <a:pt x="497" y="21"/>
                  <a:pt x="497" y="21"/>
                  <a:pt x="499" y="22"/>
                </a:cubicBezTo>
                <a:cubicBezTo>
                  <a:pt x="498" y="22"/>
                  <a:pt x="498" y="22"/>
                  <a:pt x="498" y="22"/>
                </a:cubicBezTo>
                <a:cubicBezTo>
                  <a:pt x="498" y="22"/>
                  <a:pt x="499" y="23"/>
                  <a:pt x="500" y="23"/>
                </a:cubicBezTo>
                <a:cubicBezTo>
                  <a:pt x="500" y="23"/>
                  <a:pt x="500" y="23"/>
                  <a:pt x="500" y="23"/>
                </a:cubicBezTo>
                <a:cubicBezTo>
                  <a:pt x="500" y="23"/>
                  <a:pt x="500" y="23"/>
                  <a:pt x="500" y="23"/>
                </a:cubicBezTo>
                <a:cubicBezTo>
                  <a:pt x="500" y="23"/>
                  <a:pt x="500" y="23"/>
                  <a:pt x="500" y="23"/>
                </a:cubicBezTo>
                <a:cubicBezTo>
                  <a:pt x="500" y="23"/>
                  <a:pt x="500" y="23"/>
                  <a:pt x="500" y="23"/>
                </a:cubicBezTo>
                <a:cubicBezTo>
                  <a:pt x="500" y="23"/>
                  <a:pt x="500" y="23"/>
                  <a:pt x="500" y="23"/>
                </a:cubicBezTo>
                <a:cubicBezTo>
                  <a:pt x="500" y="23"/>
                  <a:pt x="500" y="23"/>
                  <a:pt x="500" y="23"/>
                </a:cubicBezTo>
                <a:cubicBezTo>
                  <a:pt x="501" y="24"/>
                  <a:pt x="501" y="24"/>
                  <a:pt x="502" y="24"/>
                </a:cubicBezTo>
                <a:cubicBezTo>
                  <a:pt x="502" y="24"/>
                  <a:pt x="503" y="24"/>
                  <a:pt x="503" y="25"/>
                </a:cubicBezTo>
                <a:cubicBezTo>
                  <a:pt x="503" y="24"/>
                  <a:pt x="503" y="24"/>
                  <a:pt x="500" y="24"/>
                </a:cubicBezTo>
                <a:cubicBezTo>
                  <a:pt x="499" y="24"/>
                  <a:pt x="499" y="24"/>
                  <a:pt x="499" y="24"/>
                </a:cubicBezTo>
                <a:cubicBezTo>
                  <a:pt x="498" y="23"/>
                  <a:pt x="498" y="23"/>
                  <a:pt x="498" y="23"/>
                </a:cubicBezTo>
                <a:cubicBezTo>
                  <a:pt x="500" y="24"/>
                  <a:pt x="501" y="25"/>
                  <a:pt x="502" y="25"/>
                </a:cubicBezTo>
                <a:cubicBezTo>
                  <a:pt x="502" y="25"/>
                  <a:pt x="502" y="25"/>
                  <a:pt x="502" y="25"/>
                </a:cubicBezTo>
                <a:cubicBezTo>
                  <a:pt x="503" y="26"/>
                  <a:pt x="504" y="26"/>
                  <a:pt x="504" y="27"/>
                </a:cubicBezTo>
                <a:cubicBezTo>
                  <a:pt x="504" y="27"/>
                  <a:pt x="504" y="27"/>
                  <a:pt x="504" y="27"/>
                </a:cubicBezTo>
                <a:cubicBezTo>
                  <a:pt x="506" y="29"/>
                  <a:pt x="506" y="29"/>
                  <a:pt x="515" y="34"/>
                </a:cubicBezTo>
                <a:cubicBezTo>
                  <a:pt x="516" y="34"/>
                  <a:pt x="516" y="34"/>
                  <a:pt x="517" y="34"/>
                </a:cubicBezTo>
                <a:cubicBezTo>
                  <a:pt x="517" y="35"/>
                  <a:pt x="517" y="35"/>
                  <a:pt x="517" y="35"/>
                </a:cubicBezTo>
                <a:cubicBezTo>
                  <a:pt x="517" y="35"/>
                  <a:pt x="517" y="35"/>
                  <a:pt x="517" y="35"/>
                </a:cubicBezTo>
                <a:cubicBezTo>
                  <a:pt x="517" y="35"/>
                  <a:pt x="517" y="35"/>
                  <a:pt x="517" y="35"/>
                </a:cubicBezTo>
                <a:cubicBezTo>
                  <a:pt x="516" y="35"/>
                  <a:pt x="516" y="35"/>
                  <a:pt x="515" y="35"/>
                </a:cubicBezTo>
                <a:cubicBezTo>
                  <a:pt x="515" y="36"/>
                  <a:pt x="515" y="36"/>
                  <a:pt x="514" y="36"/>
                </a:cubicBezTo>
                <a:cubicBezTo>
                  <a:pt x="515" y="36"/>
                  <a:pt x="515" y="36"/>
                  <a:pt x="515" y="36"/>
                </a:cubicBezTo>
                <a:cubicBezTo>
                  <a:pt x="515" y="37"/>
                  <a:pt x="515" y="37"/>
                  <a:pt x="515" y="37"/>
                </a:cubicBezTo>
                <a:cubicBezTo>
                  <a:pt x="515" y="37"/>
                  <a:pt x="515" y="37"/>
                  <a:pt x="514" y="37"/>
                </a:cubicBezTo>
                <a:cubicBezTo>
                  <a:pt x="515" y="37"/>
                  <a:pt x="524" y="42"/>
                  <a:pt x="525" y="43"/>
                </a:cubicBezTo>
                <a:cubicBezTo>
                  <a:pt x="526" y="43"/>
                  <a:pt x="526" y="43"/>
                  <a:pt x="526" y="43"/>
                </a:cubicBezTo>
                <a:cubicBezTo>
                  <a:pt x="526" y="43"/>
                  <a:pt x="527" y="43"/>
                  <a:pt x="530" y="44"/>
                </a:cubicBezTo>
                <a:cubicBezTo>
                  <a:pt x="530" y="45"/>
                  <a:pt x="531" y="45"/>
                  <a:pt x="531" y="45"/>
                </a:cubicBezTo>
                <a:cubicBezTo>
                  <a:pt x="532" y="46"/>
                  <a:pt x="532" y="46"/>
                  <a:pt x="532" y="46"/>
                </a:cubicBezTo>
                <a:cubicBezTo>
                  <a:pt x="531" y="46"/>
                  <a:pt x="531" y="46"/>
                  <a:pt x="524" y="43"/>
                </a:cubicBezTo>
                <a:cubicBezTo>
                  <a:pt x="524" y="43"/>
                  <a:pt x="523" y="43"/>
                  <a:pt x="523" y="43"/>
                </a:cubicBezTo>
                <a:cubicBezTo>
                  <a:pt x="522" y="43"/>
                  <a:pt x="521" y="42"/>
                  <a:pt x="520" y="42"/>
                </a:cubicBezTo>
                <a:cubicBezTo>
                  <a:pt x="519" y="41"/>
                  <a:pt x="519" y="41"/>
                  <a:pt x="519" y="41"/>
                </a:cubicBezTo>
                <a:cubicBezTo>
                  <a:pt x="519" y="42"/>
                  <a:pt x="519" y="42"/>
                  <a:pt x="519" y="42"/>
                </a:cubicBezTo>
                <a:cubicBezTo>
                  <a:pt x="520" y="43"/>
                  <a:pt x="520" y="43"/>
                  <a:pt x="520" y="43"/>
                </a:cubicBezTo>
                <a:cubicBezTo>
                  <a:pt x="522" y="43"/>
                  <a:pt x="522" y="43"/>
                  <a:pt x="524" y="45"/>
                </a:cubicBezTo>
                <a:cubicBezTo>
                  <a:pt x="524" y="45"/>
                  <a:pt x="524" y="45"/>
                  <a:pt x="522" y="44"/>
                </a:cubicBezTo>
                <a:cubicBezTo>
                  <a:pt x="521" y="44"/>
                  <a:pt x="521" y="44"/>
                  <a:pt x="521" y="44"/>
                </a:cubicBezTo>
                <a:cubicBezTo>
                  <a:pt x="523" y="46"/>
                  <a:pt x="525" y="47"/>
                  <a:pt x="526" y="47"/>
                </a:cubicBezTo>
                <a:cubicBezTo>
                  <a:pt x="526" y="47"/>
                  <a:pt x="526" y="47"/>
                  <a:pt x="526" y="47"/>
                </a:cubicBezTo>
                <a:cubicBezTo>
                  <a:pt x="526" y="47"/>
                  <a:pt x="526" y="47"/>
                  <a:pt x="526" y="47"/>
                </a:cubicBezTo>
                <a:cubicBezTo>
                  <a:pt x="526" y="47"/>
                  <a:pt x="526" y="47"/>
                  <a:pt x="526" y="47"/>
                </a:cubicBezTo>
                <a:cubicBezTo>
                  <a:pt x="526" y="47"/>
                  <a:pt x="526" y="47"/>
                  <a:pt x="526" y="47"/>
                </a:cubicBezTo>
                <a:cubicBezTo>
                  <a:pt x="527" y="47"/>
                  <a:pt x="527" y="47"/>
                  <a:pt x="527" y="47"/>
                </a:cubicBezTo>
                <a:cubicBezTo>
                  <a:pt x="527" y="47"/>
                  <a:pt x="527" y="47"/>
                  <a:pt x="527" y="47"/>
                </a:cubicBezTo>
                <a:cubicBezTo>
                  <a:pt x="527" y="47"/>
                  <a:pt x="527" y="47"/>
                  <a:pt x="527" y="47"/>
                </a:cubicBezTo>
                <a:cubicBezTo>
                  <a:pt x="527" y="47"/>
                  <a:pt x="527" y="47"/>
                  <a:pt x="527" y="47"/>
                </a:cubicBezTo>
                <a:cubicBezTo>
                  <a:pt x="530" y="48"/>
                  <a:pt x="533" y="50"/>
                  <a:pt x="533" y="50"/>
                </a:cubicBezTo>
                <a:cubicBezTo>
                  <a:pt x="530" y="48"/>
                  <a:pt x="526" y="48"/>
                  <a:pt x="523" y="46"/>
                </a:cubicBezTo>
                <a:cubicBezTo>
                  <a:pt x="522" y="46"/>
                  <a:pt x="521" y="45"/>
                  <a:pt x="521" y="45"/>
                </a:cubicBezTo>
                <a:cubicBezTo>
                  <a:pt x="515" y="41"/>
                  <a:pt x="515" y="41"/>
                  <a:pt x="512" y="40"/>
                </a:cubicBezTo>
                <a:cubicBezTo>
                  <a:pt x="512" y="40"/>
                  <a:pt x="512" y="40"/>
                  <a:pt x="512" y="40"/>
                </a:cubicBezTo>
                <a:cubicBezTo>
                  <a:pt x="512" y="40"/>
                  <a:pt x="512" y="40"/>
                  <a:pt x="512" y="40"/>
                </a:cubicBezTo>
                <a:cubicBezTo>
                  <a:pt x="512" y="40"/>
                  <a:pt x="512" y="40"/>
                  <a:pt x="512" y="40"/>
                </a:cubicBezTo>
                <a:cubicBezTo>
                  <a:pt x="512" y="40"/>
                  <a:pt x="512" y="40"/>
                  <a:pt x="512" y="40"/>
                </a:cubicBezTo>
                <a:cubicBezTo>
                  <a:pt x="512" y="40"/>
                  <a:pt x="512" y="40"/>
                  <a:pt x="512" y="40"/>
                </a:cubicBezTo>
                <a:cubicBezTo>
                  <a:pt x="512" y="40"/>
                  <a:pt x="512" y="40"/>
                  <a:pt x="512" y="40"/>
                </a:cubicBezTo>
                <a:cubicBezTo>
                  <a:pt x="512" y="40"/>
                  <a:pt x="512" y="40"/>
                  <a:pt x="512" y="40"/>
                </a:cubicBezTo>
                <a:cubicBezTo>
                  <a:pt x="512" y="40"/>
                  <a:pt x="512" y="40"/>
                  <a:pt x="512" y="40"/>
                </a:cubicBezTo>
                <a:cubicBezTo>
                  <a:pt x="517" y="43"/>
                  <a:pt x="517" y="43"/>
                  <a:pt x="517" y="43"/>
                </a:cubicBezTo>
                <a:cubicBezTo>
                  <a:pt x="518" y="44"/>
                  <a:pt x="518" y="44"/>
                  <a:pt x="519" y="44"/>
                </a:cubicBezTo>
                <a:cubicBezTo>
                  <a:pt x="518" y="44"/>
                  <a:pt x="518" y="44"/>
                  <a:pt x="518" y="44"/>
                </a:cubicBezTo>
                <a:cubicBezTo>
                  <a:pt x="519" y="46"/>
                  <a:pt x="521" y="47"/>
                  <a:pt x="521" y="47"/>
                </a:cubicBezTo>
                <a:cubicBezTo>
                  <a:pt x="521" y="48"/>
                  <a:pt x="521" y="48"/>
                  <a:pt x="521" y="48"/>
                </a:cubicBezTo>
                <a:cubicBezTo>
                  <a:pt x="530" y="53"/>
                  <a:pt x="530" y="53"/>
                  <a:pt x="532" y="54"/>
                </a:cubicBezTo>
                <a:cubicBezTo>
                  <a:pt x="532" y="55"/>
                  <a:pt x="532" y="55"/>
                  <a:pt x="532" y="55"/>
                </a:cubicBezTo>
                <a:cubicBezTo>
                  <a:pt x="534" y="56"/>
                  <a:pt x="537" y="58"/>
                  <a:pt x="539" y="60"/>
                </a:cubicBezTo>
                <a:cubicBezTo>
                  <a:pt x="540" y="60"/>
                  <a:pt x="541" y="60"/>
                  <a:pt x="541" y="60"/>
                </a:cubicBezTo>
                <a:cubicBezTo>
                  <a:pt x="541" y="59"/>
                  <a:pt x="540" y="59"/>
                  <a:pt x="540" y="58"/>
                </a:cubicBezTo>
                <a:cubicBezTo>
                  <a:pt x="540" y="58"/>
                  <a:pt x="540" y="58"/>
                  <a:pt x="540" y="58"/>
                </a:cubicBezTo>
                <a:cubicBezTo>
                  <a:pt x="546" y="60"/>
                  <a:pt x="550" y="65"/>
                  <a:pt x="556" y="67"/>
                </a:cubicBezTo>
                <a:cubicBezTo>
                  <a:pt x="557" y="68"/>
                  <a:pt x="558" y="68"/>
                  <a:pt x="559" y="69"/>
                </a:cubicBezTo>
                <a:cubicBezTo>
                  <a:pt x="558" y="70"/>
                  <a:pt x="558" y="70"/>
                  <a:pt x="558" y="70"/>
                </a:cubicBezTo>
                <a:cubicBezTo>
                  <a:pt x="555" y="68"/>
                  <a:pt x="555" y="68"/>
                  <a:pt x="553" y="67"/>
                </a:cubicBezTo>
                <a:cubicBezTo>
                  <a:pt x="553" y="66"/>
                  <a:pt x="553" y="66"/>
                  <a:pt x="552" y="66"/>
                </a:cubicBezTo>
                <a:cubicBezTo>
                  <a:pt x="552" y="66"/>
                  <a:pt x="546" y="61"/>
                  <a:pt x="544" y="62"/>
                </a:cubicBezTo>
                <a:cubicBezTo>
                  <a:pt x="543" y="62"/>
                  <a:pt x="543" y="62"/>
                  <a:pt x="543" y="62"/>
                </a:cubicBezTo>
                <a:cubicBezTo>
                  <a:pt x="544" y="64"/>
                  <a:pt x="554" y="73"/>
                  <a:pt x="554" y="73"/>
                </a:cubicBezTo>
                <a:cubicBezTo>
                  <a:pt x="553" y="73"/>
                  <a:pt x="553" y="73"/>
                  <a:pt x="553" y="73"/>
                </a:cubicBezTo>
                <a:cubicBezTo>
                  <a:pt x="553" y="73"/>
                  <a:pt x="553" y="74"/>
                  <a:pt x="553" y="75"/>
                </a:cubicBezTo>
                <a:cubicBezTo>
                  <a:pt x="553" y="75"/>
                  <a:pt x="554" y="76"/>
                  <a:pt x="554" y="76"/>
                </a:cubicBezTo>
                <a:cubicBezTo>
                  <a:pt x="554" y="76"/>
                  <a:pt x="554" y="76"/>
                  <a:pt x="554" y="76"/>
                </a:cubicBezTo>
                <a:cubicBezTo>
                  <a:pt x="553" y="76"/>
                  <a:pt x="553" y="76"/>
                  <a:pt x="551" y="76"/>
                </a:cubicBezTo>
                <a:cubicBezTo>
                  <a:pt x="550" y="75"/>
                  <a:pt x="549" y="75"/>
                  <a:pt x="548" y="75"/>
                </a:cubicBezTo>
                <a:cubicBezTo>
                  <a:pt x="547" y="75"/>
                  <a:pt x="547" y="75"/>
                  <a:pt x="547" y="75"/>
                </a:cubicBezTo>
                <a:cubicBezTo>
                  <a:pt x="547" y="74"/>
                  <a:pt x="546" y="74"/>
                  <a:pt x="546" y="73"/>
                </a:cubicBezTo>
                <a:cubicBezTo>
                  <a:pt x="547" y="73"/>
                  <a:pt x="548" y="74"/>
                  <a:pt x="550" y="74"/>
                </a:cubicBezTo>
                <a:cubicBezTo>
                  <a:pt x="550" y="73"/>
                  <a:pt x="550" y="72"/>
                  <a:pt x="547" y="68"/>
                </a:cubicBezTo>
                <a:cubicBezTo>
                  <a:pt x="547" y="68"/>
                  <a:pt x="547" y="68"/>
                  <a:pt x="533" y="57"/>
                </a:cubicBezTo>
                <a:cubicBezTo>
                  <a:pt x="532" y="56"/>
                  <a:pt x="532" y="56"/>
                  <a:pt x="531" y="56"/>
                </a:cubicBezTo>
                <a:cubicBezTo>
                  <a:pt x="527" y="52"/>
                  <a:pt x="527" y="52"/>
                  <a:pt x="520" y="48"/>
                </a:cubicBezTo>
                <a:cubicBezTo>
                  <a:pt x="518" y="47"/>
                  <a:pt x="516" y="45"/>
                  <a:pt x="515" y="44"/>
                </a:cubicBezTo>
                <a:cubicBezTo>
                  <a:pt x="515" y="44"/>
                  <a:pt x="515" y="44"/>
                  <a:pt x="516" y="44"/>
                </a:cubicBezTo>
                <a:cubicBezTo>
                  <a:pt x="510" y="41"/>
                  <a:pt x="510" y="41"/>
                  <a:pt x="510" y="41"/>
                </a:cubicBezTo>
                <a:cubicBezTo>
                  <a:pt x="509" y="41"/>
                  <a:pt x="508" y="40"/>
                  <a:pt x="507" y="40"/>
                </a:cubicBezTo>
                <a:cubicBezTo>
                  <a:pt x="506" y="40"/>
                  <a:pt x="506" y="40"/>
                  <a:pt x="506" y="40"/>
                </a:cubicBezTo>
                <a:cubicBezTo>
                  <a:pt x="505" y="40"/>
                  <a:pt x="505" y="40"/>
                  <a:pt x="505" y="40"/>
                </a:cubicBezTo>
                <a:cubicBezTo>
                  <a:pt x="506" y="41"/>
                  <a:pt x="506" y="41"/>
                  <a:pt x="506" y="41"/>
                </a:cubicBezTo>
                <a:cubicBezTo>
                  <a:pt x="505" y="41"/>
                  <a:pt x="505" y="41"/>
                  <a:pt x="505" y="41"/>
                </a:cubicBezTo>
                <a:cubicBezTo>
                  <a:pt x="506" y="43"/>
                  <a:pt x="513" y="48"/>
                  <a:pt x="513" y="48"/>
                </a:cubicBezTo>
                <a:cubicBezTo>
                  <a:pt x="512" y="48"/>
                  <a:pt x="512" y="48"/>
                  <a:pt x="512" y="48"/>
                </a:cubicBezTo>
                <a:cubicBezTo>
                  <a:pt x="512" y="49"/>
                  <a:pt x="512" y="49"/>
                  <a:pt x="512" y="49"/>
                </a:cubicBezTo>
                <a:cubicBezTo>
                  <a:pt x="513" y="50"/>
                  <a:pt x="513" y="50"/>
                  <a:pt x="513" y="50"/>
                </a:cubicBezTo>
                <a:cubicBezTo>
                  <a:pt x="514" y="50"/>
                  <a:pt x="514" y="50"/>
                  <a:pt x="514" y="50"/>
                </a:cubicBezTo>
                <a:cubicBezTo>
                  <a:pt x="514" y="51"/>
                  <a:pt x="515" y="51"/>
                  <a:pt x="515" y="51"/>
                </a:cubicBezTo>
                <a:cubicBezTo>
                  <a:pt x="516" y="51"/>
                  <a:pt x="519" y="53"/>
                  <a:pt x="520" y="54"/>
                </a:cubicBezTo>
                <a:cubicBezTo>
                  <a:pt x="521" y="56"/>
                  <a:pt x="523" y="57"/>
                  <a:pt x="530" y="60"/>
                </a:cubicBezTo>
                <a:cubicBezTo>
                  <a:pt x="532" y="62"/>
                  <a:pt x="532" y="62"/>
                  <a:pt x="535" y="65"/>
                </a:cubicBezTo>
                <a:cubicBezTo>
                  <a:pt x="535" y="65"/>
                  <a:pt x="534" y="65"/>
                  <a:pt x="534" y="65"/>
                </a:cubicBezTo>
                <a:cubicBezTo>
                  <a:pt x="533" y="65"/>
                  <a:pt x="533" y="65"/>
                  <a:pt x="516" y="57"/>
                </a:cubicBezTo>
                <a:cubicBezTo>
                  <a:pt x="515" y="57"/>
                  <a:pt x="515" y="57"/>
                  <a:pt x="514" y="57"/>
                </a:cubicBezTo>
                <a:cubicBezTo>
                  <a:pt x="513" y="57"/>
                  <a:pt x="512" y="56"/>
                  <a:pt x="511" y="56"/>
                </a:cubicBezTo>
                <a:cubicBezTo>
                  <a:pt x="510" y="56"/>
                  <a:pt x="510" y="56"/>
                  <a:pt x="509" y="56"/>
                </a:cubicBezTo>
                <a:cubicBezTo>
                  <a:pt x="507" y="55"/>
                  <a:pt x="505" y="54"/>
                  <a:pt x="503" y="53"/>
                </a:cubicBezTo>
                <a:cubicBezTo>
                  <a:pt x="502" y="53"/>
                  <a:pt x="502" y="52"/>
                  <a:pt x="501" y="52"/>
                </a:cubicBezTo>
                <a:cubicBezTo>
                  <a:pt x="500" y="52"/>
                  <a:pt x="500" y="52"/>
                  <a:pt x="500" y="52"/>
                </a:cubicBezTo>
                <a:cubicBezTo>
                  <a:pt x="500" y="53"/>
                  <a:pt x="500" y="53"/>
                  <a:pt x="500" y="53"/>
                </a:cubicBezTo>
                <a:cubicBezTo>
                  <a:pt x="504" y="57"/>
                  <a:pt x="511" y="56"/>
                  <a:pt x="514" y="62"/>
                </a:cubicBezTo>
                <a:cubicBezTo>
                  <a:pt x="514" y="62"/>
                  <a:pt x="514" y="62"/>
                  <a:pt x="514" y="62"/>
                </a:cubicBezTo>
                <a:cubicBezTo>
                  <a:pt x="514" y="63"/>
                  <a:pt x="514" y="64"/>
                  <a:pt x="514" y="65"/>
                </a:cubicBezTo>
                <a:cubicBezTo>
                  <a:pt x="514" y="65"/>
                  <a:pt x="514" y="65"/>
                  <a:pt x="514" y="65"/>
                </a:cubicBezTo>
                <a:cubicBezTo>
                  <a:pt x="510" y="61"/>
                  <a:pt x="510" y="61"/>
                  <a:pt x="510" y="61"/>
                </a:cubicBezTo>
                <a:cubicBezTo>
                  <a:pt x="509" y="61"/>
                  <a:pt x="509" y="61"/>
                  <a:pt x="509" y="61"/>
                </a:cubicBezTo>
                <a:cubicBezTo>
                  <a:pt x="509" y="61"/>
                  <a:pt x="509" y="61"/>
                  <a:pt x="509" y="61"/>
                </a:cubicBezTo>
                <a:cubicBezTo>
                  <a:pt x="509" y="62"/>
                  <a:pt x="509" y="62"/>
                  <a:pt x="509" y="62"/>
                </a:cubicBezTo>
                <a:cubicBezTo>
                  <a:pt x="508" y="63"/>
                  <a:pt x="508" y="63"/>
                  <a:pt x="508" y="63"/>
                </a:cubicBezTo>
                <a:cubicBezTo>
                  <a:pt x="508" y="63"/>
                  <a:pt x="508" y="63"/>
                  <a:pt x="508" y="63"/>
                </a:cubicBezTo>
                <a:cubicBezTo>
                  <a:pt x="507" y="62"/>
                  <a:pt x="507" y="62"/>
                  <a:pt x="507" y="62"/>
                </a:cubicBezTo>
                <a:cubicBezTo>
                  <a:pt x="522" y="79"/>
                  <a:pt x="537" y="99"/>
                  <a:pt x="550" y="121"/>
                </a:cubicBezTo>
                <a:cubicBezTo>
                  <a:pt x="614" y="121"/>
                  <a:pt x="649" y="120"/>
                  <a:pt x="646" y="118"/>
                </a:cubicBezTo>
                <a:cubicBezTo>
                  <a:pt x="644" y="116"/>
                  <a:pt x="644" y="116"/>
                  <a:pt x="644" y="116"/>
                </a:cubicBezTo>
                <a:cubicBezTo>
                  <a:pt x="617" y="89"/>
                  <a:pt x="617" y="89"/>
                  <a:pt x="602" y="77"/>
                </a:cubicBezTo>
                <a:cubicBezTo>
                  <a:pt x="573" y="57"/>
                  <a:pt x="569" y="54"/>
                  <a:pt x="554" y="46"/>
                </a:cubicBezTo>
                <a:moveTo>
                  <a:pt x="624" y="357"/>
                </a:moveTo>
                <a:cubicBezTo>
                  <a:pt x="624" y="357"/>
                  <a:pt x="624" y="357"/>
                  <a:pt x="624" y="357"/>
                </a:cubicBezTo>
                <a:cubicBezTo>
                  <a:pt x="624" y="356"/>
                  <a:pt x="624" y="354"/>
                  <a:pt x="623" y="354"/>
                </a:cubicBezTo>
                <a:cubicBezTo>
                  <a:pt x="623" y="353"/>
                  <a:pt x="622" y="353"/>
                  <a:pt x="621" y="353"/>
                </a:cubicBezTo>
                <a:cubicBezTo>
                  <a:pt x="620" y="352"/>
                  <a:pt x="620" y="352"/>
                  <a:pt x="620" y="352"/>
                </a:cubicBezTo>
                <a:cubicBezTo>
                  <a:pt x="619" y="351"/>
                  <a:pt x="620" y="349"/>
                  <a:pt x="619" y="348"/>
                </a:cubicBezTo>
                <a:cubicBezTo>
                  <a:pt x="618" y="346"/>
                  <a:pt x="616" y="345"/>
                  <a:pt x="615" y="345"/>
                </a:cubicBezTo>
                <a:cubicBezTo>
                  <a:pt x="613" y="345"/>
                  <a:pt x="615" y="341"/>
                  <a:pt x="614" y="340"/>
                </a:cubicBezTo>
                <a:cubicBezTo>
                  <a:pt x="612" y="338"/>
                  <a:pt x="612" y="338"/>
                  <a:pt x="612" y="338"/>
                </a:cubicBezTo>
                <a:cubicBezTo>
                  <a:pt x="612" y="338"/>
                  <a:pt x="611" y="338"/>
                  <a:pt x="610" y="338"/>
                </a:cubicBezTo>
                <a:cubicBezTo>
                  <a:pt x="611" y="341"/>
                  <a:pt x="611" y="341"/>
                  <a:pt x="610" y="342"/>
                </a:cubicBezTo>
                <a:cubicBezTo>
                  <a:pt x="610" y="354"/>
                  <a:pt x="611" y="365"/>
                  <a:pt x="610" y="376"/>
                </a:cubicBezTo>
                <a:cubicBezTo>
                  <a:pt x="611" y="376"/>
                  <a:pt x="611" y="376"/>
                  <a:pt x="611" y="376"/>
                </a:cubicBezTo>
                <a:cubicBezTo>
                  <a:pt x="612" y="376"/>
                  <a:pt x="612" y="376"/>
                  <a:pt x="612" y="376"/>
                </a:cubicBezTo>
                <a:cubicBezTo>
                  <a:pt x="613" y="376"/>
                  <a:pt x="613" y="376"/>
                  <a:pt x="613" y="376"/>
                </a:cubicBezTo>
                <a:cubicBezTo>
                  <a:pt x="614" y="375"/>
                  <a:pt x="614" y="374"/>
                  <a:pt x="614" y="374"/>
                </a:cubicBezTo>
                <a:cubicBezTo>
                  <a:pt x="614" y="373"/>
                  <a:pt x="614" y="373"/>
                  <a:pt x="614" y="372"/>
                </a:cubicBezTo>
                <a:cubicBezTo>
                  <a:pt x="614" y="372"/>
                  <a:pt x="614" y="372"/>
                  <a:pt x="614" y="372"/>
                </a:cubicBezTo>
                <a:cubicBezTo>
                  <a:pt x="614" y="370"/>
                  <a:pt x="616" y="368"/>
                  <a:pt x="617" y="368"/>
                </a:cubicBezTo>
                <a:cubicBezTo>
                  <a:pt x="618" y="368"/>
                  <a:pt x="618" y="368"/>
                  <a:pt x="618" y="368"/>
                </a:cubicBezTo>
                <a:cubicBezTo>
                  <a:pt x="618" y="368"/>
                  <a:pt x="618" y="369"/>
                  <a:pt x="619" y="369"/>
                </a:cubicBezTo>
                <a:cubicBezTo>
                  <a:pt x="620" y="366"/>
                  <a:pt x="619" y="362"/>
                  <a:pt x="620" y="359"/>
                </a:cubicBezTo>
                <a:cubicBezTo>
                  <a:pt x="620" y="358"/>
                  <a:pt x="620" y="358"/>
                  <a:pt x="622" y="358"/>
                </a:cubicBezTo>
                <a:cubicBezTo>
                  <a:pt x="622" y="358"/>
                  <a:pt x="623" y="358"/>
                  <a:pt x="624" y="357"/>
                </a:cubicBezTo>
                <a:moveTo>
                  <a:pt x="743" y="321"/>
                </a:moveTo>
                <a:cubicBezTo>
                  <a:pt x="741" y="310"/>
                  <a:pt x="738" y="295"/>
                  <a:pt x="736" y="284"/>
                </a:cubicBezTo>
                <a:cubicBezTo>
                  <a:pt x="736" y="287"/>
                  <a:pt x="690" y="289"/>
                  <a:pt x="605" y="288"/>
                </a:cubicBezTo>
                <a:cubicBezTo>
                  <a:pt x="607" y="300"/>
                  <a:pt x="608" y="313"/>
                  <a:pt x="609" y="325"/>
                </a:cubicBezTo>
                <a:cubicBezTo>
                  <a:pt x="610" y="327"/>
                  <a:pt x="610" y="330"/>
                  <a:pt x="612" y="331"/>
                </a:cubicBezTo>
                <a:cubicBezTo>
                  <a:pt x="614" y="331"/>
                  <a:pt x="616" y="331"/>
                  <a:pt x="618" y="331"/>
                </a:cubicBezTo>
                <a:cubicBezTo>
                  <a:pt x="621" y="330"/>
                  <a:pt x="621" y="334"/>
                  <a:pt x="623" y="334"/>
                </a:cubicBezTo>
                <a:cubicBezTo>
                  <a:pt x="625" y="334"/>
                  <a:pt x="627" y="334"/>
                  <a:pt x="628" y="334"/>
                </a:cubicBezTo>
                <a:cubicBezTo>
                  <a:pt x="629" y="335"/>
                  <a:pt x="629" y="335"/>
                  <a:pt x="630" y="335"/>
                </a:cubicBezTo>
                <a:cubicBezTo>
                  <a:pt x="637" y="335"/>
                  <a:pt x="637" y="335"/>
                  <a:pt x="637" y="335"/>
                </a:cubicBezTo>
                <a:cubicBezTo>
                  <a:pt x="643" y="334"/>
                  <a:pt x="643" y="334"/>
                  <a:pt x="643" y="334"/>
                </a:cubicBezTo>
                <a:cubicBezTo>
                  <a:pt x="644" y="334"/>
                  <a:pt x="646" y="334"/>
                  <a:pt x="647" y="334"/>
                </a:cubicBezTo>
                <a:cubicBezTo>
                  <a:pt x="648" y="334"/>
                  <a:pt x="655" y="341"/>
                  <a:pt x="656" y="346"/>
                </a:cubicBezTo>
                <a:cubicBezTo>
                  <a:pt x="656" y="346"/>
                  <a:pt x="656" y="346"/>
                  <a:pt x="657" y="346"/>
                </a:cubicBezTo>
                <a:cubicBezTo>
                  <a:pt x="657" y="347"/>
                  <a:pt x="657" y="347"/>
                  <a:pt x="658" y="349"/>
                </a:cubicBezTo>
                <a:cubicBezTo>
                  <a:pt x="659" y="349"/>
                  <a:pt x="659" y="349"/>
                  <a:pt x="660" y="349"/>
                </a:cubicBezTo>
                <a:cubicBezTo>
                  <a:pt x="661" y="349"/>
                  <a:pt x="661" y="349"/>
                  <a:pt x="664" y="351"/>
                </a:cubicBezTo>
                <a:cubicBezTo>
                  <a:pt x="657" y="352"/>
                  <a:pt x="661" y="356"/>
                  <a:pt x="661" y="356"/>
                </a:cubicBezTo>
                <a:cubicBezTo>
                  <a:pt x="664" y="358"/>
                  <a:pt x="663" y="363"/>
                  <a:pt x="668" y="363"/>
                </a:cubicBezTo>
                <a:cubicBezTo>
                  <a:pt x="670" y="360"/>
                  <a:pt x="670" y="360"/>
                  <a:pt x="671" y="360"/>
                </a:cubicBezTo>
                <a:cubicBezTo>
                  <a:pt x="671" y="359"/>
                  <a:pt x="671" y="358"/>
                  <a:pt x="672" y="358"/>
                </a:cubicBezTo>
                <a:cubicBezTo>
                  <a:pt x="672" y="358"/>
                  <a:pt x="672" y="357"/>
                  <a:pt x="673" y="357"/>
                </a:cubicBezTo>
                <a:cubicBezTo>
                  <a:pt x="676" y="360"/>
                  <a:pt x="676" y="371"/>
                  <a:pt x="676" y="372"/>
                </a:cubicBezTo>
                <a:cubicBezTo>
                  <a:pt x="676" y="373"/>
                  <a:pt x="676" y="374"/>
                  <a:pt x="676" y="375"/>
                </a:cubicBezTo>
                <a:cubicBezTo>
                  <a:pt x="674" y="389"/>
                  <a:pt x="682" y="401"/>
                  <a:pt x="681" y="415"/>
                </a:cubicBezTo>
                <a:cubicBezTo>
                  <a:pt x="681" y="416"/>
                  <a:pt x="681" y="416"/>
                  <a:pt x="681" y="416"/>
                </a:cubicBezTo>
                <a:cubicBezTo>
                  <a:pt x="680" y="424"/>
                  <a:pt x="683" y="431"/>
                  <a:pt x="683" y="439"/>
                </a:cubicBezTo>
                <a:cubicBezTo>
                  <a:pt x="684" y="439"/>
                  <a:pt x="684" y="440"/>
                  <a:pt x="684" y="441"/>
                </a:cubicBezTo>
                <a:cubicBezTo>
                  <a:pt x="684" y="441"/>
                  <a:pt x="685" y="441"/>
                  <a:pt x="685" y="441"/>
                </a:cubicBezTo>
                <a:cubicBezTo>
                  <a:pt x="690" y="437"/>
                  <a:pt x="690" y="437"/>
                  <a:pt x="696" y="409"/>
                </a:cubicBezTo>
                <a:cubicBezTo>
                  <a:pt x="696" y="407"/>
                  <a:pt x="697" y="405"/>
                  <a:pt x="697" y="402"/>
                </a:cubicBezTo>
                <a:cubicBezTo>
                  <a:pt x="697" y="395"/>
                  <a:pt x="697" y="395"/>
                  <a:pt x="698" y="394"/>
                </a:cubicBezTo>
                <a:cubicBezTo>
                  <a:pt x="705" y="394"/>
                  <a:pt x="710" y="372"/>
                  <a:pt x="710" y="371"/>
                </a:cubicBezTo>
                <a:cubicBezTo>
                  <a:pt x="710" y="371"/>
                  <a:pt x="710" y="371"/>
                  <a:pt x="713" y="367"/>
                </a:cubicBezTo>
                <a:cubicBezTo>
                  <a:pt x="713" y="367"/>
                  <a:pt x="713" y="367"/>
                  <a:pt x="713" y="367"/>
                </a:cubicBezTo>
                <a:cubicBezTo>
                  <a:pt x="713" y="367"/>
                  <a:pt x="713" y="367"/>
                  <a:pt x="713" y="367"/>
                </a:cubicBezTo>
                <a:cubicBezTo>
                  <a:pt x="713" y="367"/>
                  <a:pt x="713" y="367"/>
                  <a:pt x="713" y="367"/>
                </a:cubicBezTo>
                <a:cubicBezTo>
                  <a:pt x="713" y="367"/>
                  <a:pt x="713" y="367"/>
                  <a:pt x="713" y="367"/>
                </a:cubicBezTo>
                <a:cubicBezTo>
                  <a:pt x="713" y="367"/>
                  <a:pt x="713" y="367"/>
                  <a:pt x="713" y="367"/>
                </a:cubicBezTo>
                <a:cubicBezTo>
                  <a:pt x="713" y="367"/>
                  <a:pt x="713" y="367"/>
                  <a:pt x="713" y="367"/>
                </a:cubicBezTo>
                <a:cubicBezTo>
                  <a:pt x="713" y="367"/>
                  <a:pt x="713" y="367"/>
                  <a:pt x="713" y="367"/>
                </a:cubicBezTo>
                <a:cubicBezTo>
                  <a:pt x="714" y="367"/>
                  <a:pt x="714" y="367"/>
                  <a:pt x="714" y="367"/>
                </a:cubicBezTo>
                <a:cubicBezTo>
                  <a:pt x="715" y="366"/>
                  <a:pt x="715" y="366"/>
                  <a:pt x="715" y="358"/>
                </a:cubicBezTo>
                <a:cubicBezTo>
                  <a:pt x="716" y="357"/>
                  <a:pt x="716" y="357"/>
                  <a:pt x="717" y="357"/>
                </a:cubicBezTo>
                <a:cubicBezTo>
                  <a:pt x="718" y="358"/>
                  <a:pt x="718" y="358"/>
                  <a:pt x="718" y="358"/>
                </a:cubicBezTo>
                <a:cubicBezTo>
                  <a:pt x="718" y="358"/>
                  <a:pt x="718" y="358"/>
                  <a:pt x="718" y="358"/>
                </a:cubicBezTo>
                <a:cubicBezTo>
                  <a:pt x="719" y="357"/>
                  <a:pt x="720" y="355"/>
                  <a:pt x="721" y="354"/>
                </a:cubicBezTo>
                <a:cubicBezTo>
                  <a:pt x="721" y="353"/>
                  <a:pt x="722" y="353"/>
                  <a:pt x="723" y="353"/>
                </a:cubicBezTo>
                <a:cubicBezTo>
                  <a:pt x="723" y="352"/>
                  <a:pt x="723" y="351"/>
                  <a:pt x="723" y="350"/>
                </a:cubicBezTo>
                <a:cubicBezTo>
                  <a:pt x="724" y="350"/>
                  <a:pt x="724" y="350"/>
                  <a:pt x="724" y="350"/>
                </a:cubicBezTo>
                <a:cubicBezTo>
                  <a:pt x="725" y="353"/>
                  <a:pt x="726" y="358"/>
                  <a:pt x="727" y="365"/>
                </a:cubicBezTo>
                <a:cubicBezTo>
                  <a:pt x="728" y="369"/>
                  <a:pt x="728" y="369"/>
                  <a:pt x="728" y="370"/>
                </a:cubicBezTo>
                <a:cubicBezTo>
                  <a:pt x="728" y="371"/>
                  <a:pt x="728" y="371"/>
                  <a:pt x="728" y="372"/>
                </a:cubicBezTo>
                <a:cubicBezTo>
                  <a:pt x="728" y="373"/>
                  <a:pt x="728" y="373"/>
                  <a:pt x="728" y="375"/>
                </a:cubicBezTo>
                <a:cubicBezTo>
                  <a:pt x="728" y="376"/>
                  <a:pt x="728" y="376"/>
                  <a:pt x="728" y="376"/>
                </a:cubicBezTo>
                <a:cubicBezTo>
                  <a:pt x="729" y="376"/>
                  <a:pt x="729" y="376"/>
                  <a:pt x="729" y="376"/>
                </a:cubicBezTo>
                <a:cubicBezTo>
                  <a:pt x="732" y="381"/>
                  <a:pt x="727" y="387"/>
                  <a:pt x="730" y="392"/>
                </a:cubicBezTo>
                <a:cubicBezTo>
                  <a:pt x="731" y="392"/>
                  <a:pt x="731" y="392"/>
                  <a:pt x="731" y="392"/>
                </a:cubicBezTo>
                <a:cubicBezTo>
                  <a:pt x="731" y="391"/>
                  <a:pt x="732" y="391"/>
                  <a:pt x="733" y="389"/>
                </a:cubicBezTo>
                <a:cubicBezTo>
                  <a:pt x="733" y="389"/>
                  <a:pt x="733" y="388"/>
                  <a:pt x="733" y="388"/>
                </a:cubicBezTo>
                <a:cubicBezTo>
                  <a:pt x="733" y="387"/>
                  <a:pt x="733" y="387"/>
                  <a:pt x="733" y="387"/>
                </a:cubicBezTo>
                <a:cubicBezTo>
                  <a:pt x="733" y="386"/>
                  <a:pt x="733" y="386"/>
                  <a:pt x="733" y="385"/>
                </a:cubicBezTo>
                <a:cubicBezTo>
                  <a:pt x="737" y="389"/>
                  <a:pt x="735" y="403"/>
                  <a:pt x="731" y="428"/>
                </a:cubicBezTo>
                <a:cubicBezTo>
                  <a:pt x="731" y="429"/>
                  <a:pt x="731" y="430"/>
                  <a:pt x="731" y="430"/>
                </a:cubicBezTo>
                <a:cubicBezTo>
                  <a:pt x="730" y="436"/>
                  <a:pt x="731" y="442"/>
                  <a:pt x="730" y="448"/>
                </a:cubicBezTo>
                <a:cubicBezTo>
                  <a:pt x="730" y="449"/>
                  <a:pt x="730" y="449"/>
                  <a:pt x="730" y="449"/>
                </a:cubicBezTo>
                <a:cubicBezTo>
                  <a:pt x="729" y="453"/>
                  <a:pt x="729" y="456"/>
                  <a:pt x="729" y="459"/>
                </a:cubicBezTo>
                <a:cubicBezTo>
                  <a:pt x="728" y="462"/>
                  <a:pt x="728" y="464"/>
                  <a:pt x="727" y="467"/>
                </a:cubicBezTo>
                <a:cubicBezTo>
                  <a:pt x="726" y="470"/>
                  <a:pt x="725" y="476"/>
                  <a:pt x="726" y="480"/>
                </a:cubicBezTo>
                <a:cubicBezTo>
                  <a:pt x="726" y="480"/>
                  <a:pt x="726" y="480"/>
                  <a:pt x="726" y="480"/>
                </a:cubicBezTo>
                <a:cubicBezTo>
                  <a:pt x="727" y="478"/>
                  <a:pt x="727" y="476"/>
                  <a:pt x="727" y="476"/>
                </a:cubicBezTo>
                <a:cubicBezTo>
                  <a:pt x="728" y="473"/>
                  <a:pt x="731" y="459"/>
                  <a:pt x="731" y="459"/>
                </a:cubicBezTo>
                <a:cubicBezTo>
                  <a:pt x="731" y="458"/>
                  <a:pt x="731" y="458"/>
                  <a:pt x="731" y="458"/>
                </a:cubicBezTo>
                <a:cubicBezTo>
                  <a:pt x="731" y="457"/>
                  <a:pt x="731" y="457"/>
                  <a:pt x="732" y="457"/>
                </a:cubicBezTo>
                <a:cubicBezTo>
                  <a:pt x="732" y="456"/>
                  <a:pt x="732" y="456"/>
                  <a:pt x="732" y="455"/>
                </a:cubicBezTo>
                <a:cubicBezTo>
                  <a:pt x="732" y="455"/>
                  <a:pt x="732" y="454"/>
                  <a:pt x="732" y="454"/>
                </a:cubicBezTo>
                <a:cubicBezTo>
                  <a:pt x="732" y="453"/>
                  <a:pt x="733" y="452"/>
                  <a:pt x="733" y="451"/>
                </a:cubicBezTo>
                <a:cubicBezTo>
                  <a:pt x="732" y="450"/>
                  <a:pt x="732" y="438"/>
                  <a:pt x="733" y="434"/>
                </a:cubicBezTo>
                <a:cubicBezTo>
                  <a:pt x="733" y="433"/>
                  <a:pt x="733" y="433"/>
                  <a:pt x="733" y="432"/>
                </a:cubicBezTo>
                <a:cubicBezTo>
                  <a:pt x="733" y="431"/>
                  <a:pt x="733" y="431"/>
                  <a:pt x="733" y="430"/>
                </a:cubicBezTo>
                <a:cubicBezTo>
                  <a:pt x="733" y="428"/>
                  <a:pt x="733" y="426"/>
                  <a:pt x="733" y="424"/>
                </a:cubicBezTo>
                <a:cubicBezTo>
                  <a:pt x="734" y="421"/>
                  <a:pt x="737" y="408"/>
                  <a:pt x="737" y="407"/>
                </a:cubicBezTo>
                <a:cubicBezTo>
                  <a:pt x="738" y="410"/>
                  <a:pt x="737" y="412"/>
                  <a:pt x="737" y="414"/>
                </a:cubicBezTo>
                <a:cubicBezTo>
                  <a:pt x="738" y="414"/>
                  <a:pt x="738" y="414"/>
                  <a:pt x="738" y="414"/>
                </a:cubicBezTo>
                <a:cubicBezTo>
                  <a:pt x="738" y="413"/>
                  <a:pt x="738" y="413"/>
                  <a:pt x="738" y="413"/>
                </a:cubicBezTo>
                <a:cubicBezTo>
                  <a:pt x="739" y="417"/>
                  <a:pt x="739" y="417"/>
                  <a:pt x="737" y="440"/>
                </a:cubicBezTo>
                <a:cubicBezTo>
                  <a:pt x="742" y="419"/>
                  <a:pt x="742" y="419"/>
                  <a:pt x="743" y="409"/>
                </a:cubicBezTo>
                <a:cubicBezTo>
                  <a:pt x="743" y="407"/>
                  <a:pt x="744" y="406"/>
                  <a:pt x="744" y="404"/>
                </a:cubicBezTo>
                <a:cubicBezTo>
                  <a:pt x="745" y="395"/>
                  <a:pt x="745" y="395"/>
                  <a:pt x="744" y="385"/>
                </a:cubicBezTo>
                <a:cubicBezTo>
                  <a:pt x="743" y="379"/>
                  <a:pt x="743" y="364"/>
                  <a:pt x="744" y="355"/>
                </a:cubicBezTo>
                <a:cubicBezTo>
                  <a:pt x="745" y="355"/>
                  <a:pt x="745" y="356"/>
                  <a:pt x="745" y="356"/>
                </a:cubicBezTo>
                <a:cubicBezTo>
                  <a:pt x="745" y="357"/>
                  <a:pt x="745" y="357"/>
                  <a:pt x="745" y="357"/>
                </a:cubicBezTo>
                <a:cubicBezTo>
                  <a:pt x="745" y="360"/>
                  <a:pt x="745" y="362"/>
                  <a:pt x="745" y="364"/>
                </a:cubicBezTo>
                <a:cubicBezTo>
                  <a:pt x="745" y="368"/>
                  <a:pt x="745" y="371"/>
                  <a:pt x="745" y="374"/>
                </a:cubicBezTo>
                <a:cubicBezTo>
                  <a:pt x="745" y="375"/>
                  <a:pt x="745" y="375"/>
                  <a:pt x="746" y="375"/>
                </a:cubicBezTo>
                <a:cubicBezTo>
                  <a:pt x="746" y="365"/>
                  <a:pt x="746" y="365"/>
                  <a:pt x="745" y="364"/>
                </a:cubicBezTo>
                <a:cubicBezTo>
                  <a:pt x="745" y="361"/>
                  <a:pt x="745" y="359"/>
                  <a:pt x="745" y="356"/>
                </a:cubicBezTo>
                <a:cubicBezTo>
                  <a:pt x="745" y="356"/>
                  <a:pt x="745" y="356"/>
                  <a:pt x="745" y="356"/>
                </a:cubicBezTo>
                <a:cubicBezTo>
                  <a:pt x="745" y="355"/>
                  <a:pt x="745" y="354"/>
                  <a:pt x="745" y="353"/>
                </a:cubicBezTo>
                <a:cubicBezTo>
                  <a:pt x="745" y="352"/>
                  <a:pt x="745" y="352"/>
                  <a:pt x="745" y="352"/>
                </a:cubicBezTo>
                <a:cubicBezTo>
                  <a:pt x="745" y="343"/>
                  <a:pt x="744" y="330"/>
                  <a:pt x="743" y="321"/>
                </a:cubicBezTo>
                <a:moveTo>
                  <a:pt x="299" y="117"/>
                </a:moveTo>
                <a:cubicBezTo>
                  <a:pt x="299" y="117"/>
                  <a:pt x="299" y="117"/>
                  <a:pt x="299" y="117"/>
                </a:cubicBezTo>
                <a:cubicBezTo>
                  <a:pt x="297" y="117"/>
                  <a:pt x="297" y="117"/>
                  <a:pt x="297" y="117"/>
                </a:cubicBezTo>
                <a:cubicBezTo>
                  <a:pt x="297" y="118"/>
                  <a:pt x="296" y="118"/>
                  <a:pt x="296" y="118"/>
                </a:cubicBezTo>
                <a:cubicBezTo>
                  <a:pt x="295" y="119"/>
                  <a:pt x="295" y="119"/>
                  <a:pt x="295" y="119"/>
                </a:cubicBezTo>
                <a:cubicBezTo>
                  <a:pt x="295" y="119"/>
                  <a:pt x="295" y="119"/>
                  <a:pt x="295" y="119"/>
                </a:cubicBezTo>
                <a:cubicBezTo>
                  <a:pt x="294" y="119"/>
                  <a:pt x="294" y="119"/>
                  <a:pt x="294" y="119"/>
                </a:cubicBezTo>
                <a:cubicBezTo>
                  <a:pt x="293" y="120"/>
                  <a:pt x="293" y="120"/>
                  <a:pt x="292" y="121"/>
                </a:cubicBezTo>
                <a:cubicBezTo>
                  <a:pt x="292" y="121"/>
                  <a:pt x="292" y="122"/>
                  <a:pt x="292" y="122"/>
                </a:cubicBezTo>
                <a:cubicBezTo>
                  <a:pt x="292" y="123"/>
                  <a:pt x="292" y="123"/>
                  <a:pt x="292" y="123"/>
                </a:cubicBezTo>
                <a:cubicBezTo>
                  <a:pt x="294" y="122"/>
                  <a:pt x="294" y="122"/>
                  <a:pt x="294" y="122"/>
                </a:cubicBezTo>
                <a:cubicBezTo>
                  <a:pt x="295" y="120"/>
                  <a:pt x="295" y="120"/>
                  <a:pt x="295" y="120"/>
                </a:cubicBezTo>
                <a:cubicBezTo>
                  <a:pt x="295" y="120"/>
                  <a:pt x="295" y="120"/>
                  <a:pt x="295" y="120"/>
                </a:cubicBezTo>
                <a:cubicBezTo>
                  <a:pt x="296" y="121"/>
                  <a:pt x="297" y="120"/>
                  <a:pt x="297" y="120"/>
                </a:cubicBezTo>
                <a:cubicBezTo>
                  <a:pt x="297" y="119"/>
                  <a:pt x="297" y="119"/>
                  <a:pt x="297" y="119"/>
                </a:cubicBezTo>
                <a:cubicBezTo>
                  <a:pt x="297" y="119"/>
                  <a:pt x="298" y="119"/>
                  <a:pt x="298" y="118"/>
                </a:cubicBezTo>
                <a:cubicBezTo>
                  <a:pt x="298" y="118"/>
                  <a:pt x="298" y="118"/>
                  <a:pt x="298" y="118"/>
                </a:cubicBezTo>
                <a:cubicBezTo>
                  <a:pt x="298" y="118"/>
                  <a:pt x="299" y="117"/>
                  <a:pt x="299" y="117"/>
                </a:cubicBezTo>
                <a:moveTo>
                  <a:pt x="324" y="158"/>
                </a:moveTo>
                <a:cubicBezTo>
                  <a:pt x="324" y="157"/>
                  <a:pt x="324" y="156"/>
                  <a:pt x="324" y="156"/>
                </a:cubicBezTo>
                <a:cubicBezTo>
                  <a:pt x="323" y="155"/>
                  <a:pt x="323" y="153"/>
                  <a:pt x="323" y="153"/>
                </a:cubicBezTo>
                <a:cubicBezTo>
                  <a:pt x="323" y="152"/>
                  <a:pt x="322" y="152"/>
                  <a:pt x="322" y="151"/>
                </a:cubicBezTo>
                <a:cubicBezTo>
                  <a:pt x="321" y="152"/>
                  <a:pt x="321" y="152"/>
                  <a:pt x="321" y="152"/>
                </a:cubicBezTo>
                <a:cubicBezTo>
                  <a:pt x="321" y="152"/>
                  <a:pt x="321" y="153"/>
                  <a:pt x="319" y="154"/>
                </a:cubicBezTo>
                <a:cubicBezTo>
                  <a:pt x="318" y="155"/>
                  <a:pt x="318" y="155"/>
                  <a:pt x="318" y="149"/>
                </a:cubicBezTo>
                <a:cubicBezTo>
                  <a:pt x="317" y="149"/>
                  <a:pt x="316" y="149"/>
                  <a:pt x="315" y="149"/>
                </a:cubicBezTo>
                <a:cubicBezTo>
                  <a:pt x="316" y="145"/>
                  <a:pt x="317" y="144"/>
                  <a:pt x="314" y="143"/>
                </a:cubicBezTo>
                <a:cubicBezTo>
                  <a:pt x="314" y="143"/>
                  <a:pt x="314" y="143"/>
                  <a:pt x="314" y="142"/>
                </a:cubicBezTo>
                <a:cubicBezTo>
                  <a:pt x="313" y="142"/>
                  <a:pt x="313" y="142"/>
                  <a:pt x="313" y="142"/>
                </a:cubicBezTo>
                <a:cubicBezTo>
                  <a:pt x="313" y="141"/>
                  <a:pt x="313" y="140"/>
                  <a:pt x="312" y="139"/>
                </a:cubicBezTo>
                <a:cubicBezTo>
                  <a:pt x="312" y="139"/>
                  <a:pt x="312" y="139"/>
                  <a:pt x="312" y="139"/>
                </a:cubicBezTo>
                <a:cubicBezTo>
                  <a:pt x="312" y="138"/>
                  <a:pt x="311" y="135"/>
                  <a:pt x="310" y="135"/>
                </a:cubicBezTo>
                <a:cubicBezTo>
                  <a:pt x="306" y="135"/>
                  <a:pt x="306" y="135"/>
                  <a:pt x="306" y="134"/>
                </a:cubicBezTo>
                <a:cubicBezTo>
                  <a:pt x="307" y="131"/>
                  <a:pt x="307" y="131"/>
                  <a:pt x="310" y="131"/>
                </a:cubicBezTo>
                <a:cubicBezTo>
                  <a:pt x="310" y="131"/>
                  <a:pt x="310" y="130"/>
                  <a:pt x="310" y="130"/>
                </a:cubicBezTo>
                <a:cubicBezTo>
                  <a:pt x="310" y="128"/>
                  <a:pt x="312" y="128"/>
                  <a:pt x="313" y="127"/>
                </a:cubicBezTo>
                <a:cubicBezTo>
                  <a:pt x="313" y="126"/>
                  <a:pt x="313" y="125"/>
                  <a:pt x="314" y="123"/>
                </a:cubicBezTo>
                <a:cubicBezTo>
                  <a:pt x="311" y="123"/>
                  <a:pt x="308" y="123"/>
                  <a:pt x="305" y="123"/>
                </a:cubicBezTo>
                <a:cubicBezTo>
                  <a:pt x="307" y="120"/>
                  <a:pt x="307" y="120"/>
                  <a:pt x="307" y="120"/>
                </a:cubicBezTo>
                <a:cubicBezTo>
                  <a:pt x="308" y="119"/>
                  <a:pt x="310" y="119"/>
                  <a:pt x="310" y="118"/>
                </a:cubicBezTo>
                <a:cubicBezTo>
                  <a:pt x="310" y="117"/>
                  <a:pt x="310" y="117"/>
                  <a:pt x="309" y="117"/>
                </a:cubicBezTo>
                <a:cubicBezTo>
                  <a:pt x="309" y="117"/>
                  <a:pt x="309" y="117"/>
                  <a:pt x="309" y="117"/>
                </a:cubicBezTo>
                <a:cubicBezTo>
                  <a:pt x="308" y="117"/>
                  <a:pt x="308" y="117"/>
                  <a:pt x="307" y="117"/>
                </a:cubicBezTo>
                <a:cubicBezTo>
                  <a:pt x="306" y="117"/>
                  <a:pt x="304" y="116"/>
                  <a:pt x="303" y="117"/>
                </a:cubicBezTo>
                <a:cubicBezTo>
                  <a:pt x="303" y="118"/>
                  <a:pt x="302" y="119"/>
                  <a:pt x="301" y="120"/>
                </a:cubicBezTo>
                <a:cubicBezTo>
                  <a:pt x="301" y="121"/>
                  <a:pt x="301" y="122"/>
                  <a:pt x="300" y="123"/>
                </a:cubicBezTo>
                <a:cubicBezTo>
                  <a:pt x="298" y="124"/>
                  <a:pt x="298" y="124"/>
                  <a:pt x="298" y="124"/>
                </a:cubicBezTo>
                <a:cubicBezTo>
                  <a:pt x="297" y="123"/>
                  <a:pt x="297" y="123"/>
                  <a:pt x="297" y="122"/>
                </a:cubicBezTo>
                <a:cubicBezTo>
                  <a:pt x="296" y="123"/>
                  <a:pt x="296" y="123"/>
                  <a:pt x="296" y="123"/>
                </a:cubicBezTo>
                <a:cubicBezTo>
                  <a:pt x="294" y="123"/>
                  <a:pt x="294" y="126"/>
                  <a:pt x="294" y="126"/>
                </a:cubicBezTo>
                <a:cubicBezTo>
                  <a:pt x="295" y="127"/>
                  <a:pt x="296" y="126"/>
                  <a:pt x="297" y="127"/>
                </a:cubicBezTo>
                <a:cubicBezTo>
                  <a:pt x="296" y="128"/>
                  <a:pt x="296" y="128"/>
                  <a:pt x="296" y="128"/>
                </a:cubicBezTo>
                <a:cubicBezTo>
                  <a:pt x="296" y="128"/>
                  <a:pt x="296" y="128"/>
                  <a:pt x="296" y="129"/>
                </a:cubicBezTo>
                <a:cubicBezTo>
                  <a:pt x="295" y="130"/>
                  <a:pt x="296" y="131"/>
                  <a:pt x="294" y="131"/>
                </a:cubicBezTo>
                <a:cubicBezTo>
                  <a:pt x="292" y="132"/>
                  <a:pt x="292" y="133"/>
                  <a:pt x="292" y="133"/>
                </a:cubicBezTo>
                <a:cubicBezTo>
                  <a:pt x="292" y="134"/>
                  <a:pt x="292" y="134"/>
                  <a:pt x="292" y="134"/>
                </a:cubicBezTo>
                <a:cubicBezTo>
                  <a:pt x="292" y="134"/>
                  <a:pt x="293" y="134"/>
                  <a:pt x="294" y="134"/>
                </a:cubicBezTo>
                <a:cubicBezTo>
                  <a:pt x="294" y="134"/>
                  <a:pt x="294" y="133"/>
                  <a:pt x="295" y="134"/>
                </a:cubicBezTo>
                <a:cubicBezTo>
                  <a:pt x="295" y="135"/>
                  <a:pt x="295" y="135"/>
                  <a:pt x="296" y="135"/>
                </a:cubicBezTo>
                <a:cubicBezTo>
                  <a:pt x="296" y="136"/>
                  <a:pt x="297" y="136"/>
                  <a:pt x="297" y="135"/>
                </a:cubicBezTo>
                <a:cubicBezTo>
                  <a:pt x="297" y="135"/>
                  <a:pt x="297" y="135"/>
                  <a:pt x="298" y="134"/>
                </a:cubicBezTo>
                <a:cubicBezTo>
                  <a:pt x="299" y="135"/>
                  <a:pt x="299" y="135"/>
                  <a:pt x="299" y="135"/>
                </a:cubicBezTo>
                <a:cubicBezTo>
                  <a:pt x="298" y="136"/>
                  <a:pt x="299" y="137"/>
                  <a:pt x="299" y="138"/>
                </a:cubicBezTo>
                <a:cubicBezTo>
                  <a:pt x="298" y="139"/>
                  <a:pt x="297" y="138"/>
                  <a:pt x="296" y="139"/>
                </a:cubicBezTo>
                <a:cubicBezTo>
                  <a:pt x="296" y="140"/>
                  <a:pt x="296" y="140"/>
                  <a:pt x="296" y="141"/>
                </a:cubicBezTo>
                <a:cubicBezTo>
                  <a:pt x="298" y="141"/>
                  <a:pt x="299" y="141"/>
                  <a:pt x="301" y="141"/>
                </a:cubicBezTo>
                <a:cubicBezTo>
                  <a:pt x="302" y="140"/>
                  <a:pt x="302" y="140"/>
                  <a:pt x="302" y="140"/>
                </a:cubicBezTo>
                <a:cubicBezTo>
                  <a:pt x="304" y="142"/>
                  <a:pt x="301" y="145"/>
                  <a:pt x="304" y="146"/>
                </a:cubicBezTo>
                <a:cubicBezTo>
                  <a:pt x="304" y="146"/>
                  <a:pt x="304" y="146"/>
                  <a:pt x="304" y="146"/>
                </a:cubicBezTo>
                <a:cubicBezTo>
                  <a:pt x="304" y="147"/>
                  <a:pt x="303" y="148"/>
                  <a:pt x="303" y="149"/>
                </a:cubicBezTo>
                <a:cubicBezTo>
                  <a:pt x="304" y="150"/>
                  <a:pt x="303" y="151"/>
                  <a:pt x="302" y="151"/>
                </a:cubicBezTo>
                <a:cubicBezTo>
                  <a:pt x="300" y="152"/>
                  <a:pt x="299" y="150"/>
                  <a:pt x="297" y="150"/>
                </a:cubicBezTo>
                <a:cubicBezTo>
                  <a:pt x="297" y="150"/>
                  <a:pt x="297" y="150"/>
                  <a:pt x="297" y="150"/>
                </a:cubicBezTo>
                <a:cubicBezTo>
                  <a:pt x="296" y="150"/>
                  <a:pt x="296" y="150"/>
                  <a:pt x="295" y="151"/>
                </a:cubicBezTo>
                <a:cubicBezTo>
                  <a:pt x="295" y="152"/>
                  <a:pt x="295" y="152"/>
                  <a:pt x="295" y="152"/>
                </a:cubicBezTo>
                <a:cubicBezTo>
                  <a:pt x="294" y="152"/>
                  <a:pt x="294" y="152"/>
                  <a:pt x="293" y="152"/>
                </a:cubicBezTo>
                <a:cubicBezTo>
                  <a:pt x="292" y="153"/>
                  <a:pt x="292" y="153"/>
                  <a:pt x="292" y="153"/>
                </a:cubicBezTo>
                <a:cubicBezTo>
                  <a:pt x="294" y="154"/>
                  <a:pt x="295" y="153"/>
                  <a:pt x="297" y="154"/>
                </a:cubicBezTo>
                <a:cubicBezTo>
                  <a:pt x="297" y="154"/>
                  <a:pt x="297" y="155"/>
                  <a:pt x="296" y="156"/>
                </a:cubicBezTo>
                <a:cubicBezTo>
                  <a:pt x="296" y="156"/>
                  <a:pt x="296" y="156"/>
                  <a:pt x="295" y="156"/>
                </a:cubicBezTo>
                <a:cubicBezTo>
                  <a:pt x="292" y="157"/>
                  <a:pt x="292" y="157"/>
                  <a:pt x="292" y="157"/>
                </a:cubicBezTo>
                <a:cubicBezTo>
                  <a:pt x="292" y="157"/>
                  <a:pt x="292" y="157"/>
                  <a:pt x="292" y="157"/>
                </a:cubicBezTo>
                <a:cubicBezTo>
                  <a:pt x="292" y="157"/>
                  <a:pt x="292" y="157"/>
                  <a:pt x="292" y="157"/>
                </a:cubicBezTo>
                <a:cubicBezTo>
                  <a:pt x="292" y="157"/>
                  <a:pt x="292" y="157"/>
                  <a:pt x="292" y="157"/>
                </a:cubicBezTo>
                <a:cubicBezTo>
                  <a:pt x="292" y="157"/>
                  <a:pt x="292" y="157"/>
                  <a:pt x="292" y="157"/>
                </a:cubicBezTo>
                <a:cubicBezTo>
                  <a:pt x="292" y="157"/>
                  <a:pt x="292" y="157"/>
                  <a:pt x="292" y="157"/>
                </a:cubicBezTo>
                <a:cubicBezTo>
                  <a:pt x="292" y="157"/>
                  <a:pt x="292" y="157"/>
                  <a:pt x="292" y="157"/>
                </a:cubicBezTo>
                <a:cubicBezTo>
                  <a:pt x="292" y="157"/>
                  <a:pt x="292" y="157"/>
                  <a:pt x="292" y="157"/>
                </a:cubicBezTo>
                <a:cubicBezTo>
                  <a:pt x="292" y="157"/>
                  <a:pt x="292" y="157"/>
                  <a:pt x="292" y="157"/>
                </a:cubicBezTo>
                <a:cubicBezTo>
                  <a:pt x="291" y="159"/>
                  <a:pt x="291" y="159"/>
                  <a:pt x="291" y="160"/>
                </a:cubicBezTo>
                <a:cubicBezTo>
                  <a:pt x="293" y="161"/>
                  <a:pt x="295" y="159"/>
                  <a:pt x="296" y="160"/>
                </a:cubicBezTo>
                <a:cubicBezTo>
                  <a:pt x="298" y="161"/>
                  <a:pt x="299" y="160"/>
                  <a:pt x="301" y="161"/>
                </a:cubicBezTo>
                <a:cubicBezTo>
                  <a:pt x="301" y="162"/>
                  <a:pt x="301" y="162"/>
                  <a:pt x="300" y="163"/>
                </a:cubicBezTo>
                <a:cubicBezTo>
                  <a:pt x="300" y="163"/>
                  <a:pt x="299" y="163"/>
                  <a:pt x="296" y="163"/>
                </a:cubicBezTo>
                <a:cubicBezTo>
                  <a:pt x="295" y="163"/>
                  <a:pt x="295" y="164"/>
                  <a:pt x="294" y="165"/>
                </a:cubicBezTo>
                <a:cubicBezTo>
                  <a:pt x="293" y="165"/>
                  <a:pt x="292" y="165"/>
                  <a:pt x="291" y="165"/>
                </a:cubicBezTo>
                <a:cubicBezTo>
                  <a:pt x="291" y="168"/>
                  <a:pt x="291" y="168"/>
                  <a:pt x="287" y="169"/>
                </a:cubicBezTo>
                <a:cubicBezTo>
                  <a:pt x="288" y="170"/>
                  <a:pt x="288" y="170"/>
                  <a:pt x="291" y="169"/>
                </a:cubicBezTo>
                <a:cubicBezTo>
                  <a:pt x="292" y="169"/>
                  <a:pt x="292" y="169"/>
                  <a:pt x="293" y="168"/>
                </a:cubicBezTo>
                <a:cubicBezTo>
                  <a:pt x="293" y="168"/>
                  <a:pt x="293" y="168"/>
                  <a:pt x="295" y="169"/>
                </a:cubicBezTo>
                <a:cubicBezTo>
                  <a:pt x="296" y="169"/>
                  <a:pt x="296" y="169"/>
                  <a:pt x="297" y="169"/>
                </a:cubicBezTo>
                <a:cubicBezTo>
                  <a:pt x="298" y="167"/>
                  <a:pt x="298" y="167"/>
                  <a:pt x="298" y="166"/>
                </a:cubicBezTo>
                <a:cubicBezTo>
                  <a:pt x="300" y="167"/>
                  <a:pt x="302" y="166"/>
                  <a:pt x="304" y="167"/>
                </a:cubicBezTo>
                <a:cubicBezTo>
                  <a:pt x="306" y="167"/>
                  <a:pt x="306" y="165"/>
                  <a:pt x="307" y="165"/>
                </a:cubicBezTo>
                <a:cubicBezTo>
                  <a:pt x="309" y="165"/>
                  <a:pt x="309" y="167"/>
                  <a:pt x="310" y="167"/>
                </a:cubicBezTo>
                <a:cubicBezTo>
                  <a:pt x="311" y="167"/>
                  <a:pt x="311" y="167"/>
                  <a:pt x="311" y="167"/>
                </a:cubicBezTo>
                <a:cubicBezTo>
                  <a:pt x="312" y="167"/>
                  <a:pt x="314" y="167"/>
                  <a:pt x="316" y="166"/>
                </a:cubicBezTo>
                <a:cubicBezTo>
                  <a:pt x="317" y="165"/>
                  <a:pt x="317" y="165"/>
                  <a:pt x="317" y="165"/>
                </a:cubicBezTo>
                <a:cubicBezTo>
                  <a:pt x="319" y="165"/>
                  <a:pt x="319" y="165"/>
                  <a:pt x="320" y="165"/>
                </a:cubicBezTo>
                <a:cubicBezTo>
                  <a:pt x="320" y="164"/>
                  <a:pt x="320" y="164"/>
                  <a:pt x="320" y="164"/>
                </a:cubicBezTo>
                <a:cubicBezTo>
                  <a:pt x="320" y="163"/>
                  <a:pt x="319" y="162"/>
                  <a:pt x="319" y="161"/>
                </a:cubicBezTo>
                <a:cubicBezTo>
                  <a:pt x="319" y="161"/>
                  <a:pt x="319" y="161"/>
                  <a:pt x="319" y="161"/>
                </a:cubicBezTo>
                <a:cubicBezTo>
                  <a:pt x="319" y="160"/>
                  <a:pt x="319" y="159"/>
                  <a:pt x="321" y="160"/>
                </a:cubicBezTo>
                <a:cubicBezTo>
                  <a:pt x="321" y="160"/>
                  <a:pt x="321" y="160"/>
                  <a:pt x="322" y="158"/>
                </a:cubicBezTo>
                <a:cubicBezTo>
                  <a:pt x="323" y="158"/>
                  <a:pt x="323" y="158"/>
                  <a:pt x="324" y="158"/>
                </a:cubicBezTo>
                <a:moveTo>
                  <a:pt x="281" y="142"/>
                </a:moveTo>
                <a:cubicBezTo>
                  <a:pt x="281" y="142"/>
                  <a:pt x="281" y="142"/>
                  <a:pt x="281" y="142"/>
                </a:cubicBezTo>
                <a:cubicBezTo>
                  <a:pt x="281" y="142"/>
                  <a:pt x="281" y="142"/>
                  <a:pt x="281" y="142"/>
                </a:cubicBezTo>
                <a:cubicBezTo>
                  <a:pt x="281" y="142"/>
                  <a:pt x="281" y="142"/>
                  <a:pt x="281" y="142"/>
                </a:cubicBezTo>
                <a:moveTo>
                  <a:pt x="293" y="143"/>
                </a:moveTo>
                <a:cubicBezTo>
                  <a:pt x="293" y="143"/>
                  <a:pt x="294" y="142"/>
                  <a:pt x="293" y="141"/>
                </a:cubicBezTo>
                <a:cubicBezTo>
                  <a:pt x="292" y="140"/>
                  <a:pt x="293" y="139"/>
                  <a:pt x="293" y="139"/>
                </a:cubicBezTo>
                <a:cubicBezTo>
                  <a:pt x="293" y="139"/>
                  <a:pt x="293" y="138"/>
                  <a:pt x="292" y="138"/>
                </a:cubicBezTo>
                <a:cubicBezTo>
                  <a:pt x="292" y="138"/>
                  <a:pt x="291" y="138"/>
                  <a:pt x="291" y="138"/>
                </a:cubicBezTo>
                <a:cubicBezTo>
                  <a:pt x="291" y="137"/>
                  <a:pt x="291" y="137"/>
                  <a:pt x="291" y="137"/>
                </a:cubicBezTo>
                <a:cubicBezTo>
                  <a:pt x="290" y="137"/>
                  <a:pt x="290" y="137"/>
                  <a:pt x="290" y="137"/>
                </a:cubicBezTo>
                <a:cubicBezTo>
                  <a:pt x="289" y="137"/>
                  <a:pt x="288" y="138"/>
                  <a:pt x="288" y="138"/>
                </a:cubicBezTo>
                <a:cubicBezTo>
                  <a:pt x="287" y="138"/>
                  <a:pt x="287" y="138"/>
                  <a:pt x="287" y="139"/>
                </a:cubicBezTo>
                <a:cubicBezTo>
                  <a:pt x="287" y="139"/>
                  <a:pt x="286" y="139"/>
                  <a:pt x="286" y="139"/>
                </a:cubicBezTo>
                <a:cubicBezTo>
                  <a:pt x="285" y="139"/>
                  <a:pt x="285" y="139"/>
                  <a:pt x="285" y="139"/>
                </a:cubicBezTo>
                <a:cubicBezTo>
                  <a:pt x="285" y="138"/>
                  <a:pt x="285" y="138"/>
                  <a:pt x="285" y="137"/>
                </a:cubicBezTo>
                <a:cubicBezTo>
                  <a:pt x="284" y="137"/>
                  <a:pt x="284" y="137"/>
                  <a:pt x="282" y="137"/>
                </a:cubicBezTo>
                <a:cubicBezTo>
                  <a:pt x="282" y="139"/>
                  <a:pt x="281" y="140"/>
                  <a:pt x="281" y="142"/>
                </a:cubicBezTo>
                <a:cubicBezTo>
                  <a:pt x="280" y="142"/>
                  <a:pt x="280" y="143"/>
                  <a:pt x="279" y="142"/>
                </a:cubicBezTo>
                <a:cubicBezTo>
                  <a:pt x="278" y="142"/>
                  <a:pt x="278" y="143"/>
                  <a:pt x="277" y="143"/>
                </a:cubicBezTo>
                <a:cubicBezTo>
                  <a:pt x="277" y="143"/>
                  <a:pt x="277" y="143"/>
                  <a:pt x="276" y="142"/>
                </a:cubicBezTo>
                <a:cubicBezTo>
                  <a:pt x="275" y="142"/>
                  <a:pt x="275" y="142"/>
                  <a:pt x="275" y="142"/>
                </a:cubicBezTo>
                <a:cubicBezTo>
                  <a:pt x="274" y="145"/>
                  <a:pt x="273" y="147"/>
                  <a:pt x="273" y="149"/>
                </a:cubicBezTo>
                <a:cubicBezTo>
                  <a:pt x="274" y="149"/>
                  <a:pt x="274" y="149"/>
                  <a:pt x="276" y="149"/>
                </a:cubicBezTo>
                <a:cubicBezTo>
                  <a:pt x="275" y="150"/>
                  <a:pt x="275" y="151"/>
                  <a:pt x="275" y="152"/>
                </a:cubicBezTo>
                <a:cubicBezTo>
                  <a:pt x="272" y="153"/>
                  <a:pt x="272" y="153"/>
                  <a:pt x="271" y="154"/>
                </a:cubicBezTo>
                <a:cubicBezTo>
                  <a:pt x="271" y="154"/>
                  <a:pt x="271" y="154"/>
                  <a:pt x="271" y="154"/>
                </a:cubicBezTo>
                <a:cubicBezTo>
                  <a:pt x="271" y="155"/>
                  <a:pt x="271" y="156"/>
                  <a:pt x="270" y="156"/>
                </a:cubicBezTo>
                <a:cubicBezTo>
                  <a:pt x="270" y="157"/>
                  <a:pt x="269" y="157"/>
                  <a:pt x="269" y="157"/>
                </a:cubicBezTo>
                <a:cubicBezTo>
                  <a:pt x="269" y="158"/>
                  <a:pt x="269" y="158"/>
                  <a:pt x="269" y="158"/>
                </a:cubicBezTo>
                <a:cubicBezTo>
                  <a:pt x="269" y="158"/>
                  <a:pt x="268" y="159"/>
                  <a:pt x="269" y="159"/>
                </a:cubicBezTo>
                <a:cubicBezTo>
                  <a:pt x="270" y="160"/>
                  <a:pt x="271" y="160"/>
                  <a:pt x="271" y="160"/>
                </a:cubicBezTo>
                <a:cubicBezTo>
                  <a:pt x="273" y="159"/>
                  <a:pt x="274" y="160"/>
                  <a:pt x="274" y="160"/>
                </a:cubicBezTo>
                <a:cubicBezTo>
                  <a:pt x="275" y="160"/>
                  <a:pt x="277" y="159"/>
                  <a:pt x="277" y="159"/>
                </a:cubicBezTo>
                <a:cubicBezTo>
                  <a:pt x="277" y="159"/>
                  <a:pt x="277" y="159"/>
                  <a:pt x="277" y="158"/>
                </a:cubicBezTo>
                <a:cubicBezTo>
                  <a:pt x="278" y="157"/>
                  <a:pt x="278" y="157"/>
                  <a:pt x="278" y="157"/>
                </a:cubicBezTo>
                <a:cubicBezTo>
                  <a:pt x="281" y="157"/>
                  <a:pt x="284" y="157"/>
                  <a:pt x="286" y="157"/>
                </a:cubicBezTo>
                <a:cubicBezTo>
                  <a:pt x="286" y="157"/>
                  <a:pt x="287" y="156"/>
                  <a:pt x="287" y="156"/>
                </a:cubicBezTo>
                <a:cubicBezTo>
                  <a:pt x="287" y="155"/>
                  <a:pt x="286" y="155"/>
                  <a:pt x="286" y="154"/>
                </a:cubicBezTo>
                <a:cubicBezTo>
                  <a:pt x="287" y="153"/>
                  <a:pt x="287" y="154"/>
                  <a:pt x="288" y="153"/>
                </a:cubicBezTo>
                <a:cubicBezTo>
                  <a:pt x="288" y="152"/>
                  <a:pt x="288" y="152"/>
                  <a:pt x="289" y="150"/>
                </a:cubicBezTo>
                <a:cubicBezTo>
                  <a:pt x="289" y="149"/>
                  <a:pt x="290" y="148"/>
                  <a:pt x="290" y="147"/>
                </a:cubicBezTo>
                <a:cubicBezTo>
                  <a:pt x="290" y="146"/>
                  <a:pt x="290" y="145"/>
                  <a:pt x="290" y="145"/>
                </a:cubicBezTo>
                <a:cubicBezTo>
                  <a:pt x="292" y="145"/>
                  <a:pt x="293" y="144"/>
                  <a:pt x="293" y="143"/>
                </a:cubicBezTo>
                <a:moveTo>
                  <a:pt x="544" y="571"/>
                </a:moveTo>
                <a:cubicBezTo>
                  <a:pt x="544" y="571"/>
                  <a:pt x="544" y="570"/>
                  <a:pt x="545" y="570"/>
                </a:cubicBezTo>
                <a:cubicBezTo>
                  <a:pt x="548" y="559"/>
                  <a:pt x="548" y="559"/>
                  <a:pt x="548" y="559"/>
                </a:cubicBezTo>
                <a:cubicBezTo>
                  <a:pt x="547" y="558"/>
                  <a:pt x="547" y="556"/>
                  <a:pt x="543" y="555"/>
                </a:cubicBezTo>
                <a:cubicBezTo>
                  <a:pt x="542" y="559"/>
                  <a:pt x="542" y="559"/>
                  <a:pt x="542" y="559"/>
                </a:cubicBezTo>
                <a:cubicBezTo>
                  <a:pt x="541" y="560"/>
                  <a:pt x="541" y="560"/>
                  <a:pt x="535" y="564"/>
                </a:cubicBezTo>
                <a:cubicBezTo>
                  <a:pt x="535" y="564"/>
                  <a:pt x="533" y="567"/>
                  <a:pt x="533" y="567"/>
                </a:cubicBezTo>
                <a:cubicBezTo>
                  <a:pt x="533" y="568"/>
                  <a:pt x="533" y="568"/>
                  <a:pt x="533" y="568"/>
                </a:cubicBezTo>
                <a:cubicBezTo>
                  <a:pt x="532" y="569"/>
                  <a:pt x="531" y="568"/>
                  <a:pt x="531" y="569"/>
                </a:cubicBezTo>
                <a:cubicBezTo>
                  <a:pt x="530" y="570"/>
                  <a:pt x="530" y="571"/>
                  <a:pt x="528" y="572"/>
                </a:cubicBezTo>
                <a:cubicBezTo>
                  <a:pt x="525" y="575"/>
                  <a:pt x="522" y="572"/>
                  <a:pt x="518" y="573"/>
                </a:cubicBezTo>
                <a:cubicBezTo>
                  <a:pt x="517" y="574"/>
                  <a:pt x="516" y="574"/>
                  <a:pt x="516" y="575"/>
                </a:cubicBezTo>
                <a:cubicBezTo>
                  <a:pt x="515" y="576"/>
                  <a:pt x="515" y="577"/>
                  <a:pt x="514" y="579"/>
                </a:cubicBezTo>
                <a:cubicBezTo>
                  <a:pt x="513" y="580"/>
                  <a:pt x="512" y="581"/>
                  <a:pt x="511" y="582"/>
                </a:cubicBezTo>
                <a:cubicBezTo>
                  <a:pt x="511" y="582"/>
                  <a:pt x="509" y="588"/>
                  <a:pt x="510" y="589"/>
                </a:cubicBezTo>
                <a:cubicBezTo>
                  <a:pt x="510" y="590"/>
                  <a:pt x="510" y="590"/>
                  <a:pt x="510" y="591"/>
                </a:cubicBezTo>
                <a:cubicBezTo>
                  <a:pt x="510" y="591"/>
                  <a:pt x="509" y="594"/>
                  <a:pt x="509" y="594"/>
                </a:cubicBezTo>
                <a:cubicBezTo>
                  <a:pt x="509" y="595"/>
                  <a:pt x="508" y="595"/>
                  <a:pt x="508" y="594"/>
                </a:cubicBezTo>
                <a:cubicBezTo>
                  <a:pt x="507" y="594"/>
                  <a:pt x="507" y="594"/>
                  <a:pt x="504" y="597"/>
                </a:cubicBezTo>
                <a:cubicBezTo>
                  <a:pt x="503" y="599"/>
                  <a:pt x="503" y="601"/>
                  <a:pt x="501" y="603"/>
                </a:cubicBezTo>
                <a:cubicBezTo>
                  <a:pt x="501" y="603"/>
                  <a:pt x="501" y="603"/>
                  <a:pt x="500" y="604"/>
                </a:cubicBezTo>
                <a:cubicBezTo>
                  <a:pt x="500" y="604"/>
                  <a:pt x="500" y="604"/>
                  <a:pt x="500" y="605"/>
                </a:cubicBezTo>
                <a:cubicBezTo>
                  <a:pt x="500" y="606"/>
                  <a:pt x="500" y="608"/>
                  <a:pt x="500" y="609"/>
                </a:cubicBezTo>
                <a:cubicBezTo>
                  <a:pt x="499" y="610"/>
                  <a:pt x="499" y="610"/>
                  <a:pt x="499" y="611"/>
                </a:cubicBezTo>
                <a:cubicBezTo>
                  <a:pt x="498" y="614"/>
                  <a:pt x="498" y="614"/>
                  <a:pt x="497" y="616"/>
                </a:cubicBezTo>
                <a:cubicBezTo>
                  <a:pt x="499" y="617"/>
                  <a:pt x="501" y="616"/>
                  <a:pt x="503" y="616"/>
                </a:cubicBezTo>
                <a:cubicBezTo>
                  <a:pt x="503" y="617"/>
                  <a:pt x="503" y="617"/>
                  <a:pt x="503" y="618"/>
                </a:cubicBezTo>
                <a:cubicBezTo>
                  <a:pt x="505" y="619"/>
                  <a:pt x="510" y="620"/>
                  <a:pt x="515" y="615"/>
                </a:cubicBezTo>
                <a:cubicBezTo>
                  <a:pt x="517" y="612"/>
                  <a:pt x="517" y="609"/>
                  <a:pt x="519" y="606"/>
                </a:cubicBezTo>
                <a:cubicBezTo>
                  <a:pt x="521" y="604"/>
                  <a:pt x="523" y="603"/>
                  <a:pt x="524" y="601"/>
                </a:cubicBezTo>
                <a:cubicBezTo>
                  <a:pt x="526" y="599"/>
                  <a:pt x="526" y="596"/>
                  <a:pt x="528" y="593"/>
                </a:cubicBezTo>
                <a:cubicBezTo>
                  <a:pt x="529" y="592"/>
                  <a:pt x="531" y="592"/>
                  <a:pt x="532" y="591"/>
                </a:cubicBezTo>
                <a:cubicBezTo>
                  <a:pt x="533" y="590"/>
                  <a:pt x="534" y="591"/>
                  <a:pt x="535" y="590"/>
                </a:cubicBezTo>
                <a:cubicBezTo>
                  <a:pt x="536" y="588"/>
                  <a:pt x="535" y="585"/>
                  <a:pt x="536" y="583"/>
                </a:cubicBezTo>
                <a:cubicBezTo>
                  <a:pt x="537" y="582"/>
                  <a:pt x="539" y="581"/>
                  <a:pt x="539" y="579"/>
                </a:cubicBezTo>
                <a:cubicBezTo>
                  <a:pt x="539" y="579"/>
                  <a:pt x="540" y="578"/>
                  <a:pt x="540" y="577"/>
                </a:cubicBezTo>
                <a:cubicBezTo>
                  <a:pt x="540" y="577"/>
                  <a:pt x="540" y="576"/>
                  <a:pt x="540" y="575"/>
                </a:cubicBezTo>
                <a:cubicBezTo>
                  <a:pt x="540" y="575"/>
                  <a:pt x="541" y="575"/>
                  <a:pt x="541" y="574"/>
                </a:cubicBezTo>
                <a:cubicBezTo>
                  <a:pt x="541" y="573"/>
                  <a:pt x="543" y="572"/>
                  <a:pt x="544" y="571"/>
                </a:cubicBezTo>
                <a:moveTo>
                  <a:pt x="577" y="426"/>
                </a:moveTo>
                <a:cubicBezTo>
                  <a:pt x="577" y="425"/>
                  <a:pt x="577" y="423"/>
                  <a:pt x="575" y="421"/>
                </a:cubicBezTo>
                <a:cubicBezTo>
                  <a:pt x="568" y="420"/>
                  <a:pt x="563" y="428"/>
                  <a:pt x="556" y="426"/>
                </a:cubicBezTo>
                <a:cubicBezTo>
                  <a:pt x="555" y="426"/>
                  <a:pt x="554" y="426"/>
                  <a:pt x="552" y="426"/>
                </a:cubicBezTo>
                <a:cubicBezTo>
                  <a:pt x="546" y="427"/>
                  <a:pt x="544" y="426"/>
                  <a:pt x="541" y="425"/>
                </a:cubicBezTo>
                <a:cubicBezTo>
                  <a:pt x="539" y="419"/>
                  <a:pt x="539" y="419"/>
                  <a:pt x="539" y="417"/>
                </a:cubicBezTo>
                <a:cubicBezTo>
                  <a:pt x="538" y="417"/>
                  <a:pt x="537" y="416"/>
                  <a:pt x="537" y="416"/>
                </a:cubicBezTo>
                <a:cubicBezTo>
                  <a:pt x="536" y="414"/>
                  <a:pt x="536" y="412"/>
                  <a:pt x="536" y="411"/>
                </a:cubicBezTo>
                <a:cubicBezTo>
                  <a:pt x="519" y="396"/>
                  <a:pt x="504" y="384"/>
                  <a:pt x="507" y="371"/>
                </a:cubicBezTo>
                <a:cubicBezTo>
                  <a:pt x="507" y="371"/>
                  <a:pt x="507" y="370"/>
                  <a:pt x="507" y="367"/>
                </a:cubicBezTo>
                <a:cubicBezTo>
                  <a:pt x="507" y="365"/>
                  <a:pt x="507" y="364"/>
                  <a:pt x="506" y="362"/>
                </a:cubicBezTo>
                <a:cubicBezTo>
                  <a:pt x="506" y="362"/>
                  <a:pt x="477" y="309"/>
                  <a:pt x="477" y="300"/>
                </a:cubicBezTo>
                <a:cubicBezTo>
                  <a:pt x="474" y="297"/>
                  <a:pt x="470" y="297"/>
                  <a:pt x="468" y="295"/>
                </a:cubicBezTo>
                <a:cubicBezTo>
                  <a:pt x="467" y="295"/>
                  <a:pt x="467" y="295"/>
                  <a:pt x="465" y="295"/>
                </a:cubicBezTo>
                <a:cubicBezTo>
                  <a:pt x="464" y="295"/>
                  <a:pt x="462" y="296"/>
                  <a:pt x="461" y="297"/>
                </a:cubicBezTo>
                <a:cubicBezTo>
                  <a:pt x="460" y="297"/>
                  <a:pt x="460" y="297"/>
                  <a:pt x="460" y="297"/>
                </a:cubicBezTo>
                <a:cubicBezTo>
                  <a:pt x="443" y="293"/>
                  <a:pt x="427" y="284"/>
                  <a:pt x="410" y="284"/>
                </a:cubicBezTo>
                <a:cubicBezTo>
                  <a:pt x="409" y="297"/>
                  <a:pt x="409" y="297"/>
                  <a:pt x="408" y="299"/>
                </a:cubicBezTo>
                <a:cubicBezTo>
                  <a:pt x="408" y="299"/>
                  <a:pt x="407" y="299"/>
                  <a:pt x="406" y="299"/>
                </a:cubicBezTo>
                <a:cubicBezTo>
                  <a:pt x="405" y="299"/>
                  <a:pt x="405" y="299"/>
                  <a:pt x="403" y="299"/>
                </a:cubicBezTo>
                <a:cubicBezTo>
                  <a:pt x="399" y="298"/>
                  <a:pt x="397" y="294"/>
                  <a:pt x="394" y="293"/>
                </a:cubicBezTo>
                <a:cubicBezTo>
                  <a:pt x="390" y="293"/>
                  <a:pt x="386" y="293"/>
                  <a:pt x="381" y="291"/>
                </a:cubicBezTo>
                <a:cubicBezTo>
                  <a:pt x="379" y="283"/>
                  <a:pt x="367" y="283"/>
                  <a:pt x="367" y="283"/>
                </a:cubicBezTo>
                <a:cubicBezTo>
                  <a:pt x="361" y="283"/>
                  <a:pt x="361" y="283"/>
                  <a:pt x="354" y="261"/>
                </a:cubicBezTo>
                <a:cubicBezTo>
                  <a:pt x="355" y="260"/>
                  <a:pt x="355" y="260"/>
                  <a:pt x="360" y="258"/>
                </a:cubicBezTo>
                <a:cubicBezTo>
                  <a:pt x="360" y="258"/>
                  <a:pt x="359" y="257"/>
                  <a:pt x="359" y="256"/>
                </a:cubicBezTo>
                <a:cubicBezTo>
                  <a:pt x="357" y="255"/>
                  <a:pt x="355" y="254"/>
                  <a:pt x="353" y="254"/>
                </a:cubicBezTo>
                <a:cubicBezTo>
                  <a:pt x="337" y="254"/>
                  <a:pt x="337" y="254"/>
                  <a:pt x="329" y="258"/>
                </a:cubicBezTo>
                <a:cubicBezTo>
                  <a:pt x="325" y="255"/>
                  <a:pt x="318" y="249"/>
                  <a:pt x="310" y="257"/>
                </a:cubicBezTo>
                <a:cubicBezTo>
                  <a:pt x="306" y="257"/>
                  <a:pt x="303" y="257"/>
                  <a:pt x="299" y="257"/>
                </a:cubicBezTo>
                <a:cubicBezTo>
                  <a:pt x="299" y="258"/>
                  <a:pt x="299" y="258"/>
                  <a:pt x="285" y="264"/>
                </a:cubicBezTo>
                <a:cubicBezTo>
                  <a:pt x="285" y="264"/>
                  <a:pt x="285" y="264"/>
                  <a:pt x="284" y="264"/>
                </a:cubicBezTo>
                <a:cubicBezTo>
                  <a:pt x="279" y="263"/>
                  <a:pt x="274" y="265"/>
                  <a:pt x="270" y="261"/>
                </a:cubicBezTo>
                <a:cubicBezTo>
                  <a:pt x="270" y="261"/>
                  <a:pt x="268" y="260"/>
                  <a:pt x="268" y="260"/>
                </a:cubicBezTo>
                <a:cubicBezTo>
                  <a:pt x="266" y="263"/>
                  <a:pt x="265" y="269"/>
                  <a:pt x="265" y="269"/>
                </a:cubicBezTo>
                <a:cubicBezTo>
                  <a:pt x="263" y="270"/>
                  <a:pt x="262" y="271"/>
                  <a:pt x="257" y="270"/>
                </a:cubicBezTo>
                <a:cubicBezTo>
                  <a:pt x="256" y="273"/>
                  <a:pt x="256" y="276"/>
                  <a:pt x="255" y="280"/>
                </a:cubicBezTo>
                <a:cubicBezTo>
                  <a:pt x="253" y="280"/>
                  <a:pt x="250" y="279"/>
                  <a:pt x="247" y="281"/>
                </a:cubicBezTo>
                <a:cubicBezTo>
                  <a:pt x="246" y="286"/>
                  <a:pt x="244" y="291"/>
                  <a:pt x="243" y="297"/>
                </a:cubicBezTo>
                <a:cubicBezTo>
                  <a:pt x="243" y="298"/>
                  <a:pt x="243" y="299"/>
                  <a:pt x="243" y="301"/>
                </a:cubicBezTo>
                <a:cubicBezTo>
                  <a:pt x="240" y="301"/>
                  <a:pt x="238" y="301"/>
                  <a:pt x="236" y="301"/>
                </a:cubicBezTo>
                <a:cubicBezTo>
                  <a:pt x="235" y="307"/>
                  <a:pt x="227" y="311"/>
                  <a:pt x="224" y="311"/>
                </a:cubicBezTo>
                <a:cubicBezTo>
                  <a:pt x="220" y="319"/>
                  <a:pt x="213" y="326"/>
                  <a:pt x="211" y="334"/>
                </a:cubicBezTo>
                <a:cubicBezTo>
                  <a:pt x="210" y="334"/>
                  <a:pt x="210" y="334"/>
                  <a:pt x="209" y="334"/>
                </a:cubicBezTo>
                <a:cubicBezTo>
                  <a:pt x="209" y="334"/>
                  <a:pt x="209" y="334"/>
                  <a:pt x="207" y="335"/>
                </a:cubicBezTo>
                <a:cubicBezTo>
                  <a:pt x="207" y="335"/>
                  <a:pt x="206" y="335"/>
                  <a:pt x="205" y="335"/>
                </a:cubicBezTo>
                <a:cubicBezTo>
                  <a:pt x="204" y="348"/>
                  <a:pt x="204" y="349"/>
                  <a:pt x="198" y="351"/>
                </a:cubicBezTo>
                <a:cubicBezTo>
                  <a:pt x="198" y="351"/>
                  <a:pt x="198" y="352"/>
                  <a:pt x="197" y="353"/>
                </a:cubicBezTo>
                <a:cubicBezTo>
                  <a:pt x="197" y="354"/>
                  <a:pt x="197" y="356"/>
                  <a:pt x="198" y="357"/>
                </a:cubicBezTo>
                <a:cubicBezTo>
                  <a:pt x="206" y="359"/>
                  <a:pt x="206" y="359"/>
                  <a:pt x="207" y="361"/>
                </a:cubicBezTo>
                <a:cubicBezTo>
                  <a:pt x="204" y="366"/>
                  <a:pt x="204" y="366"/>
                  <a:pt x="204" y="381"/>
                </a:cubicBezTo>
                <a:cubicBezTo>
                  <a:pt x="204" y="382"/>
                  <a:pt x="204" y="383"/>
                  <a:pt x="204" y="386"/>
                </a:cubicBezTo>
                <a:cubicBezTo>
                  <a:pt x="204" y="386"/>
                  <a:pt x="204" y="386"/>
                  <a:pt x="200" y="390"/>
                </a:cubicBezTo>
                <a:cubicBezTo>
                  <a:pt x="200" y="393"/>
                  <a:pt x="201" y="396"/>
                  <a:pt x="202" y="399"/>
                </a:cubicBezTo>
                <a:cubicBezTo>
                  <a:pt x="202" y="402"/>
                  <a:pt x="202" y="402"/>
                  <a:pt x="202" y="402"/>
                </a:cubicBezTo>
                <a:cubicBezTo>
                  <a:pt x="202" y="413"/>
                  <a:pt x="220" y="423"/>
                  <a:pt x="220" y="424"/>
                </a:cubicBezTo>
                <a:cubicBezTo>
                  <a:pt x="220" y="430"/>
                  <a:pt x="220" y="435"/>
                  <a:pt x="234" y="438"/>
                </a:cubicBezTo>
                <a:cubicBezTo>
                  <a:pt x="235" y="441"/>
                  <a:pt x="235" y="441"/>
                  <a:pt x="235" y="445"/>
                </a:cubicBezTo>
                <a:cubicBezTo>
                  <a:pt x="247" y="456"/>
                  <a:pt x="255" y="455"/>
                  <a:pt x="255" y="455"/>
                </a:cubicBezTo>
                <a:cubicBezTo>
                  <a:pt x="255" y="454"/>
                  <a:pt x="256" y="452"/>
                  <a:pt x="257" y="451"/>
                </a:cubicBezTo>
                <a:cubicBezTo>
                  <a:pt x="260" y="450"/>
                  <a:pt x="262" y="451"/>
                  <a:pt x="265" y="451"/>
                </a:cubicBezTo>
                <a:cubicBezTo>
                  <a:pt x="266" y="451"/>
                  <a:pt x="266" y="451"/>
                  <a:pt x="268" y="451"/>
                </a:cubicBezTo>
                <a:cubicBezTo>
                  <a:pt x="270" y="451"/>
                  <a:pt x="273" y="451"/>
                  <a:pt x="275" y="451"/>
                </a:cubicBezTo>
                <a:cubicBezTo>
                  <a:pt x="277" y="456"/>
                  <a:pt x="281" y="455"/>
                  <a:pt x="290" y="453"/>
                </a:cubicBezTo>
                <a:cubicBezTo>
                  <a:pt x="293" y="447"/>
                  <a:pt x="295" y="447"/>
                  <a:pt x="305" y="449"/>
                </a:cubicBezTo>
                <a:cubicBezTo>
                  <a:pt x="305" y="449"/>
                  <a:pt x="306" y="449"/>
                  <a:pt x="306" y="449"/>
                </a:cubicBezTo>
                <a:cubicBezTo>
                  <a:pt x="312" y="443"/>
                  <a:pt x="317" y="446"/>
                  <a:pt x="319" y="446"/>
                </a:cubicBezTo>
                <a:cubicBezTo>
                  <a:pt x="321" y="456"/>
                  <a:pt x="323" y="457"/>
                  <a:pt x="327" y="458"/>
                </a:cubicBezTo>
                <a:cubicBezTo>
                  <a:pt x="334" y="458"/>
                  <a:pt x="341" y="458"/>
                  <a:pt x="347" y="459"/>
                </a:cubicBezTo>
                <a:cubicBezTo>
                  <a:pt x="347" y="461"/>
                  <a:pt x="347" y="463"/>
                  <a:pt x="347" y="467"/>
                </a:cubicBezTo>
                <a:cubicBezTo>
                  <a:pt x="347" y="467"/>
                  <a:pt x="345" y="485"/>
                  <a:pt x="343" y="489"/>
                </a:cubicBezTo>
                <a:cubicBezTo>
                  <a:pt x="342" y="489"/>
                  <a:pt x="341" y="489"/>
                  <a:pt x="341" y="489"/>
                </a:cubicBezTo>
                <a:cubicBezTo>
                  <a:pt x="340" y="490"/>
                  <a:pt x="340" y="491"/>
                  <a:pt x="340" y="491"/>
                </a:cubicBezTo>
                <a:cubicBezTo>
                  <a:pt x="355" y="500"/>
                  <a:pt x="356" y="518"/>
                  <a:pt x="365" y="531"/>
                </a:cubicBezTo>
                <a:cubicBezTo>
                  <a:pt x="364" y="532"/>
                  <a:pt x="364" y="533"/>
                  <a:pt x="364" y="533"/>
                </a:cubicBezTo>
                <a:cubicBezTo>
                  <a:pt x="364" y="534"/>
                  <a:pt x="364" y="535"/>
                  <a:pt x="364" y="536"/>
                </a:cubicBezTo>
                <a:cubicBezTo>
                  <a:pt x="364" y="540"/>
                  <a:pt x="365" y="540"/>
                  <a:pt x="367" y="541"/>
                </a:cubicBezTo>
                <a:cubicBezTo>
                  <a:pt x="367" y="553"/>
                  <a:pt x="357" y="562"/>
                  <a:pt x="356" y="574"/>
                </a:cubicBezTo>
                <a:cubicBezTo>
                  <a:pt x="356" y="580"/>
                  <a:pt x="357" y="580"/>
                  <a:pt x="361" y="583"/>
                </a:cubicBezTo>
                <a:cubicBezTo>
                  <a:pt x="361" y="589"/>
                  <a:pt x="361" y="591"/>
                  <a:pt x="366" y="594"/>
                </a:cubicBezTo>
                <a:cubicBezTo>
                  <a:pt x="368" y="603"/>
                  <a:pt x="368" y="603"/>
                  <a:pt x="370" y="604"/>
                </a:cubicBezTo>
                <a:cubicBezTo>
                  <a:pt x="370" y="607"/>
                  <a:pt x="369" y="610"/>
                  <a:pt x="369" y="613"/>
                </a:cubicBezTo>
                <a:cubicBezTo>
                  <a:pt x="369" y="614"/>
                  <a:pt x="375" y="632"/>
                  <a:pt x="382" y="639"/>
                </a:cubicBezTo>
                <a:cubicBezTo>
                  <a:pt x="381" y="642"/>
                  <a:pt x="381" y="642"/>
                  <a:pt x="383" y="645"/>
                </a:cubicBezTo>
                <a:cubicBezTo>
                  <a:pt x="383" y="646"/>
                  <a:pt x="383" y="646"/>
                  <a:pt x="383" y="647"/>
                </a:cubicBezTo>
                <a:cubicBezTo>
                  <a:pt x="382" y="648"/>
                  <a:pt x="380" y="649"/>
                  <a:pt x="380" y="650"/>
                </a:cubicBezTo>
                <a:cubicBezTo>
                  <a:pt x="380" y="650"/>
                  <a:pt x="381" y="651"/>
                  <a:pt x="381" y="651"/>
                </a:cubicBezTo>
                <a:cubicBezTo>
                  <a:pt x="382" y="651"/>
                  <a:pt x="383" y="651"/>
                  <a:pt x="383" y="651"/>
                </a:cubicBezTo>
                <a:cubicBezTo>
                  <a:pt x="383" y="654"/>
                  <a:pt x="383" y="654"/>
                  <a:pt x="386" y="656"/>
                </a:cubicBezTo>
                <a:cubicBezTo>
                  <a:pt x="389" y="656"/>
                  <a:pt x="391" y="656"/>
                  <a:pt x="394" y="656"/>
                </a:cubicBezTo>
                <a:cubicBezTo>
                  <a:pt x="398" y="655"/>
                  <a:pt x="398" y="655"/>
                  <a:pt x="401" y="654"/>
                </a:cubicBezTo>
                <a:cubicBezTo>
                  <a:pt x="404" y="654"/>
                  <a:pt x="408" y="654"/>
                  <a:pt x="412" y="653"/>
                </a:cubicBezTo>
                <a:cubicBezTo>
                  <a:pt x="413" y="653"/>
                  <a:pt x="413" y="652"/>
                  <a:pt x="413" y="651"/>
                </a:cubicBezTo>
                <a:cubicBezTo>
                  <a:pt x="422" y="650"/>
                  <a:pt x="422" y="650"/>
                  <a:pt x="424" y="647"/>
                </a:cubicBezTo>
                <a:cubicBezTo>
                  <a:pt x="424" y="647"/>
                  <a:pt x="451" y="634"/>
                  <a:pt x="448" y="620"/>
                </a:cubicBezTo>
                <a:cubicBezTo>
                  <a:pt x="448" y="619"/>
                  <a:pt x="460" y="612"/>
                  <a:pt x="465" y="610"/>
                </a:cubicBezTo>
                <a:cubicBezTo>
                  <a:pt x="466" y="606"/>
                  <a:pt x="466" y="606"/>
                  <a:pt x="464" y="592"/>
                </a:cubicBezTo>
                <a:cubicBezTo>
                  <a:pt x="476" y="582"/>
                  <a:pt x="492" y="578"/>
                  <a:pt x="500" y="564"/>
                </a:cubicBezTo>
                <a:cubicBezTo>
                  <a:pt x="500" y="563"/>
                  <a:pt x="501" y="562"/>
                  <a:pt x="501" y="560"/>
                </a:cubicBezTo>
                <a:cubicBezTo>
                  <a:pt x="502" y="558"/>
                  <a:pt x="502" y="557"/>
                  <a:pt x="501" y="555"/>
                </a:cubicBezTo>
                <a:cubicBezTo>
                  <a:pt x="502" y="551"/>
                  <a:pt x="503" y="547"/>
                  <a:pt x="503" y="542"/>
                </a:cubicBezTo>
                <a:cubicBezTo>
                  <a:pt x="499" y="535"/>
                  <a:pt x="505" y="528"/>
                  <a:pt x="502" y="521"/>
                </a:cubicBezTo>
                <a:cubicBezTo>
                  <a:pt x="502" y="519"/>
                  <a:pt x="502" y="519"/>
                  <a:pt x="502" y="519"/>
                </a:cubicBezTo>
                <a:cubicBezTo>
                  <a:pt x="515" y="479"/>
                  <a:pt x="568" y="470"/>
                  <a:pt x="577" y="426"/>
                </a:cubicBezTo>
                <a:moveTo>
                  <a:pt x="133" y="516"/>
                </a:moveTo>
                <a:cubicBezTo>
                  <a:pt x="132" y="514"/>
                  <a:pt x="129" y="503"/>
                  <a:pt x="124" y="501"/>
                </a:cubicBezTo>
                <a:cubicBezTo>
                  <a:pt x="123" y="501"/>
                  <a:pt x="122" y="501"/>
                  <a:pt x="120" y="501"/>
                </a:cubicBezTo>
                <a:cubicBezTo>
                  <a:pt x="114" y="498"/>
                  <a:pt x="113" y="486"/>
                  <a:pt x="105" y="490"/>
                </a:cubicBezTo>
                <a:cubicBezTo>
                  <a:pt x="103" y="490"/>
                  <a:pt x="101" y="490"/>
                  <a:pt x="99" y="489"/>
                </a:cubicBezTo>
                <a:cubicBezTo>
                  <a:pt x="96" y="486"/>
                  <a:pt x="96" y="486"/>
                  <a:pt x="93" y="486"/>
                </a:cubicBezTo>
                <a:cubicBezTo>
                  <a:pt x="93" y="487"/>
                  <a:pt x="93" y="489"/>
                  <a:pt x="93" y="490"/>
                </a:cubicBezTo>
                <a:cubicBezTo>
                  <a:pt x="89" y="489"/>
                  <a:pt x="89" y="488"/>
                  <a:pt x="89" y="486"/>
                </a:cubicBezTo>
                <a:cubicBezTo>
                  <a:pt x="89" y="486"/>
                  <a:pt x="90" y="485"/>
                  <a:pt x="90" y="485"/>
                </a:cubicBezTo>
                <a:cubicBezTo>
                  <a:pt x="83" y="478"/>
                  <a:pt x="82" y="478"/>
                  <a:pt x="80" y="478"/>
                </a:cubicBezTo>
                <a:cubicBezTo>
                  <a:pt x="80" y="478"/>
                  <a:pt x="80" y="478"/>
                  <a:pt x="79" y="477"/>
                </a:cubicBezTo>
                <a:cubicBezTo>
                  <a:pt x="77" y="475"/>
                  <a:pt x="77" y="475"/>
                  <a:pt x="74" y="476"/>
                </a:cubicBezTo>
                <a:cubicBezTo>
                  <a:pt x="75" y="477"/>
                  <a:pt x="75" y="479"/>
                  <a:pt x="76" y="481"/>
                </a:cubicBezTo>
                <a:cubicBezTo>
                  <a:pt x="75" y="481"/>
                  <a:pt x="74" y="481"/>
                  <a:pt x="73" y="481"/>
                </a:cubicBezTo>
                <a:cubicBezTo>
                  <a:pt x="73" y="480"/>
                  <a:pt x="73" y="479"/>
                  <a:pt x="72" y="478"/>
                </a:cubicBezTo>
                <a:cubicBezTo>
                  <a:pt x="72" y="477"/>
                  <a:pt x="73" y="476"/>
                  <a:pt x="73" y="475"/>
                </a:cubicBezTo>
                <a:cubicBezTo>
                  <a:pt x="73" y="475"/>
                  <a:pt x="73" y="474"/>
                  <a:pt x="73" y="474"/>
                </a:cubicBezTo>
                <a:cubicBezTo>
                  <a:pt x="73" y="472"/>
                  <a:pt x="73" y="472"/>
                  <a:pt x="68" y="470"/>
                </a:cubicBezTo>
                <a:cubicBezTo>
                  <a:pt x="68" y="470"/>
                  <a:pt x="68" y="470"/>
                  <a:pt x="68" y="470"/>
                </a:cubicBezTo>
                <a:cubicBezTo>
                  <a:pt x="68" y="470"/>
                  <a:pt x="67" y="470"/>
                  <a:pt x="66" y="470"/>
                </a:cubicBezTo>
                <a:cubicBezTo>
                  <a:pt x="67" y="474"/>
                  <a:pt x="67" y="474"/>
                  <a:pt x="67" y="475"/>
                </a:cubicBezTo>
                <a:cubicBezTo>
                  <a:pt x="66" y="475"/>
                  <a:pt x="65" y="475"/>
                  <a:pt x="65" y="475"/>
                </a:cubicBezTo>
                <a:cubicBezTo>
                  <a:pt x="65" y="474"/>
                  <a:pt x="64" y="473"/>
                  <a:pt x="64" y="472"/>
                </a:cubicBezTo>
                <a:cubicBezTo>
                  <a:pt x="65" y="471"/>
                  <a:pt x="66" y="470"/>
                  <a:pt x="66" y="469"/>
                </a:cubicBezTo>
                <a:cubicBezTo>
                  <a:pt x="65" y="461"/>
                  <a:pt x="65" y="461"/>
                  <a:pt x="64" y="459"/>
                </a:cubicBezTo>
                <a:cubicBezTo>
                  <a:pt x="64" y="459"/>
                  <a:pt x="63" y="459"/>
                  <a:pt x="62" y="459"/>
                </a:cubicBezTo>
                <a:cubicBezTo>
                  <a:pt x="62" y="457"/>
                  <a:pt x="62" y="454"/>
                  <a:pt x="61" y="451"/>
                </a:cubicBezTo>
                <a:cubicBezTo>
                  <a:pt x="59" y="446"/>
                  <a:pt x="55" y="442"/>
                  <a:pt x="52" y="437"/>
                </a:cubicBezTo>
                <a:cubicBezTo>
                  <a:pt x="51" y="437"/>
                  <a:pt x="50" y="436"/>
                  <a:pt x="49" y="436"/>
                </a:cubicBezTo>
                <a:cubicBezTo>
                  <a:pt x="49" y="435"/>
                  <a:pt x="48" y="435"/>
                  <a:pt x="48" y="434"/>
                </a:cubicBezTo>
                <a:cubicBezTo>
                  <a:pt x="47" y="435"/>
                  <a:pt x="45" y="435"/>
                  <a:pt x="45" y="435"/>
                </a:cubicBezTo>
                <a:cubicBezTo>
                  <a:pt x="44" y="435"/>
                  <a:pt x="44" y="435"/>
                  <a:pt x="44" y="435"/>
                </a:cubicBezTo>
                <a:cubicBezTo>
                  <a:pt x="44" y="435"/>
                  <a:pt x="34" y="422"/>
                  <a:pt x="32" y="419"/>
                </a:cubicBezTo>
                <a:cubicBezTo>
                  <a:pt x="32" y="419"/>
                  <a:pt x="32" y="418"/>
                  <a:pt x="31" y="417"/>
                </a:cubicBezTo>
                <a:cubicBezTo>
                  <a:pt x="30" y="415"/>
                  <a:pt x="30" y="415"/>
                  <a:pt x="30" y="412"/>
                </a:cubicBezTo>
                <a:cubicBezTo>
                  <a:pt x="30" y="412"/>
                  <a:pt x="30" y="412"/>
                  <a:pt x="29" y="412"/>
                </a:cubicBezTo>
                <a:cubicBezTo>
                  <a:pt x="29" y="412"/>
                  <a:pt x="28" y="413"/>
                  <a:pt x="28" y="413"/>
                </a:cubicBezTo>
                <a:cubicBezTo>
                  <a:pt x="27" y="412"/>
                  <a:pt x="27" y="412"/>
                  <a:pt x="26" y="408"/>
                </a:cubicBezTo>
                <a:cubicBezTo>
                  <a:pt x="26" y="408"/>
                  <a:pt x="27" y="407"/>
                  <a:pt x="27" y="407"/>
                </a:cubicBezTo>
                <a:cubicBezTo>
                  <a:pt x="26" y="406"/>
                  <a:pt x="26" y="405"/>
                  <a:pt x="25" y="404"/>
                </a:cubicBezTo>
                <a:cubicBezTo>
                  <a:pt x="24" y="406"/>
                  <a:pt x="24" y="406"/>
                  <a:pt x="24" y="406"/>
                </a:cubicBezTo>
                <a:cubicBezTo>
                  <a:pt x="24" y="406"/>
                  <a:pt x="24" y="406"/>
                  <a:pt x="24" y="406"/>
                </a:cubicBezTo>
                <a:cubicBezTo>
                  <a:pt x="23" y="405"/>
                  <a:pt x="22" y="405"/>
                  <a:pt x="22" y="405"/>
                </a:cubicBezTo>
                <a:cubicBezTo>
                  <a:pt x="22" y="406"/>
                  <a:pt x="22" y="407"/>
                  <a:pt x="22" y="409"/>
                </a:cubicBezTo>
                <a:cubicBezTo>
                  <a:pt x="21" y="409"/>
                  <a:pt x="21" y="409"/>
                  <a:pt x="21" y="410"/>
                </a:cubicBezTo>
                <a:cubicBezTo>
                  <a:pt x="20" y="406"/>
                  <a:pt x="20" y="406"/>
                  <a:pt x="18" y="405"/>
                </a:cubicBezTo>
                <a:cubicBezTo>
                  <a:pt x="18" y="405"/>
                  <a:pt x="17" y="405"/>
                  <a:pt x="16" y="405"/>
                </a:cubicBezTo>
                <a:cubicBezTo>
                  <a:pt x="16" y="404"/>
                  <a:pt x="15" y="404"/>
                  <a:pt x="15" y="403"/>
                </a:cubicBezTo>
                <a:cubicBezTo>
                  <a:pt x="15" y="402"/>
                  <a:pt x="15" y="401"/>
                  <a:pt x="14" y="399"/>
                </a:cubicBezTo>
                <a:cubicBezTo>
                  <a:pt x="13" y="398"/>
                  <a:pt x="12" y="397"/>
                  <a:pt x="12" y="396"/>
                </a:cubicBezTo>
                <a:cubicBezTo>
                  <a:pt x="12" y="396"/>
                  <a:pt x="12" y="409"/>
                  <a:pt x="11" y="413"/>
                </a:cubicBezTo>
                <a:cubicBezTo>
                  <a:pt x="9" y="402"/>
                  <a:pt x="10" y="396"/>
                  <a:pt x="10" y="393"/>
                </a:cubicBezTo>
                <a:cubicBezTo>
                  <a:pt x="10" y="392"/>
                  <a:pt x="10" y="392"/>
                  <a:pt x="10" y="392"/>
                </a:cubicBezTo>
                <a:cubicBezTo>
                  <a:pt x="10" y="392"/>
                  <a:pt x="10" y="392"/>
                  <a:pt x="9" y="392"/>
                </a:cubicBezTo>
                <a:cubicBezTo>
                  <a:pt x="9" y="394"/>
                  <a:pt x="9" y="394"/>
                  <a:pt x="9" y="397"/>
                </a:cubicBezTo>
                <a:cubicBezTo>
                  <a:pt x="8" y="397"/>
                  <a:pt x="8" y="397"/>
                  <a:pt x="7" y="398"/>
                </a:cubicBezTo>
                <a:cubicBezTo>
                  <a:pt x="7" y="399"/>
                  <a:pt x="6" y="401"/>
                  <a:pt x="6" y="401"/>
                </a:cubicBezTo>
                <a:cubicBezTo>
                  <a:pt x="6" y="404"/>
                  <a:pt x="6" y="406"/>
                  <a:pt x="6" y="410"/>
                </a:cubicBezTo>
                <a:cubicBezTo>
                  <a:pt x="2" y="424"/>
                  <a:pt x="12" y="436"/>
                  <a:pt x="10" y="449"/>
                </a:cubicBezTo>
                <a:cubicBezTo>
                  <a:pt x="11" y="454"/>
                  <a:pt x="11" y="454"/>
                  <a:pt x="11" y="456"/>
                </a:cubicBezTo>
                <a:cubicBezTo>
                  <a:pt x="12" y="461"/>
                  <a:pt x="12" y="461"/>
                  <a:pt x="13" y="465"/>
                </a:cubicBezTo>
                <a:cubicBezTo>
                  <a:pt x="13" y="465"/>
                  <a:pt x="13" y="465"/>
                  <a:pt x="13" y="466"/>
                </a:cubicBezTo>
                <a:cubicBezTo>
                  <a:pt x="16" y="475"/>
                  <a:pt x="16" y="475"/>
                  <a:pt x="16" y="476"/>
                </a:cubicBezTo>
                <a:cubicBezTo>
                  <a:pt x="17" y="477"/>
                  <a:pt x="17" y="478"/>
                  <a:pt x="17" y="479"/>
                </a:cubicBezTo>
                <a:cubicBezTo>
                  <a:pt x="17" y="479"/>
                  <a:pt x="18" y="484"/>
                  <a:pt x="21" y="492"/>
                </a:cubicBezTo>
                <a:cubicBezTo>
                  <a:pt x="21" y="493"/>
                  <a:pt x="21" y="493"/>
                  <a:pt x="22" y="494"/>
                </a:cubicBezTo>
                <a:cubicBezTo>
                  <a:pt x="25" y="502"/>
                  <a:pt x="28" y="509"/>
                  <a:pt x="32" y="517"/>
                </a:cubicBezTo>
                <a:cubicBezTo>
                  <a:pt x="32" y="518"/>
                  <a:pt x="32" y="519"/>
                  <a:pt x="33" y="520"/>
                </a:cubicBezTo>
                <a:cubicBezTo>
                  <a:pt x="38" y="531"/>
                  <a:pt x="50" y="555"/>
                  <a:pt x="61" y="564"/>
                </a:cubicBezTo>
                <a:cubicBezTo>
                  <a:pt x="64" y="567"/>
                  <a:pt x="66" y="571"/>
                  <a:pt x="68" y="575"/>
                </a:cubicBezTo>
                <a:cubicBezTo>
                  <a:pt x="69" y="576"/>
                  <a:pt x="70" y="577"/>
                  <a:pt x="70" y="578"/>
                </a:cubicBezTo>
                <a:cubicBezTo>
                  <a:pt x="70" y="579"/>
                  <a:pt x="70" y="579"/>
                  <a:pt x="70" y="579"/>
                </a:cubicBezTo>
                <a:cubicBezTo>
                  <a:pt x="71" y="579"/>
                  <a:pt x="71" y="579"/>
                  <a:pt x="72" y="580"/>
                </a:cubicBezTo>
                <a:cubicBezTo>
                  <a:pt x="72" y="581"/>
                  <a:pt x="72" y="581"/>
                  <a:pt x="73" y="582"/>
                </a:cubicBezTo>
                <a:cubicBezTo>
                  <a:pt x="73" y="582"/>
                  <a:pt x="73" y="582"/>
                  <a:pt x="73" y="583"/>
                </a:cubicBezTo>
                <a:cubicBezTo>
                  <a:pt x="75" y="586"/>
                  <a:pt x="75" y="586"/>
                  <a:pt x="76" y="587"/>
                </a:cubicBezTo>
                <a:cubicBezTo>
                  <a:pt x="76" y="587"/>
                  <a:pt x="76" y="587"/>
                  <a:pt x="76" y="587"/>
                </a:cubicBezTo>
                <a:cubicBezTo>
                  <a:pt x="77" y="588"/>
                  <a:pt x="77" y="588"/>
                  <a:pt x="78" y="590"/>
                </a:cubicBezTo>
                <a:cubicBezTo>
                  <a:pt x="78" y="590"/>
                  <a:pt x="79" y="591"/>
                  <a:pt x="79" y="591"/>
                </a:cubicBezTo>
                <a:cubicBezTo>
                  <a:pt x="79" y="592"/>
                  <a:pt x="79" y="592"/>
                  <a:pt x="79" y="592"/>
                </a:cubicBezTo>
                <a:cubicBezTo>
                  <a:pt x="79" y="592"/>
                  <a:pt x="80" y="592"/>
                  <a:pt x="80" y="592"/>
                </a:cubicBezTo>
                <a:cubicBezTo>
                  <a:pt x="81" y="594"/>
                  <a:pt x="81" y="595"/>
                  <a:pt x="83" y="597"/>
                </a:cubicBezTo>
                <a:cubicBezTo>
                  <a:pt x="83" y="597"/>
                  <a:pt x="84" y="598"/>
                  <a:pt x="84" y="598"/>
                </a:cubicBezTo>
                <a:cubicBezTo>
                  <a:pt x="84" y="598"/>
                  <a:pt x="84" y="599"/>
                  <a:pt x="85" y="599"/>
                </a:cubicBezTo>
                <a:cubicBezTo>
                  <a:pt x="87" y="602"/>
                  <a:pt x="89" y="606"/>
                  <a:pt x="92" y="609"/>
                </a:cubicBezTo>
                <a:cubicBezTo>
                  <a:pt x="92" y="609"/>
                  <a:pt x="100" y="619"/>
                  <a:pt x="102" y="622"/>
                </a:cubicBezTo>
                <a:cubicBezTo>
                  <a:pt x="103" y="622"/>
                  <a:pt x="103" y="623"/>
                  <a:pt x="103" y="623"/>
                </a:cubicBezTo>
                <a:cubicBezTo>
                  <a:pt x="110" y="630"/>
                  <a:pt x="117" y="637"/>
                  <a:pt x="123" y="644"/>
                </a:cubicBezTo>
                <a:cubicBezTo>
                  <a:pt x="124" y="645"/>
                  <a:pt x="124" y="645"/>
                  <a:pt x="126" y="647"/>
                </a:cubicBezTo>
                <a:cubicBezTo>
                  <a:pt x="126" y="647"/>
                  <a:pt x="127" y="648"/>
                  <a:pt x="127" y="648"/>
                </a:cubicBezTo>
                <a:cubicBezTo>
                  <a:pt x="148" y="666"/>
                  <a:pt x="148" y="666"/>
                  <a:pt x="152" y="669"/>
                </a:cubicBezTo>
                <a:cubicBezTo>
                  <a:pt x="156" y="672"/>
                  <a:pt x="160" y="675"/>
                  <a:pt x="165" y="678"/>
                </a:cubicBezTo>
                <a:cubicBezTo>
                  <a:pt x="165" y="678"/>
                  <a:pt x="165" y="678"/>
                  <a:pt x="165" y="678"/>
                </a:cubicBezTo>
                <a:cubicBezTo>
                  <a:pt x="156" y="672"/>
                  <a:pt x="156" y="672"/>
                  <a:pt x="156" y="672"/>
                </a:cubicBezTo>
                <a:cubicBezTo>
                  <a:pt x="157" y="672"/>
                  <a:pt x="157" y="672"/>
                  <a:pt x="157" y="672"/>
                </a:cubicBezTo>
                <a:cubicBezTo>
                  <a:pt x="158" y="673"/>
                  <a:pt x="159" y="674"/>
                  <a:pt x="161" y="675"/>
                </a:cubicBezTo>
                <a:cubicBezTo>
                  <a:pt x="161" y="675"/>
                  <a:pt x="161" y="676"/>
                  <a:pt x="162" y="676"/>
                </a:cubicBezTo>
                <a:cubicBezTo>
                  <a:pt x="163" y="677"/>
                  <a:pt x="165" y="678"/>
                  <a:pt x="167" y="680"/>
                </a:cubicBezTo>
                <a:cubicBezTo>
                  <a:pt x="169" y="681"/>
                  <a:pt x="169" y="681"/>
                  <a:pt x="178" y="687"/>
                </a:cubicBezTo>
                <a:cubicBezTo>
                  <a:pt x="177" y="686"/>
                  <a:pt x="175" y="685"/>
                  <a:pt x="174" y="685"/>
                </a:cubicBezTo>
                <a:cubicBezTo>
                  <a:pt x="174" y="684"/>
                  <a:pt x="174" y="684"/>
                  <a:pt x="173" y="684"/>
                </a:cubicBezTo>
                <a:cubicBezTo>
                  <a:pt x="172" y="683"/>
                  <a:pt x="172" y="683"/>
                  <a:pt x="171" y="683"/>
                </a:cubicBezTo>
                <a:cubicBezTo>
                  <a:pt x="172" y="683"/>
                  <a:pt x="172" y="683"/>
                  <a:pt x="172" y="683"/>
                </a:cubicBezTo>
                <a:cubicBezTo>
                  <a:pt x="173" y="684"/>
                  <a:pt x="174" y="684"/>
                  <a:pt x="175" y="685"/>
                </a:cubicBezTo>
                <a:cubicBezTo>
                  <a:pt x="177" y="686"/>
                  <a:pt x="180" y="688"/>
                  <a:pt x="182" y="689"/>
                </a:cubicBezTo>
                <a:cubicBezTo>
                  <a:pt x="181" y="689"/>
                  <a:pt x="179" y="688"/>
                  <a:pt x="178" y="687"/>
                </a:cubicBezTo>
                <a:cubicBezTo>
                  <a:pt x="179" y="688"/>
                  <a:pt x="180" y="688"/>
                  <a:pt x="181" y="689"/>
                </a:cubicBezTo>
                <a:cubicBezTo>
                  <a:pt x="186" y="692"/>
                  <a:pt x="191" y="695"/>
                  <a:pt x="196" y="698"/>
                </a:cubicBezTo>
                <a:cubicBezTo>
                  <a:pt x="197" y="698"/>
                  <a:pt x="197" y="698"/>
                  <a:pt x="198" y="699"/>
                </a:cubicBezTo>
                <a:cubicBezTo>
                  <a:pt x="199" y="700"/>
                  <a:pt x="201" y="700"/>
                  <a:pt x="202" y="701"/>
                </a:cubicBezTo>
                <a:cubicBezTo>
                  <a:pt x="203" y="701"/>
                  <a:pt x="203" y="701"/>
                  <a:pt x="203" y="702"/>
                </a:cubicBezTo>
                <a:cubicBezTo>
                  <a:pt x="207" y="703"/>
                  <a:pt x="210" y="705"/>
                  <a:pt x="213" y="706"/>
                </a:cubicBezTo>
                <a:cubicBezTo>
                  <a:pt x="214" y="707"/>
                  <a:pt x="214" y="707"/>
                  <a:pt x="214" y="707"/>
                </a:cubicBezTo>
                <a:cubicBezTo>
                  <a:pt x="215" y="707"/>
                  <a:pt x="215" y="707"/>
                  <a:pt x="215" y="707"/>
                </a:cubicBezTo>
                <a:cubicBezTo>
                  <a:pt x="215" y="708"/>
                  <a:pt x="215" y="708"/>
                  <a:pt x="215" y="708"/>
                </a:cubicBezTo>
                <a:cubicBezTo>
                  <a:pt x="219" y="709"/>
                  <a:pt x="219" y="709"/>
                  <a:pt x="220" y="710"/>
                </a:cubicBezTo>
                <a:cubicBezTo>
                  <a:pt x="221" y="710"/>
                  <a:pt x="221" y="710"/>
                  <a:pt x="221" y="710"/>
                </a:cubicBezTo>
                <a:cubicBezTo>
                  <a:pt x="228" y="713"/>
                  <a:pt x="237" y="717"/>
                  <a:pt x="237" y="717"/>
                </a:cubicBezTo>
                <a:cubicBezTo>
                  <a:pt x="237" y="717"/>
                  <a:pt x="238" y="717"/>
                  <a:pt x="238" y="717"/>
                </a:cubicBezTo>
                <a:cubicBezTo>
                  <a:pt x="240" y="718"/>
                  <a:pt x="240" y="718"/>
                  <a:pt x="243" y="719"/>
                </a:cubicBezTo>
                <a:cubicBezTo>
                  <a:pt x="243" y="719"/>
                  <a:pt x="243" y="719"/>
                  <a:pt x="245" y="719"/>
                </a:cubicBezTo>
                <a:cubicBezTo>
                  <a:pt x="245" y="719"/>
                  <a:pt x="245" y="719"/>
                  <a:pt x="245" y="719"/>
                </a:cubicBezTo>
                <a:cubicBezTo>
                  <a:pt x="241" y="717"/>
                  <a:pt x="241" y="717"/>
                  <a:pt x="239" y="717"/>
                </a:cubicBezTo>
                <a:cubicBezTo>
                  <a:pt x="238" y="717"/>
                  <a:pt x="238" y="716"/>
                  <a:pt x="236" y="716"/>
                </a:cubicBezTo>
                <a:cubicBezTo>
                  <a:pt x="236" y="716"/>
                  <a:pt x="230" y="713"/>
                  <a:pt x="227" y="712"/>
                </a:cubicBezTo>
                <a:cubicBezTo>
                  <a:pt x="226" y="712"/>
                  <a:pt x="226" y="712"/>
                  <a:pt x="225" y="711"/>
                </a:cubicBezTo>
                <a:cubicBezTo>
                  <a:pt x="218" y="708"/>
                  <a:pt x="218" y="708"/>
                  <a:pt x="217" y="707"/>
                </a:cubicBezTo>
                <a:cubicBezTo>
                  <a:pt x="217" y="707"/>
                  <a:pt x="216" y="707"/>
                  <a:pt x="215" y="706"/>
                </a:cubicBezTo>
                <a:cubicBezTo>
                  <a:pt x="214" y="706"/>
                  <a:pt x="212" y="705"/>
                  <a:pt x="210" y="704"/>
                </a:cubicBezTo>
                <a:cubicBezTo>
                  <a:pt x="210" y="704"/>
                  <a:pt x="209" y="704"/>
                  <a:pt x="209" y="703"/>
                </a:cubicBezTo>
                <a:cubicBezTo>
                  <a:pt x="209" y="703"/>
                  <a:pt x="209" y="704"/>
                  <a:pt x="208" y="703"/>
                </a:cubicBezTo>
                <a:cubicBezTo>
                  <a:pt x="203" y="700"/>
                  <a:pt x="196" y="695"/>
                  <a:pt x="196" y="695"/>
                </a:cubicBezTo>
                <a:cubicBezTo>
                  <a:pt x="195" y="695"/>
                  <a:pt x="194" y="694"/>
                  <a:pt x="194" y="694"/>
                </a:cubicBezTo>
                <a:cubicBezTo>
                  <a:pt x="193" y="694"/>
                  <a:pt x="193" y="694"/>
                  <a:pt x="192" y="693"/>
                </a:cubicBezTo>
                <a:cubicBezTo>
                  <a:pt x="190" y="692"/>
                  <a:pt x="187" y="691"/>
                  <a:pt x="184" y="689"/>
                </a:cubicBezTo>
                <a:cubicBezTo>
                  <a:pt x="184" y="689"/>
                  <a:pt x="184" y="689"/>
                  <a:pt x="183" y="688"/>
                </a:cubicBezTo>
                <a:cubicBezTo>
                  <a:pt x="182" y="688"/>
                  <a:pt x="181" y="687"/>
                  <a:pt x="180" y="686"/>
                </a:cubicBezTo>
                <a:cubicBezTo>
                  <a:pt x="181" y="686"/>
                  <a:pt x="181" y="686"/>
                  <a:pt x="182" y="686"/>
                </a:cubicBezTo>
                <a:cubicBezTo>
                  <a:pt x="180" y="685"/>
                  <a:pt x="178" y="684"/>
                  <a:pt x="176" y="682"/>
                </a:cubicBezTo>
                <a:cubicBezTo>
                  <a:pt x="173" y="680"/>
                  <a:pt x="171" y="678"/>
                  <a:pt x="168" y="676"/>
                </a:cubicBezTo>
                <a:cubicBezTo>
                  <a:pt x="168" y="675"/>
                  <a:pt x="168" y="675"/>
                  <a:pt x="166" y="674"/>
                </a:cubicBezTo>
                <a:cubicBezTo>
                  <a:pt x="166" y="674"/>
                  <a:pt x="166" y="674"/>
                  <a:pt x="166" y="674"/>
                </a:cubicBezTo>
                <a:cubicBezTo>
                  <a:pt x="166" y="674"/>
                  <a:pt x="166" y="674"/>
                  <a:pt x="166" y="674"/>
                </a:cubicBezTo>
                <a:cubicBezTo>
                  <a:pt x="166" y="674"/>
                  <a:pt x="166" y="674"/>
                  <a:pt x="166" y="674"/>
                </a:cubicBezTo>
                <a:cubicBezTo>
                  <a:pt x="166" y="674"/>
                  <a:pt x="166" y="674"/>
                  <a:pt x="166" y="674"/>
                </a:cubicBezTo>
                <a:cubicBezTo>
                  <a:pt x="166" y="674"/>
                  <a:pt x="166" y="674"/>
                  <a:pt x="166" y="674"/>
                </a:cubicBezTo>
                <a:cubicBezTo>
                  <a:pt x="166" y="674"/>
                  <a:pt x="166" y="674"/>
                  <a:pt x="166" y="674"/>
                </a:cubicBezTo>
                <a:cubicBezTo>
                  <a:pt x="166" y="674"/>
                  <a:pt x="166" y="674"/>
                  <a:pt x="166" y="674"/>
                </a:cubicBezTo>
                <a:cubicBezTo>
                  <a:pt x="166" y="674"/>
                  <a:pt x="166" y="674"/>
                  <a:pt x="167" y="675"/>
                </a:cubicBezTo>
                <a:cubicBezTo>
                  <a:pt x="165" y="675"/>
                  <a:pt x="165" y="675"/>
                  <a:pt x="161" y="671"/>
                </a:cubicBezTo>
                <a:cubicBezTo>
                  <a:pt x="160" y="671"/>
                  <a:pt x="159" y="670"/>
                  <a:pt x="158" y="669"/>
                </a:cubicBezTo>
                <a:cubicBezTo>
                  <a:pt x="158" y="669"/>
                  <a:pt x="158" y="669"/>
                  <a:pt x="160" y="670"/>
                </a:cubicBezTo>
                <a:cubicBezTo>
                  <a:pt x="161" y="670"/>
                  <a:pt x="161" y="671"/>
                  <a:pt x="162" y="671"/>
                </a:cubicBezTo>
                <a:cubicBezTo>
                  <a:pt x="162" y="671"/>
                  <a:pt x="163" y="671"/>
                  <a:pt x="163" y="671"/>
                </a:cubicBezTo>
                <a:cubicBezTo>
                  <a:pt x="162" y="670"/>
                  <a:pt x="162" y="670"/>
                  <a:pt x="161" y="670"/>
                </a:cubicBezTo>
                <a:cubicBezTo>
                  <a:pt x="161" y="669"/>
                  <a:pt x="161" y="669"/>
                  <a:pt x="159" y="668"/>
                </a:cubicBezTo>
                <a:cubicBezTo>
                  <a:pt x="158" y="667"/>
                  <a:pt x="158" y="667"/>
                  <a:pt x="154" y="663"/>
                </a:cubicBezTo>
                <a:cubicBezTo>
                  <a:pt x="153" y="663"/>
                  <a:pt x="153" y="662"/>
                  <a:pt x="152" y="662"/>
                </a:cubicBezTo>
                <a:cubicBezTo>
                  <a:pt x="152" y="662"/>
                  <a:pt x="153" y="662"/>
                  <a:pt x="153" y="662"/>
                </a:cubicBezTo>
                <a:cubicBezTo>
                  <a:pt x="154" y="662"/>
                  <a:pt x="154" y="662"/>
                  <a:pt x="154" y="661"/>
                </a:cubicBezTo>
                <a:cubicBezTo>
                  <a:pt x="155" y="661"/>
                  <a:pt x="155" y="661"/>
                  <a:pt x="157" y="662"/>
                </a:cubicBezTo>
                <a:cubicBezTo>
                  <a:pt x="155" y="660"/>
                  <a:pt x="153" y="657"/>
                  <a:pt x="152" y="655"/>
                </a:cubicBezTo>
                <a:cubicBezTo>
                  <a:pt x="151" y="653"/>
                  <a:pt x="151" y="653"/>
                  <a:pt x="151" y="653"/>
                </a:cubicBezTo>
                <a:cubicBezTo>
                  <a:pt x="150" y="653"/>
                  <a:pt x="149" y="652"/>
                  <a:pt x="148" y="651"/>
                </a:cubicBezTo>
                <a:cubicBezTo>
                  <a:pt x="148" y="651"/>
                  <a:pt x="148" y="651"/>
                  <a:pt x="147" y="651"/>
                </a:cubicBezTo>
                <a:cubicBezTo>
                  <a:pt x="147" y="650"/>
                  <a:pt x="146" y="650"/>
                  <a:pt x="145" y="648"/>
                </a:cubicBezTo>
                <a:cubicBezTo>
                  <a:pt x="142" y="646"/>
                  <a:pt x="139" y="645"/>
                  <a:pt x="137" y="643"/>
                </a:cubicBezTo>
                <a:cubicBezTo>
                  <a:pt x="138" y="643"/>
                  <a:pt x="138" y="643"/>
                  <a:pt x="139" y="643"/>
                </a:cubicBezTo>
                <a:cubicBezTo>
                  <a:pt x="145" y="646"/>
                  <a:pt x="145" y="646"/>
                  <a:pt x="146" y="644"/>
                </a:cubicBezTo>
                <a:cubicBezTo>
                  <a:pt x="137" y="630"/>
                  <a:pt x="137" y="628"/>
                  <a:pt x="137" y="627"/>
                </a:cubicBezTo>
                <a:cubicBezTo>
                  <a:pt x="138" y="628"/>
                  <a:pt x="139" y="630"/>
                  <a:pt x="140" y="631"/>
                </a:cubicBezTo>
                <a:cubicBezTo>
                  <a:pt x="137" y="619"/>
                  <a:pt x="125" y="611"/>
                  <a:pt x="127" y="597"/>
                </a:cubicBezTo>
                <a:cubicBezTo>
                  <a:pt x="128" y="597"/>
                  <a:pt x="129" y="597"/>
                  <a:pt x="130" y="597"/>
                </a:cubicBezTo>
                <a:cubicBezTo>
                  <a:pt x="130" y="596"/>
                  <a:pt x="131" y="594"/>
                  <a:pt x="131" y="593"/>
                </a:cubicBezTo>
                <a:cubicBezTo>
                  <a:pt x="133" y="594"/>
                  <a:pt x="136" y="594"/>
                  <a:pt x="138" y="594"/>
                </a:cubicBezTo>
                <a:cubicBezTo>
                  <a:pt x="138" y="593"/>
                  <a:pt x="138" y="592"/>
                  <a:pt x="137" y="591"/>
                </a:cubicBezTo>
                <a:cubicBezTo>
                  <a:pt x="138" y="590"/>
                  <a:pt x="138" y="590"/>
                  <a:pt x="138" y="590"/>
                </a:cubicBezTo>
                <a:cubicBezTo>
                  <a:pt x="137" y="585"/>
                  <a:pt x="137" y="585"/>
                  <a:pt x="137" y="584"/>
                </a:cubicBezTo>
                <a:cubicBezTo>
                  <a:pt x="137" y="583"/>
                  <a:pt x="138" y="583"/>
                  <a:pt x="138" y="583"/>
                </a:cubicBezTo>
                <a:cubicBezTo>
                  <a:pt x="136" y="579"/>
                  <a:pt x="136" y="578"/>
                  <a:pt x="136" y="575"/>
                </a:cubicBezTo>
                <a:cubicBezTo>
                  <a:pt x="136" y="575"/>
                  <a:pt x="136" y="575"/>
                  <a:pt x="136" y="575"/>
                </a:cubicBezTo>
                <a:cubicBezTo>
                  <a:pt x="136" y="572"/>
                  <a:pt x="134" y="569"/>
                  <a:pt x="133" y="566"/>
                </a:cubicBezTo>
                <a:cubicBezTo>
                  <a:pt x="133" y="566"/>
                  <a:pt x="133" y="566"/>
                  <a:pt x="133" y="564"/>
                </a:cubicBezTo>
                <a:cubicBezTo>
                  <a:pt x="133" y="561"/>
                  <a:pt x="132" y="559"/>
                  <a:pt x="131" y="557"/>
                </a:cubicBezTo>
                <a:cubicBezTo>
                  <a:pt x="131" y="557"/>
                  <a:pt x="131" y="556"/>
                  <a:pt x="130" y="555"/>
                </a:cubicBezTo>
                <a:cubicBezTo>
                  <a:pt x="130" y="554"/>
                  <a:pt x="130" y="554"/>
                  <a:pt x="129" y="553"/>
                </a:cubicBezTo>
                <a:cubicBezTo>
                  <a:pt x="129" y="552"/>
                  <a:pt x="129" y="552"/>
                  <a:pt x="128" y="550"/>
                </a:cubicBezTo>
                <a:cubicBezTo>
                  <a:pt x="127" y="548"/>
                  <a:pt x="126" y="545"/>
                  <a:pt x="126" y="543"/>
                </a:cubicBezTo>
                <a:cubicBezTo>
                  <a:pt x="126" y="543"/>
                  <a:pt x="126" y="543"/>
                  <a:pt x="129" y="535"/>
                </a:cubicBezTo>
                <a:cubicBezTo>
                  <a:pt x="129" y="534"/>
                  <a:pt x="130" y="534"/>
                  <a:pt x="130" y="534"/>
                </a:cubicBezTo>
                <a:cubicBezTo>
                  <a:pt x="130" y="533"/>
                  <a:pt x="131" y="533"/>
                  <a:pt x="131" y="532"/>
                </a:cubicBezTo>
                <a:cubicBezTo>
                  <a:pt x="131" y="532"/>
                  <a:pt x="132" y="525"/>
                  <a:pt x="133" y="522"/>
                </a:cubicBezTo>
                <a:cubicBezTo>
                  <a:pt x="134" y="519"/>
                  <a:pt x="134" y="519"/>
                  <a:pt x="133" y="516"/>
                </a:cubicBezTo>
                <a:moveTo>
                  <a:pt x="19" y="357"/>
                </a:moveTo>
                <a:cubicBezTo>
                  <a:pt x="20" y="357"/>
                  <a:pt x="20" y="357"/>
                  <a:pt x="20" y="357"/>
                </a:cubicBezTo>
                <a:cubicBezTo>
                  <a:pt x="19" y="357"/>
                  <a:pt x="19" y="356"/>
                  <a:pt x="19" y="356"/>
                </a:cubicBezTo>
                <a:cubicBezTo>
                  <a:pt x="19" y="355"/>
                  <a:pt x="19" y="353"/>
                  <a:pt x="19" y="352"/>
                </a:cubicBezTo>
                <a:cubicBezTo>
                  <a:pt x="17" y="353"/>
                  <a:pt x="17" y="353"/>
                  <a:pt x="17" y="353"/>
                </a:cubicBezTo>
                <a:cubicBezTo>
                  <a:pt x="16" y="353"/>
                  <a:pt x="16" y="353"/>
                  <a:pt x="16" y="353"/>
                </a:cubicBezTo>
                <a:cubicBezTo>
                  <a:pt x="16" y="352"/>
                  <a:pt x="16" y="352"/>
                  <a:pt x="15" y="351"/>
                </a:cubicBezTo>
                <a:cubicBezTo>
                  <a:pt x="15" y="351"/>
                  <a:pt x="15" y="351"/>
                  <a:pt x="15" y="351"/>
                </a:cubicBezTo>
                <a:cubicBezTo>
                  <a:pt x="14" y="352"/>
                  <a:pt x="14" y="353"/>
                  <a:pt x="14" y="353"/>
                </a:cubicBezTo>
                <a:cubicBezTo>
                  <a:pt x="13" y="353"/>
                  <a:pt x="13" y="353"/>
                  <a:pt x="13" y="353"/>
                </a:cubicBezTo>
                <a:cubicBezTo>
                  <a:pt x="13" y="353"/>
                  <a:pt x="13" y="353"/>
                  <a:pt x="12" y="352"/>
                </a:cubicBezTo>
                <a:cubicBezTo>
                  <a:pt x="12" y="351"/>
                  <a:pt x="12" y="351"/>
                  <a:pt x="12" y="351"/>
                </a:cubicBezTo>
                <a:cubicBezTo>
                  <a:pt x="12" y="350"/>
                  <a:pt x="12" y="350"/>
                  <a:pt x="11" y="349"/>
                </a:cubicBezTo>
                <a:cubicBezTo>
                  <a:pt x="11" y="348"/>
                  <a:pt x="11" y="348"/>
                  <a:pt x="11" y="348"/>
                </a:cubicBezTo>
                <a:cubicBezTo>
                  <a:pt x="11" y="348"/>
                  <a:pt x="11" y="348"/>
                  <a:pt x="11" y="348"/>
                </a:cubicBezTo>
                <a:cubicBezTo>
                  <a:pt x="10" y="348"/>
                  <a:pt x="10" y="348"/>
                  <a:pt x="10" y="348"/>
                </a:cubicBezTo>
                <a:cubicBezTo>
                  <a:pt x="10" y="348"/>
                  <a:pt x="10" y="347"/>
                  <a:pt x="9" y="347"/>
                </a:cubicBezTo>
                <a:cubicBezTo>
                  <a:pt x="9" y="347"/>
                  <a:pt x="9" y="347"/>
                  <a:pt x="8" y="348"/>
                </a:cubicBezTo>
                <a:cubicBezTo>
                  <a:pt x="8" y="350"/>
                  <a:pt x="8" y="353"/>
                  <a:pt x="8" y="355"/>
                </a:cubicBezTo>
                <a:cubicBezTo>
                  <a:pt x="8" y="359"/>
                  <a:pt x="8" y="360"/>
                  <a:pt x="8" y="360"/>
                </a:cubicBezTo>
                <a:cubicBezTo>
                  <a:pt x="9" y="360"/>
                  <a:pt x="9" y="360"/>
                  <a:pt x="9" y="360"/>
                </a:cubicBezTo>
                <a:cubicBezTo>
                  <a:pt x="9" y="360"/>
                  <a:pt x="9" y="360"/>
                  <a:pt x="10" y="358"/>
                </a:cubicBezTo>
                <a:cubicBezTo>
                  <a:pt x="10" y="357"/>
                  <a:pt x="11" y="357"/>
                  <a:pt x="11" y="357"/>
                </a:cubicBezTo>
                <a:cubicBezTo>
                  <a:pt x="11" y="357"/>
                  <a:pt x="11" y="357"/>
                  <a:pt x="12" y="358"/>
                </a:cubicBezTo>
                <a:cubicBezTo>
                  <a:pt x="12" y="358"/>
                  <a:pt x="12" y="358"/>
                  <a:pt x="12" y="358"/>
                </a:cubicBezTo>
                <a:cubicBezTo>
                  <a:pt x="12" y="358"/>
                  <a:pt x="12" y="358"/>
                  <a:pt x="12" y="358"/>
                </a:cubicBezTo>
                <a:cubicBezTo>
                  <a:pt x="12" y="357"/>
                  <a:pt x="12" y="357"/>
                  <a:pt x="13" y="358"/>
                </a:cubicBezTo>
                <a:cubicBezTo>
                  <a:pt x="14" y="358"/>
                  <a:pt x="15" y="357"/>
                  <a:pt x="15" y="357"/>
                </a:cubicBezTo>
                <a:cubicBezTo>
                  <a:pt x="16" y="357"/>
                  <a:pt x="16" y="357"/>
                  <a:pt x="16" y="357"/>
                </a:cubicBezTo>
                <a:cubicBezTo>
                  <a:pt x="17" y="358"/>
                  <a:pt x="18" y="358"/>
                  <a:pt x="18" y="358"/>
                </a:cubicBezTo>
                <a:cubicBezTo>
                  <a:pt x="19" y="358"/>
                  <a:pt x="19" y="358"/>
                  <a:pt x="19" y="358"/>
                </a:cubicBezTo>
                <a:cubicBezTo>
                  <a:pt x="19" y="358"/>
                  <a:pt x="19" y="358"/>
                  <a:pt x="19" y="357"/>
                </a:cubicBezTo>
                <a:moveTo>
                  <a:pt x="4" y="358"/>
                </a:moveTo>
                <a:cubicBezTo>
                  <a:pt x="4" y="357"/>
                  <a:pt x="4" y="355"/>
                  <a:pt x="4" y="355"/>
                </a:cubicBezTo>
                <a:cubicBezTo>
                  <a:pt x="4" y="354"/>
                  <a:pt x="4" y="354"/>
                  <a:pt x="4" y="354"/>
                </a:cubicBezTo>
                <a:cubicBezTo>
                  <a:pt x="4" y="354"/>
                  <a:pt x="4" y="353"/>
                  <a:pt x="4" y="353"/>
                </a:cubicBezTo>
                <a:cubicBezTo>
                  <a:pt x="4" y="353"/>
                  <a:pt x="4" y="353"/>
                  <a:pt x="4" y="353"/>
                </a:cubicBezTo>
                <a:cubicBezTo>
                  <a:pt x="3" y="353"/>
                  <a:pt x="3" y="352"/>
                  <a:pt x="3" y="352"/>
                </a:cubicBezTo>
                <a:cubicBezTo>
                  <a:pt x="3" y="356"/>
                  <a:pt x="3" y="356"/>
                  <a:pt x="3" y="356"/>
                </a:cubicBezTo>
                <a:cubicBezTo>
                  <a:pt x="3" y="356"/>
                  <a:pt x="3" y="356"/>
                  <a:pt x="3" y="356"/>
                </a:cubicBezTo>
                <a:cubicBezTo>
                  <a:pt x="3" y="356"/>
                  <a:pt x="3" y="356"/>
                  <a:pt x="3" y="356"/>
                </a:cubicBezTo>
                <a:cubicBezTo>
                  <a:pt x="3" y="356"/>
                  <a:pt x="4" y="357"/>
                  <a:pt x="4" y="357"/>
                </a:cubicBezTo>
                <a:cubicBezTo>
                  <a:pt x="4" y="358"/>
                  <a:pt x="4" y="359"/>
                  <a:pt x="4" y="360"/>
                </a:cubicBezTo>
                <a:cubicBezTo>
                  <a:pt x="4" y="360"/>
                  <a:pt x="4" y="360"/>
                  <a:pt x="4" y="360"/>
                </a:cubicBezTo>
                <a:cubicBezTo>
                  <a:pt x="4" y="360"/>
                  <a:pt x="4" y="360"/>
                  <a:pt x="4" y="358"/>
                </a:cubicBezTo>
                <a:moveTo>
                  <a:pt x="4" y="343"/>
                </a:moveTo>
                <a:cubicBezTo>
                  <a:pt x="5" y="343"/>
                  <a:pt x="6" y="343"/>
                  <a:pt x="7" y="343"/>
                </a:cubicBezTo>
                <a:cubicBezTo>
                  <a:pt x="7" y="342"/>
                  <a:pt x="7" y="336"/>
                  <a:pt x="6" y="335"/>
                </a:cubicBezTo>
                <a:cubicBezTo>
                  <a:pt x="6" y="335"/>
                  <a:pt x="6" y="335"/>
                  <a:pt x="6" y="335"/>
                </a:cubicBezTo>
                <a:cubicBezTo>
                  <a:pt x="5" y="335"/>
                  <a:pt x="5" y="335"/>
                  <a:pt x="5" y="335"/>
                </a:cubicBezTo>
                <a:cubicBezTo>
                  <a:pt x="5" y="335"/>
                  <a:pt x="5" y="335"/>
                  <a:pt x="5" y="335"/>
                </a:cubicBezTo>
                <a:cubicBezTo>
                  <a:pt x="5" y="335"/>
                  <a:pt x="5" y="335"/>
                  <a:pt x="4" y="327"/>
                </a:cubicBezTo>
                <a:cubicBezTo>
                  <a:pt x="4" y="325"/>
                  <a:pt x="4" y="325"/>
                  <a:pt x="4" y="324"/>
                </a:cubicBezTo>
                <a:cubicBezTo>
                  <a:pt x="5" y="323"/>
                  <a:pt x="5" y="323"/>
                  <a:pt x="4" y="323"/>
                </a:cubicBezTo>
                <a:cubicBezTo>
                  <a:pt x="4" y="323"/>
                  <a:pt x="4" y="323"/>
                  <a:pt x="4" y="323"/>
                </a:cubicBezTo>
                <a:cubicBezTo>
                  <a:pt x="4" y="323"/>
                  <a:pt x="4" y="323"/>
                  <a:pt x="4" y="323"/>
                </a:cubicBezTo>
                <a:cubicBezTo>
                  <a:pt x="4" y="323"/>
                  <a:pt x="4" y="323"/>
                  <a:pt x="4" y="323"/>
                </a:cubicBezTo>
                <a:cubicBezTo>
                  <a:pt x="4" y="323"/>
                  <a:pt x="4" y="323"/>
                  <a:pt x="4" y="324"/>
                </a:cubicBezTo>
                <a:cubicBezTo>
                  <a:pt x="4" y="323"/>
                  <a:pt x="4" y="323"/>
                  <a:pt x="4" y="323"/>
                </a:cubicBezTo>
                <a:cubicBezTo>
                  <a:pt x="4" y="323"/>
                  <a:pt x="4" y="323"/>
                  <a:pt x="4" y="323"/>
                </a:cubicBezTo>
                <a:cubicBezTo>
                  <a:pt x="3" y="323"/>
                  <a:pt x="3" y="323"/>
                  <a:pt x="3" y="323"/>
                </a:cubicBezTo>
                <a:cubicBezTo>
                  <a:pt x="3" y="323"/>
                  <a:pt x="2" y="331"/>
                  <a:pt x="3" y="332"/>
                </a:cubicBezTo>
                <a:cubicBezTo>
                  <a:pt x="3" y="331"/>
                  <a:pt x="3" y="330"/>
                  <a:pt x="3" y="329"/>
                </a:cubicBezTo>
                <a:cubicBezTo>
                  <a:pt x="4" y="329"/>
                  <a:pt x="3" y="332"/>
                  <a:pt x="3" y="334"/>
                </a:cubicBezTo>
                <a:cubicBezTo>
                  <a:pt x="3" y="335"/>
                  <a:pt x="3" y="337"/>
                  <a:pt x="4" y="337"/>
                </a:cubicBezTo>
                <a:cubicBezTo>
                  <a:pt x="4" y="337"/>
                  <a:pt x="4" y="337"/>
                  <a:pt x="4" y="337"/>
                </a:cubicBezTo>
                <a:cubicBezTo>
                  <a:pt x="4" y="337"/>
                  <a:pt x="4" y="337"/>
                  <a:pt x="4" y="339"/>
                </a:cubicBezTo>
                <a:cubicBezTo>
                  <a:pt x="4" y="339"/>
                  <a:pt x="4" y="342"/>
                  <a:pt x="4" y="343"/>
                </a:cubicBezTo>
                <a:moveTo>
                  <a:pt x="287" y="80"/>
                </a:moveTo>
                <a:cubicBezTo>
                  <a:pt x="287" y="79"/>
                  <a:pt x="288" y="78"/>
                  <a:pt x="289" y="77"/>
                </a:cubicBezTo>
                <a:cubicBezTo>
                  <a:pt x="289" y="76"/>
                  <a:pt x="289" y="76"/>
                  <a:pt x="289" y="75"/>
                </a:cubicBezTo>
                <a:cubicBezTo>
                  <a:pt x="288" y="75"/>
                  <a:pt x="288" y="75"/>
                  <a:pt x="287" y="74"/>
                </a:cubicBezTo>
                <a:cubicBezTo>
                  <a:pt x="289" y="71"/>
                  <a:pt x="289" y="71"/>
                  <a:pt x="290" y="70"/>
                </a:cubicBezTo>
                <a:cubicBezTo>
                  <a:pt x="289" y="70"/>
                  <a:pt x="288" y="70"/>
                  <a:pt x="287" y="70"/>
                </a:cubicBezTo>
                <a:cubicBezTo>
                  <a:pt x="286" y="70"/>
                  <a:pt x="286" y="70"/>
                  <a:pt x="286" y="70"/>
                </a:cubicBezTo>
                <a:cubicBezTo>
                  <a:pt x="284" y="70"/>
                  <a:pt x="282" y="72"/>
                  <a:pt x="280" y="72"/>
                </a:cubicBezTo>
                <a:cubicBezTo>
                  <a:pt x="279" y="72"/>
                  <a:pt x="279" y="72"/>
                  <a:pt x="278" y="72"/>
                </a:cubicBezTo>
                <a:cubicBezTo>
                  <a:pt x="278" y="71"/>
                  <a:pt x="277" y="71"/>
                  <a:pt x="276" y="71"/>
                </a:cubicBezTo>
                <a:cubicBezTo>
                  <a:pt x="274" y="71"/>
                  <a:pt x="272" y="73"/>
                  <a:pt x="270" y="73"/>
                </a:cubicBezTo>
                <a:cubicBezTo>
                  <a:pt x="270" y="73"/>
                  <a:pt x="269" y="73"/>
                  <a:pt x="268" y="73"/>
                </a:cubicBezTo>
                <a:cubicBezTo>
                  <a:pt x="268" y="72"/>
                  <a:pt x="269" y="72"/>
                  <a:pt x="269" y="71"/>
                </a:cubicBezTo>
                <a:cubicBezTo>
                  <a:pt x="269" y="71"/>
                  <a:pt x="270" y="70"/>
                  <a:pt x="270" y="70"/>
                </a:cubicBezTo>
                <a:cubicBezTo>
                  <a:pt x="270" y="69"/>
                  <a:pt x="270" y="69"/>
                  <a:pt x="270" y="68"/>
                </a:cubicBezTo>
                <a:cubicBezTo>
                  <a:pt x="269" y="69"/>
                  <a:pt x="269" y="69"/>
                  <a:pt x="269" y="69"/>
                </a:cubicBezTo>
                <a:cubicBezTo>
                  <a:pt x="268" y="69"/>
                  <a:pt x="268" y="70"/>
                  <a:pt x="268" y="70"/>
                </a:cubicBezTo>
                <a:cubicBezTo>
                  <a:pt x="268" y="70"/>
                  <a:pt x="262" y="67"/>
                  <a:pt x="258" y="73"/>
                </a:cubicBezTo>
                <a:cubicBezTo>
                  <a:pt x="259" y="73"/>
                  <a:pt x="260" y="73"/>
                  <a:pt x="261" y="73"/>
                </a:cubicBezTo>
                <a:cubicBezTo>
                  <a:pt x="263" y="73"/>
                  <a:pt x="263" y="73"/>
                  <a:pt x="263" y="73"/>
                </a:cubicBezTo>
                <a:cubicBezTo>
                  <a:pt x="263" y="75"/>
                  <a:pt x="263" y="75"/>
                  <a:pt x="263" y="75"/>
                </a:cubicBezTo>
                <a:cubicBezTo>
                  <a:pt x="264" y="76"/>
                  <a:pt x="262" y="76"/>
                  <a:pt x="262" y="77"/>
                </a:cubicBezTo>
                <a:cubicBezTo>
                  <a:pt x="260" y="76"/>
                  <a:pt x="257" y="76"/>
                  <a:pt x="256" y="76"/>
                </a:cubicBezTo>
                <a:cubicBezTo>
                  <a:pt x="255" y="77"/>
                  <a:pt x="255" y="78"/>
                  <a:pt x="254" y="79"/>
                </a:cubicBezTo>
                <a:cubicBezTo>
                  <a:pt x="255" y="78"/>
                  <a:pt x="255" y="78"/>
                  <a:pt x="256" y="78"/>
                </a:cubicBezTo>
                <a:cubicBezTo>
                  <a:pt x="257" y="78"/>
                  <a:pt x="258" y="78"/>
                  <a:pt x="258" y="78"/>
                </a:cubicBezTo>
                <a:cubicBezTo>
                  <a:pt x="259" y="79"/>
                  <a:pt x="259" y="79"/>
                  <a:pt x="259" y="79"/>
                </a:cubicBezTo>
                <a:cubicBezTo>
                  <a:pt x="258" y="80"/>
                  <a:pt x="257" y="81"/>
                  <a:pt x="256" y="82"/>
                </a:cubicBezTo>
                <a:cubicBezTo>
                  <a:pt x="256" y="83"/>
                  <a:pt x="256" y="83"/>
                  <a:pt x="256" y="83"/>
                </a:cubicBezTo>
                <a:cubicBezTo>
                  <a:pt x="256" y="83"/>
                  <a:pt x="257" y="83"/>
                  <a:pt x="257" y="83"/>
                </a:cubicBezTo>
                <a:cubicBezTo>
                  <a:pt x="259" y="83"/>
                  <a:pt x="260" y="83"/>
                  <a:pt x="261" y="83"/>
                </a:cubicBezTo>
                <a:cubicBezTo>
                  <a:pt x="262" y="83"/>
                  <a:pt x="262" y="83"/>
                  <a:pt x="263" y="83"/>
                </a:cubicBezTo>
                <a:cubicBezTo>
                  <a:pt x="264" y="83"/>
                  <a:pt x="264" y="83"/>
                  <a:pt x="264" y="84"/>
                </a:cubicBezTo>
                <a:cubicBezTo>
                  <a:pt x="264" y="84"/>
                  <a:pt x="264" y="86"/>
                  <a:pt x="266" y="86"/>
                </a:cubicBezTo>
                <a:cubicBezTo>
                  <a:pt x="267" y="86"/>
                  <a:pt x="268" y="86"/>
                  <a:pt x="269" y="86"/>
                </a:cubicBezTo>
                <a:cubicBezTo>
                  <a:pt x="270" y="85"/>
                  <a:pt x="270" y="85"/>
                  <a:pt x="272" y="83"/>
                </a:cubicBezTo>
                <a:cubicBezTo>
                  <a:pt x="273" y="83"/>
                  <a:pt x="275" y="82"/>
                  <a:pt x="275" y="82"/>
                </a:cubicBezTo>
                <a:cubicBezTo>
                  <a:pt x="276" y="82"/>
                  <a:pt x="277" y="82"/>
                  <a:pt x="277" y="81"/>
                </a:cubicBezTo>
                <a:cubicBezTo>
                  <a:pt x="278" y="80"/>
                  <a:pt x="279" y="80"/>
                  <a:pt x="281" y="80"/>
                </a:cubicBezTo>
                <a:cubicBezTo>
                  <a:pt x="282" y="79"/>
                  <a:pt x="282" y="79"/>
                  <a:pt x="287" y="80"/>
                </a:cubicBezTo>
                <a:moveTo>
                  <a:pt x="103" y="171"/>
                </a:moveTo>
                <a:cubicBezTo>
                  <a:pt x="104" y="170"/>
                  <a:pt x="104" y="170"/>
                  <a:pt x="104" y="170"/>
                </a:cubicBezTo>
                <a:cubicBezTo>
                  <a:pt x="104" y="169"/>
                  <a:pt x="104" y="169"/>
                  <a:pt x="104" y="168"/>
                </a:cubicBezTo>
                <a:cubicBezTo>
                  <a:pt x="104" y="168"/>
                  <a:pt x="104" y="168"/>
                  <a:pt x="104" y="168"/>
                </a:cubicBezTo>
                <a:cubicBezTo>
                  <a:pt x="103" y="168"/>
                  <a:pt x="103" y="164"/>
                  <a:pt x="103" y="164"/>
                </a:cubicBezTo>
                <a:cubicBezTo>
                  <a:pt x="103" y="163"/>
                  <a:pt x="103" y="163"/>
                  <a:pt x="101" y="162"/>
                </a:cubicBezTo>
                <a:cubicBezTo>
                  <a:pt x="101" y="162"/>
                  <a:pt x="101" y="162"/>
                  <a:pt x="101" y="161"/>
                </a:cubicBezTo>
                <a:cubicBezTo>
                  <a:pt x="104" y="158"/>
                  <a:pt x="104" y="158"/>
                  <a:pt x="104" y="158"/>
                </a:cubicBezTo>
                <a:cubicBezTo>
                  <a:pt x="105" y="157"/>
                  <a:pt x="106" y="157"/>
                  <a:pt x="106" y="157"/>
                </a:cubicBezTo>
                <a:cubicBezTo>
                  <a:pt x="108" y="155"/>
                  <a:pt x="108" y="154"/>
                  <a:pt x="108" y="153"/>
                </a:cubicBezTo>
                <a:cubicBezTo>
                  <a:pt x="108" y="152"/>
                  <a:pt x="108" y="152"/>
                  <a:pt x="108" y="152"/>
                </a:cubicBezTo>
                <a:cubicBezTo>
                  <a:pt x="108" y="152"/>
                  <a:pt x="106" y="153"/>
                  <a:pt x="106" y="153"/>
                </a:cubicBezTo>
                <a:cubicBezTo>
                  <a:pt x="104" y="155"/>
                  <a:pt x="104" y="157"/>
                  <a:pt x="102" y="158"/>
                </a:cubicBezTo>
                <a:cubicBezTo>
                  <a:pt x="99" y="162"/>
                  <a:pt x="95" y="165"/>
                  <a:pt x="92" y="168"/>
                </a:cubicBezTo>
                <a:cubicBezTo>
                  <a:pt x="90" y="170"/>
                  <a:pt x="90" y="170"/>
                  <a:pt x="88" y="174"/>
                </a:cubicBezTo>
                <a:cubicBezTo>
                  <a:pt x="90" y="175"/>
                  <a:pt x="92" y="175"/>
                  <a:pt x="94" y="175"/>
                </a:cubicBezTo>
                <a:cubicBezTo>
                  <a:pt x="95" y="175"/>
                  <a:pt x="95" y="175"/>
                  <a:pt x="95" y="177"/>
                </a:cubicBezTo>
                <a:cubicBezTo>
                  <a:pt x="94" y="180"/>
                  <a:pt x="95" y="181"/>
                  <a:pt x="95" y="182"/>
                </a:cubicBezTo>
                <a:cubicBezTo>
                  <a:pt x="96" y="181"/>
                  <a:pt x="96" y="181"/>
                  <a:pt x="96" y="181"/>
                </a:cubicBezTo>
                <a:cubicBezTo>
                  <a:pt x="97" y="181"/>
                  <a:pt x="97" y="180"/>
                  <a:pt x="99" y="176"/>
                </a:cubicBezTo>
                <a:cubicBezTo>
                  <a:pt x="101" y="173"/>
                  <a:pt x="101" y="173"/>
                  <a:pt x="103" y="171"/>
                </a:cubicBezTo>
                <a:moveTo>
                  <a:pt x="89" y="162"/>
                </a:moveTo>
                <a:cubicBezTo>
                  <a:pt x="89" y="162"/>
                  <a:pt x="89" y="162"/>
                  <a:pt x="89" y="162"/>
                </a:cubicBezTo>
                <a:cubicBezTo>
                  <a:pt x="89" y="162"/>
                  <a:pt x="89" y="161"/>
                  <a:pt x="88" y="161"/>
                </a:cubicBezTo>
                <a:cubicBezTo>
                  <a:pt x="88" y="161"/>
                  <a:pt x="88" y="161"/>
                  <a:pt x="88" y="161"/>
                </a:cubicBezTo>
                <a:cubicBezTo>
                  <a:pt x="88" y="160"/>
                  <a:pt x="88" y="160"/>
                  <a:pt x="88" y="159"/>
                </a:cubicBezTo>
                <a:cubicBezTo>
                  <a:pt x="88" y="158"/>
                  <a:pt x="88" y="158"/>
                  <a:pt x="88" y="158"/>
                </a:cubicBezTo>
                <a:cubicBezTo>
                  <a:pt x="88" y="158"/>
                  <a:pt x="88" y="158"/>
                  <a:pt x="88" y="158"/>
                </a:cubicBezTo>
                <a:cubicBezTo>
                  <a:pt x="87" y="158"/>
                  <a:pt x="87" y="159"/>
                  <a:pt x="86" y="159"/>
                </a:cubicBezTo>
                <a:cubicBezTo>
                  <a:pt x="86" y="159"/>
                  <a:pt x="86" y="160"/>
                  <a:pt x="86" y="160"/>
                </a:cubicBezTo>
                <a:cubicBezTo>
                  <a:pt x="86" y="161"/>
                  <a:pt x="86" y="161"/>
                  <a:pt x="86" y="162"/>
                </a:cubicBezTo>
                <a:cubicBezTo>
                  <a:pt x="85" y="165"/>
                  <a:pt x="85" y="165"/>
                  <a:pt x="85" y="165"/>
                </a:cubicBezTo>
                <a:cubicBezTo>
                  <a:pt x="85" y="166"/>
                  <a:pt x="85" y="166"/>
                  <a:pt x="89" y="162"/>
                </a:cubicBezTo>
                <a:moveTo>
                  <a:pt x="363" y="4"/>
                </a:moveTo>
                <a:cubicBezTo>
                  <a:pt x="363" y="3"/>
                  <a:pt x="363" y="3"/>
                  <a:pt x="363" y="3"/>
                </a:cubicBezTo>
                <a:cubicBezTo>
                  <a:pt x="363" y="3"/>
                  <a:pt x="363" y="3"/>
                  <a:pt x="362" y="3"/>
                </a:cubicBezTo>
                <a:cubicBezTo>
                  <a:pt x="362" y="3"/>
                  <a:pt x="362" y="3"/>
                  <a:pt x="362" y="3"/>
                </a:cubicBezTo>
                <a:cubicBezTo>
                  <a:pt x="362" y="3"/>
                  <a:pt x="362" y="3"/>
                  <a:pt x="362" y="3"/>
                </a:cubicBezTo>
                <a:cubicBezTo>
                  <a:pt x="362" y="3"/>
                  <a:pt x="362" y="3"/>
                  <a:pt x="362" y="3"/>
                </a:cubicBezTo>
                <a:cubicBezTo>
                  <a:pt x="362" y="3"/>
                  <a:pt x="362" y="3"/>
                  <a:pt x="362" y="3"/>
                </a:cubicBezTo>
                <a:cubicBezTo>
                  <a:pt x="362" y="3"/>
                  <a:pt x="362" y="3"/>
                  <a:pt x="362" y="3"/>
                </a:cubicBezTo>
                <a:cubicBezTo>
                  <a:pt x="362" y="3"/>
                  <a:pt x="362" y="3"/>
                  <a:pt x="362" y="3"/>
                </a:cubicBezTo>
                <a:cubicBezTo>
                  <a:pt x="362" y="3"/>
                  <a:pt x="362" y="3"/>
                  <a:pt x="362" y="3"/>
                </a:cubicBezTo>
                <a:cubicBezTo>
                  <a:pt x="362" y="3"/>
                  <a:pt x="362" y="3"/>
                  <a:pt x="362" y="3"/>
                </a:cubicBezTo>
                <a:cubicBezTo>
                  <a:pt x="362" y="3"/>
                  <a:pt x="362" y="3"/>
                  <a:pt x="361" y="3"/>
                </a:cubicBezTo>
                <a:cubicBezTo>
                  <a:pt x="361" y="3"/>
                  <a:pt x="356" y="4"/>
                  <a:pt x="354" y="4"/>
                </a:cubicBezTo>
                <a:cubicBezTo>
                  <a:pt x="354" y="4"/>
                  <a:pt x="354" y="4"/>
                  <a:pt x="354" y="4"/>
                </a:cubicBezTo>
                <a:cubicBezTo>
                  <a:pt x="354" y="4"/>
                  <a:pt x="354" y="4"/>
                  <a:pt x="354" y="4"/>
                </a:cubicBezTo>
                <a:cubicBezTo>
                  <a:pt x="354" y="4"/>
                  <a:pt x="354" y="4"/>
                  <a:pt x="354" y="4"/>
                </a:cubicBezTo>
                <a:cubicBezTo>
                  <a:pt x="354" y="4"/>
                  <a:pt x="354" y="4"/>
                  <a:pt x="354" y="4"/>
                </a:cubicBezTo>
                <a:cubicBezTo>
                  <a:pt x="354" y="4"/>
                  <a:pt x="354" y="4"/>
                  <a:pt x="354" y="4"/>
                </a:cubicBezTo>
                <a:cubicBezTo>
                  <a:pt x="354" y="4"/>
                  <a:pt x="354" y="4"/>
                  <a:pt x="354" y="4"/>
                </a:cubicBezTo>
                <a:cubicBezTo>
                  <a:pt x="354" y="4"/>
                  <a:pt x="354" y="4"/>
                  <a:pt x="354" y="4"/>
                </a:cubicBezTo>
                <a:cubicBezTo>
                  <a:pt x="354" y="4"/>
                  <a:pt x="354" y="4"/>
                  <a:pt x="353" y="4"/>
                </a:cubicBezTo>
                <a:cubicBezTo>
                  <a:pt x="351" y="5"/>
                  <a:pt x="349" y="5"/>
                  <a:pt x="348" y="6"/>
                </a:cubicBezTo>
                <a:cubicBezTo>
                  <a:pt x="350" y="5"/>
                  <a:pt x="352" y="5"/>
                  <a:pt x="354" y="4"/>
                </a:cubicBezTo>
                <a:cubicBezTo>
                  <a:pt x="354" y="4"/>
                  <a:pt x="355" y="4"/>
                  <a:pt x="355" y="4"/>
                </a:cubicBezTo>
                <a:cubicBezTo>
                  <a:pt x="358" y="3"/>
                  <a:pt x="358" y="3"/>
                  <a:pt x="360" y="3"/>
                </a:cubicBezTo>
                <a:cubicBezTo>
                  <a:pt x="359" y="3"/>
                  <a:pt x="359" y="3"/>
                  <a:pt x="359" y="3"/>
                </a:cubicBezTo>
                <a:cubicBezTo>
                  <a:pt x="357" y="3"/>
                  <a:pt x="354" y="3"/>
                  <a:pt x="352" y="4"/>
                </a:cubicBezTo>
                <a:cubicBezTo>
                  <a:pt x="354" y="3"/>
                  <a:pt x="354" y="3"/>
                  <a:pt x="355" y="3"/>
                </a:cubicBezTo>
                <a:cubicBezTo>
                  <a:pt x="355" y="3"/>
                  <a:pt x="355" y="3"/>
                  <a:pt x="356" y="3"/>
                </a:cubicBezTo>
                <a:cubicBezTo>
                  <a:pt x="357" y="3"/>
                  <a:pt x="357" y="3"/>
                  <a:pt x="357" y="3"/>
                </a:cubicBezTo>
                <a:cubicBezTo>
                  <a:pt x="357" y="3"/>
                  <a:pt x="357" y="3"/>
                  <a:pt x="357" y="3"/>
                </a:cubicBezTo>
                <a:cubicBezTo>
                  <a:pt x="357" y="3"/>
                  <a:pt x="356" y="3"/>
                  <a:pt x="356" y="3"/>
                </a:cubicBezTo>
                <a:cubicBezTo>
                  <a:pt x="355" y="3"/>
                  <a:pt x="355" y="3"/>
                  <a:pt x="354" y="3"/>
                </a:cubicBezTo>
                <a:cubicBezTo>
                  <a:pt x="354" y="3"/>
                  <a:pt x="353" y="3"/>
                  <a:pt x="352" y="3"/>
                </a:cubicBezTo>
                <a:cubicBezTo>
                  <a:pt x="352" y="3"/>
                  <a:pt x="352" y="3"/>
                  <a:pt x="352" y="3"/>
                </a:cubicBezTo>
                <a:cubicBezTo>
                  <a:pt x="352" y="3"/>
                  <a:pt x="352" y="3"/>
                  <a:pt x="352" y="3"/>
                </a:cubicBezTo>
                <a:cubicBezTo>
                  <a:pt x="352" y="3"/>
                  <a:pt x="352" y="3"/>
                  <a:pt x="352" y="3"/>
                </a:cubicBezTo>
                <a:cubicBezTo>
                  <a:pt x="352" y="3"/>
                  <a:pt x="352" y="3"/>
                  <a:pt x="352" y="3"/>
                </a:cubicBezTo>
                <a:cubicBezTo>
                  <a:pt x="352" y="3"/>
                  <a:pt x="352" y="3"/>
                  <a:pt x="352" y="3"/>
                </a:cubicBezTo>
                <a:cubicBezTo>
                  <a:pt x="352" y="3"/>
                  <a:pt x="352" y="3"/>
                  <a:pt x="352" y="3"/>
                </a:cubicBezTo>
                <a:cubicBezTo>
                  <a:pt x="352" y="3"/>
                  <a:pt x="352" y="3"/>
                  <a:pt x="352" y="3"/>
                </a:cubicBezTo>
                <a:cubicBezTo>
                  <a:pt x="352" y="3"/>
                  <a:pt x="352" y="3"/>
                  <a:pt x="351" y="3"/>
                </a:cubicBezTo>
                <a:cubicBezTo>
                  <a:pt x="351" y="3"/>
                  <a:pt x="351" y="3"/>
                  <a:pt x="351" y="3"/>
                </a:cubicBezTo>
                <a:cubicBezTo>
                  <a:pt x="351" y="3"/>
                  <a:pt x="351" y="3"/>
                  <a:pt x="351" y="3"/>
                </a:cubicBezTo>
                <a:cubicBezTo>
                  <a:pt x="351" y="3"/>
                  <a:pt x="351" y="3"/>
                  <a:pt x="351" y="3"/>
                </a:cubicBezTo>
                <a:cubicBezTo>
                  <a:pt x="351" y="3"/>
                  <a:pt x="351" y="3"/>
                  <a:pt x="351" y="3"/>
                </a:cubicBezTo>
                <a:cubicBezTo>
                  <a:pt x="351" y="3"/>
                  <a:pt x="351" y="3"/>
                  <a:pt x="351" y="3"/>
                </a:cubicBezTo>
                <a:cubicBezTo>
                  <a:pt x="351" y="3"/>
                  <a:pt x="351" y="3"/>
                  <a:pt x="351" y="3"/>
                </a:cubicBezTo>
                <a:cubicBezTo>
                  <a:pt x="351" y="3"/>
                  <a:pt x="351" y="3"/>
                  <a:pt x="351" y="3"/>
                </a:cubicBezTo>
                <a:cubicBezTo>
                  <a:pt x="351" y="3"/>
                  <a:pt x="351" y="3"/>
                  <a:pt x="351" y="3"/>
                </a:cubicBezTo>
                <a:cubicBezTo>
                  <a:pt x="351" y="3"/>
                  <a:pt x="350" y="3"/>
                  <a:pt x="350" y="3"/>
                </a:cubicBezTo>
                <a:cubicBezTo>
                  <a:pt x="351" y="3"/>
                  <a:pt x="353" y="2"/>
                  <a:pt x="355" y="2"/>
                </a:cubicBezTo>
                <a:cubicBezTo>
                  <a:pt x="356" y="2"/>
                  <a:pt x="356" y="2"/>
                  <a:pt x="358" y="2"/>
                </a:cubicBezTo>
                <a:cubicBezTo>
                  <a:pt x="359" y="2"/>
                  <a:pt x="359" y="2"/>
                  <a:pt x="359" y="2"/>
                </a:cubicBezTo>
                <a:cubicBezTo>
                  <a:pt x="359" y="2"/>
                  <a:pt x="360" y="2"/>
                  <a:pt x="361" y="2"/>
                </a:cubicBezTo>
                <a:cubicBezTo>
                  <a:pt x="362" y="2"/>
                  <a:pt x="362" y="2"/>
                  <a:pt x="364" y="2"/>
                </a:cubicBezTo>
                <a:cubicBezTo>
                  <a:pt x="364" y="2"/>
                  <a:pt x="365" y="2"/>
                  <a:pt x="365" y="1"/>
                </a:cubicBezTo>
                <a:cubicBezTo>
                  <a:pt x="365" y="1"/>
                  <a:pt x="365" y="1"/>
                  <a:pt x="365" y="1"/>
                </a:cubicBezTo>
                <a:cubicBezTo>
                  <a:pt x="365" y="1"/>
                  <a:pt x="365" y="1"/>
                  <a:pt x="365" y="1"/>
                </a:cubicBezTo>
                <a:cubicBezTo>
                  <a:pt x="366" y="1"/>
                  <a:pt x="366" y="1"/>
                  <a:pt x="366" y="1"/>
                </a:cubicBezTo>
                <a:cubicBezTo>
                  <a:pt x="366" y="1"/>
                  <a:pt x="366" y="1"/>
                  <a:pt x="366" y="1"/>
                </a:cubicBezTo>
                <a:cubicBezTo>
                  <a:pt x="366" y="1"/>
                  <a:pt x="365" y="1"/>
                  <a:pt x="366" y="1"/>
                </a:cubicBezTo>
                <a:cubicBezTo>
                  <a:pt x="366" y="1"/>
                  <a:pt x="366" y="1"/>
                  <a:pt x="366" y="1"/>
                </a:cubicBezTo>
                <a:cubicBezTo>
                  <a:pt x="365" y="1"/>
                  <a:pt x="365" y="1"/>
                  <a:pt x="365" y="1"/>
                </a:cubicBezTo>
                <a:cubicBezTo>
                  <a:pt x="365" y="1"/>
                  <a:pt x="365" y="1"/>
                  <a:pt x="365" y="1"/>
                </a:cubicBezTo>
                <a:cubicBezTo>
                  <a:pt x="365" y="1"/>
                  <a:pt x="365" y="1"/>
                  <a:pt x="365" y="1"/>
                </a:cubicBezTo>
                <a:cubicBezTo>
                  <a:pt x="364" y="1"/>
                  <a:pt x="364" y="1"/>
                  <a:pt x="364" y="1"/>
                </a:cubicBezTo>
                <a:cubicBezTo>
                  <a:pt x="363" y="1"/>
                  <a:pt x="363" y="1"/>
                  <a:pt x="363" y="1"/>
                </a:cubicBezTo>
                <a:cubicBezTo>
                  <a:pt x="364" y="1"/>
                  <a:pt x="364" y="1"/>
                  <a:pt x="364" y="1"/>
                </a:cubicBezTo>
                <a:cubicBezTo>
                  <a:pt x="364" y="1"/>
                  <a:pt x="364" y="1"/>
                  <a:pt x="365" y="1"/>
                </a:cubicBezTo>
                <a:cubicBezTo>
                  <a:pt x="365" y="1"/>
                  <a:pt x="366" y="1"/>
                  <a:pt x="366" y="1"/>
                </a:cubicBezTo>
                <a:cubicBezTo>
                  <a:pt x="367" y="1"/>
                  <a:pt x="367" y="1"/>
                  <a:pt x="368" y="1"/>
                </a:cubicBezTo>
                <a:cubicBezTo>
                  <a:pt x="369" y="1"/>
                  <a:pt x="370" y="0"/>
                  <a:pt x="370" y="0"/>
                </a:cubicBezTo>
                <a:cubicBezTo>
                  <a:pt x="370" y="0"/>
                  <a:pt x="370" y="0"/>
                  <a:pt x="370" y="0"/>
                </a:cubicBezTo>
                <a:cubicBezTo>
                  <a:pt x="370" y="0"/>
                  <a:pt x="370" y="0"/>
                  <a:pt x="370" y="0"/>
                </a:cubicBezTo>
                <a:cubicBezTo>
                  <a:pt x="370" y="0"/>
                  <a:pt x="370" y="0"/>
                  <a:pt x="369" y="0"/>
                </a:cubicBezTo>
                <a:cubicBezTo>
                  <a:pt x="369" y="0"/>
                  <a:pt x="368" y="0"/>
                  <a:pt x="367" y="0"/>
                </a:cubicBezTo>
                <a:cubicBezTo>
                  <a:pt x="367" y="0"/>
                  <a:pt x="367" y="0"/>
                  <a:pt x="367" y="0"/>
                </a:cubicBezTo>
                <a:cubicBezTo>
                  <a:pt x="367" y="0"/>
                  <a:pt x="367" y="0"/>
                  <a:pt x="367" y="0"/>
                </a:cubicBezTo>
                <a:cubicBezTo>
                  <a:pt x="365" y="0"/>
                  <a:pt x="363" y="1"/>
                  <a:pt x="362" y="1"/>
                </a:cubicBezTo>
                <a:cubicBezTo>
                  <a:pt x="361" y="1"/>
                  <a:pt x="361" y="1"/>
                  <a:pt x="362" y="0"/>
                </a:cubicBezTo>
                <a:cubicBezTo>
                  <a:pt x="362" y="0"/>
                  <a:pt x="363" y="0"/>
                  <a:pt x="363" y="0"/>
                </a:cubicBezTo>
                <a:cubicBezTo>
                  <a:pt x="363" y="0"/>
                  <a:pt x="362" y="0"/>
                  <a:pt x="361" y="0"/>
                </a:cubicBezTo>
                <a:cubicBezTo>
                  <a:pt x="361" y="0"/>
                  <a:pt x="361" y="0"/>
                  <a:pt x="361" y="0"/>
                </a:cubicBezTo>
                <a:cubicBezTo>
                  <a:pt x="360" y="0"/>
                  <a:pt x="360" y="0"/>
                  <a:pt x="360" y="0"/>
                </a:cubicBezTo>
                <a:cubicBezTo>
                  <a:pt x="360" y="0"/>
                  <a:pt x="360" y="0"/>
                  <a:pt x="360" y="0"/>
                </a:cubicBezTo>
                <a:cubicBezTo>
                  <a:pt x="359" y="0"/>
                  <a:pt x="359" y="1"/>
                  <a:pt x="358" y="1"/>
                </a:cubicBezTo>
                <a:cubicBezTo>
                  <a:pt x="357" y="1"/>
                  <a:pt x="357" y="1"/>
                  <a:pt x="357" y="1"/>
                </a:cubicBezTo>
                <a:cubicBezTo>
                  <a:pt x="357" y="1"/>
                  <a:pt x="357" y="1"/>
                  <a:pt x="357" y="1"/>
                </a:cubicBezTo>
                <a:cubicBezTo>
                  <a:pt x="357" y="1"/>
                  <a:pt x="357" y="1"/>
                  <a:pt x="357" y="1"/>
                </a:cubicBezTo>
                <a:cubicBezTo>
                  <a:pt x="356" y="1"/>
                  <a:pt x="356" y="1"/>
                  <a:pt x="356" y="1"/>
                </a:cubicBezTo>
                <a:cubicBezTo>
                  <a:pt x="356" y="1"/>
                  <a:pt x="356" y="1"/>
                  <a:pt x="356" y="1"/>
                </a:cubicBezTo>
                <a:cubicBezTo>
                  <a:pt x="355" y="1"/>
                  <a:pt x="354" y="1"/>
                  <a:pt x="353" y="1"/>
                </a:cubicBezTo>
                <a:cubicBezTo>
                  <a:pt x="353" y="1"/>
                  <a:pt x="353" y="1"/>
                  <a:pt x="353" y="1"/>
                </a:cubicBezTo>
                <a:cubicBezTo>
                  <a:pt x="354" y="1"/>
                  <a:pt x="354" y="1"/>
                  <a:pt x="354" y="1"/>
                </a:cubicBezTo>
                <a:cubicBezTo>
                  <a:pt x="354" y="1"/>
                  <a:pt x="354" y="1"/>
                  <a:pt x="354" y="1"/>
                </a:cubicBezTo>
                <a:cubicBezTo>
                  <a:pt x="354" y="1"/>
                  <a:pt x="354" y="1"/>
                  <a:pt x="354" y="1"/>
                </a:cubicBezTo>
                <a:cubicBezTo>
                  <a:pt x="354" y="1"/>
                  <a:pt x="354" y="1"/>
                  <a:pt x="354" y="1"/>
                </a:cubicBezTo>
                <a:cubicBezTo>
                  <a:pt x="354" y="1"/>
                  <a:pt x="354" y="1"/>
                  <a:pt x="354" y="1"/>
                </a:cubicBezTo>
                <a:cubicBezTo>
                  <a:pt x="355" y="1"/>
                  <a:pt x="355" y="1"/>
                  <a:pt x="355" y="1"/>
                </a:cubicBezTo>
                <a:cubicBezTo>
                  <a:pt x="355" y="1"/>
                  <a:pt x="355" y="1"/>
                  <a:pt x="355" y="1"/>
                </a:cubicBezTo>
                <a:cubicBezTo>
                  <a:pt x="355" y="1"/>
                  <a:pt x="355" y="1"/>
                  <a:pt x="355" y="1"/>
                </a:cubicBezTo>
                <a:cubicBezTo>
                  <a:pt x="355" y="1"/>
                  <a:pt x="355" y="1"/>
                  <a:pt x="355" y="1"/>
                </a:cubicBezTo>
                <a:cubicBezTo>
                  <a:pt x="355" y="1"/>
                  <a:pt x="355" y="1"/>
                  <a:pt x="355" y="1"/>
                </a:cubicBezTo>
                <a:cubicBezTo>
                  <a:pt x="355" y="1"/>
                  <a:pt x="355" y="1"/>
                  <a:pt x="355" y="1"/>
                </a:cubicBezTo>
                <a:cubicBezTo>
                  <a:pt x="355" y="1"/>
                  <a:pt x="355" y="1"/>
                  <a:pt x="355" y="1"/>
                </a:cubicBezTo>
                <a:cubicBezTo>
                  <a:pt x="354" y="1"/>
                  <a:pt x="354" y="1"/>
                  <a:pt x="354" y="1"/>
                </a:cubicBezTo>
                <a:cubicBezTo>
                  <a:pt x="352" y="1"/>
                  <a:pt x="352" y="1"/>
                  <a:pt x="352" y="1"/>
                </a:cubicBezTo>
                <a:cubicBezTo>
                  <a:pt x="352" y="1"/>
                  <a:pt x="352" y="1"/>
                  <a:pt x="352" y="1"/>
                </a:cubicBezTo>
                <a:cubicBezTo>
                  <a:pt x="351" y="1"/>
                  <a:pt x="351" y="1"/>
                  <a:pt x="351" y="1"/>
                </a:cubicBezTo>
                <a:cubicBezTo>
                  <a:pt x="351" y="1"/>
                  <a:pt x="351" y="1"/>
                  <a:pt x="351" y="1"/>
                </a:cubicBezTo>
                <a:cubicBezTo>
                  <a:pt x="350" y="1"/>
                  <a:pt x="350" y="1"/>
                  <a:pt x="350" y="1"/>
                </a:cubicBezTo>
                <a:cubicBezTo>
                  <a:pt x="350" y="2"/>
                  <a:pt x="350" y="2"/>
                  <a:pt x="350" y="2"/>
                </a:cubicBezTo>
                <a:cubicBezTo>
                  <a:pt x="350" y="2"/>
                  <a:pt x="350" y="2"/>
                  <a:pt x="350" y="2"/>
                </a:cubicBezTo>
                <a:cubicBezTo>
                  <a:pt x="350" y="2"/>
                  <a:pt x="350" y="2"/>
                  <a:pt x="350" y="2"/>
                </a:cubicBezTo>
                <a:cubicBezTo>
                  <a:pt x="350" y="2"/>
                  <a:pt x="350" y="2"/>
                  <a:pt x="350" y="2"/>
                </a:cubicBezTo>
                <a:cubicBezTo>
                  <a:pt x="349" y="2"/>
                  <a:pt x="349" y="2"/>
                  <a:pt x="349" y="2"/>
                </a:cubicBezTo>
                <a:cubicBezTo>
                  <a:pt x="348" y="2"/>
                  <a:pt x="348" y="2"/>
                  <a:pt x="348" y="2"/>
                </a:cubicBezTo>
                <a:cubicBezTo>
                  <a:pt x="347" y="2"/>
                  <a:pt x="347" y="2"/>
                  <a:pt x="347" y="2"/>
                </a:cubicBezTo>
                <a:cubicBezTo>
                  <a:pt x="347" y="2"/>
                  <a:pt x="347" y="2"/>
                  <a:pt x="347" y="2"/>
                </a:cubicBezTo>
                <a:cubicBezTo>
                  <a:pt x="346" y="2"/>
                  <a:pt x="346" y="2"/>
                  <a:pt x="346" y="2"/>
                </a:cubicBezTo>
                <a:cubicBezTo>
                  <a:pt x="344" y="2"/>
                  <a:pt x="344" y="2"/>
                  <a:pt x="344" y="2"/>
                </a:cubicBezTo>
                <a:cubicBezTo>
                  <a:pt x="345" y="2"/>
                  <a:pt x="345" y="2"/>
                  <a:pt x="345" y="2"/>
                </a:cubicBezTo>
                <a:cubicBezTo>
                  <a:pt x="345" y="2"/>
                  <a:pt x="345" y="2"/>
                  <a:pt x="345" y="2"/>
                </a:cubicBezTo>
                <a:cubicBezTo>
                  <a:pt x="345" y="2"/>
                  <a:pt x="345" y="2"/>
                  <a:pt x="345" y="2"/>
                </a:cubicBezTo>
                <a:cubicBezTo>
                  <a:pt x="346" y="2"/>
                  <a:pt x="346" y="2"/>
                  <a:pt x="346" y="2"/>
                </a:cubicBezTo>
                <a:cubicBezTo>
                  <a:pt x="346" y="2"/>
                  <a:pt x="346" y="2"/>
                  <a:pt x="346" y="2"/>
                </a:cubicBezTo>
                <a:cubicBezTo>
                  <a:pt x="346" y="2"/>
                  <a:pt x="346" y="2"/>
                  <a:pt x="346" y="2"/>
                </a:cubicBezTo>
                <a:cubicBezTo>
                  <a:pt x="346" y="2"/>
                  <a:pt x="347" y="2"/>
                  <a:pt x="347" y="2"/>
                </a:cubicBezTo>
                <a:cubicBezTo>
                  <a:pt x="347" y="2"/>
                  <a:pt x="347" y="2"/>
                  <a:pt x="347" y="2"/>
                </a:cubicBezTo>
                <a:cubicBezTo>
                  <a:pt x="348" y="2"/>
                  <a:pt x="348" y="2"/>
                  <a:pt x="348" y="2"/>
                </a:cubicBezTo>
                <a:cubicBezTo>
                  <a:pt x="348" y="2"/>
                  <a:pt x="348" y="2"/>
                  <a:pt x="348" y="2"/>
                </a:cubicBezTo>
                <a:cubicBezTo>
                  <a:pt x="349" y="2"/>
                  <a:pt x="349" y="2"/>
                  <a:pt x="349" y="2"/>
                </a:cubicBezTo>
                <a:cubicBezTo>
                  <a:pt x="349" y="2"/>
                  <a:pt x="349" y="2"/>
                  <a:pt x="349" y="2"/>
                </a:cubicBezTo>
                <a:cubicBezTo>
                  <a:pt x="350" y="1"/>
                  <a:pt x="350" y="1"/>
                  <a:pt x="350" y="1"/>
                </a:cubicBezTo>
                <a:cubicBezTo>
                  <a:pt x="350" y="1"/>
                  <a:pt x="350" y="1"/>
                  <a:pt x="350" y="1"/>
                </a:cubicBezTo>
                <a:cubicBezTo>
                  <a:pt x="350" y="1"/>
                  <a:pt x="350" y="1"/>
                  <a:pt x="350" y="1"/>
                </a:cubicBezTo>
                <a:cubicBezTo>
                  <a:pt x="350" y="1"/>
                  <a:pt x="350" y="1"/>
                  <a:pt x="350" y="1"/>
                </a:cubicBezTo>
                <a:cubicBezTo>
                  <a:pt x="350" y="1"/>
                  <a:pt x="350" y="1"/>
                  <a:pt x="350" y="1"/>
                </a:cubicBezTo>
                <a:cubicBezTo>
                  <a:pt x="350" y="1"/>
                  <a:pt x="350" y="1"/>
                  <a:pt x="350" y="1"/>
                </a:cubicBezTo>
                <a:cubicBezTo>
                  <a:pt x="351" y="1"/>
                  <a:pt x="351" y="1"/>
                  <a:pt x="351" y="1"/>
                </a:cubicBezTo>
                <a:cubicBezTo>
                  <a:pt x="351" y="1"/>
                  <a:pt x="350" y="1"/>
                  <a:pt x="350" y="1"/>
                </a:cubicBezTo>
                <a:cubicBezTo>
                  <a:pt x="349" y="1"/>
                  <a:pt x="348" y="1"/>
                  <a:pt x="348" y="2"/>
                </a:cubicBezTo>
                <a:cubicBezTo>
                  <a:pt x="348" y="2"/>
                  <a:pt x="348" y="2"/>
                  <a:pt x="348" y="2"/>
                </a:cubicBezTo>
                <a:cubicBezTo>
                  <a:pt x="347" y="2"/>
                  <a:pt x="347" y="2"/>
                  <a:pt x="347" y="2"/>
                </a:cubicBezTo>
                <a:cubicBezTo>
                  <a:pt x="346" y="2"/>
                  <a:pt x="346" y="2"/>
                  <a:pt x="346" y="2"/>
                </a:cubicBezTo>
                <a:cubicBezTo>
                  <a:pt x="346" y="2"/>
                  <a:pt x="346" y="2"/>
                  <a:pt x="346" y="2"/>
                </a:cubicBezTo>
                <a:cubicBezTo>
                  <a:pt x="345" y="2"/>
                  <a:pt x="345" y="2"/>
                  <a:pt x="345" y="2"/>
                </a:cubicBezTo>
                <a:cubicBezTo>
                  <a:pt x="345" y="2"/>
                  <a:pt x="344" y="2"/>
                  <a:pt x="344" y="2"/>
                </a:cubicBezTo>
                <a:cubicBezTo>
                  <a:pt x="343" y="2"/>
                  <a:pt x="343" y="2"/>
                  <a:pt x="343" y="2"/>
                </a:cubicBezTo>
                <a:cubicBezTo>
                  <a:pt x="343" y="2"/>
                  <a:pt x="342" y="2"/>
                  <a:pt x="341" y="2"/>
                </a:cubicBezTo>
                <a:cubicBezTo>
                  <a:pt x="341" y="3"/>
                  <a:pt x="341" y="3"/>
                  <a:pt x="341" y="3"/>
                </a:cubicBezTo>
                <a:cubicBezTo>
                  <a:pt x="341" y="3"/>
                  <a:pt x="341" y="3"/>
                  <a:pt x="341" y="3"/>
                </a:cubicBezTo>
                <a:cubicBezTo>
                  <a:pt x="341" y="3"/>
                  <a:pt x="341" y="3"/>
                  <a:pt x="341" y="3"/>
                </a:cubicBezTo>
                <a:cubicBezTo>
                  <a:pt x="341" y="3"/>
                  <a:pt x="341" y="3"/>
                  <a:pt x="341" y="3"/>
                </a:cubicBezTo>
                <a:cubicBezTo>
                  <a:pt x="341" y="2"/>
                  <a:pt x="341" y="2"/>
                  <a:pt x="341" y="2"/>
                </a:cubicBezTo>
                <a:cubicBezTo>
                  <a:pt x="341" y="2"/>
                  <a:pt x="341" y="2"/>
                  <a:pt x="341" y="2"/>
                </a:cubicBezTo>
                <a:cubicBezTo>
                  <a:pt x="342" y="2"/>
                  <a:pt x="342" y="2"/>
                  <a:pt x="342" y="2"/>
                </a:cubicBezTo>
                <a:cubicBezTo>
                  <a:pt x="342" y="2"/>
                  <a:pt x="342" y="2"/>
                  <a:pt x="342" y="2"/>
                </a:cubicBezTo>
                <a:cubicBezTo>
                  <a:pt x="343" y="2"/>
                  <a:pt x="343" y="2"/>
                  <a:pt x="343" y="2"/>
                </a:cubicBezTo>
                <a:cubicBezTo>
                  <a:pt x="343" y="2"/>
                  <a:pt x="343" y="2"/>
                  <a:pt x="343" y="2"/>
                </a:cubicBezTo>
                <a:cubicBezTo>
                  <a:pt x="344" y="2"/>
                  <a:pt x="344" y="2"/>
                  <a:pt x="344" y="2"/>
                </a:cubicBezTo>
                <a:cubicBezTo>
                  <a:pt x="345" y="2"/>
                  <a:pt x="345" y="2"/>
                  <a:pt x="345" y="2"/>
                </a:cubicBezTo>
                <a:cubicBezTo>
                  <a:pt x="345" y="2"/>
                  <a:pt x="345" y="2"/>
                  <a:pt x="345" y="2"/>
                </a:cubicBezTo>
                <a:cubicBezTo>
                  <a:pt x="346" y="2"/>
                  <a:pt x="346" y="2"/>
                  <a:pt x="346" y="2"/>
                </a:cubicBezTo>
                <a:cubicBezTo>
                  <a:pt x="346" y="2"/>
                  <a:pt x="346" y="2"/>
                  <a:pt x="346" y="2"/>
                </a:cubicBezTo>
                <a:cubicBezTo>
                  <a:pt x="346" y="2"/>
                  <a:pt x="346" y="2"/>
                  <a:pt x="346" y="2"/>
                </a:cubicBezTo>
                <a:cubicBezTo>
                  <a:pt x="347" y="1"/>
                  <a:pt x="347" y="1"/>
                  <a:pt x="347" y="1"/>
                </a:cubicBezTo>
                <a:cubicBezTo>
                  <a:pt x="348" y="1"/>
                  <a:pt x="348" y="1"/>
                  <a:pt x="348" y="1"/>
                </a:cubicBezTo>
                <a:cubicBezTo>
                  <a:pt x="348" y="1"/>
                  <a:pt x="348" y="1"/>
                  <a:pt x="348" y="1"/>
                </a:cubicBezTo>
                <a:cubicBezTo>
                  <a:pt x="349" y="1"/>
                  <a:pt x="349" y="1"/>
                  <a:pt x="349" y="1"/>
                </a:cubicBezTo>
                <a:cubicBezTo>
                  <a:pt x="349" y="1"/>
                  <a:pt x="349" y="1"/>
                  <a:pt x="349" y="1"/>
                </a:cubicBezTo>
                <a:cubicBezTo>
                  <a:pt x="348" y="1"/>
                  <a:pt x="348" y="1"/>
                  <a:pt x="348" y="1"/>
                </a:cubicBezTo>
                <a:cubicBezTo>
                  <a:pt x="348" y="1"/>
                  <a:pt x="348" y="1"/>
                  <a:pt x="346" y="1"/>
                </a:cubicBezTo>
                <a:cubicBezTo>
                  <a:pt x="345" y="2"/>
                  <a:pt x="344" y="2"/>
                  <a:pt x="343" y="2"/>
                </a:cubicBezTo>
                <a:cubicBezTo>
                  <a:pt x="342" y="2"/>
                  <a:pt x="342" y="2"/>
                  <a:pt x="342" y="2"/>
                </a:cubicBezTo>
                <a:cubicBezTo>
                  <a:pt x="342" y="2"/>
                  <a:pt x="342" y="2"/>
                  <a:pt x="342" y="2"/>
                </a:cubicBezTo>
                <a:cubicBezTo>
                  <a:pt x="341" y="2"/>
                  <a:pt x="341" y="2"/>
                  <a:pt x="341" y="2"/>
                </a:cubicBezTo>
                <a:cubicBezTo>
                  <a:pt x="340" y="2"/>
                  <a:pt x="339" y="2"/>
                  <a:pt x="338" y="3"/>
                </a:cubicBezTo>
                <a:cubicBezTo>
                  <a:pt x="338" y="3"/>
                  <a:pt x="338" y="3"/>
                  <a:pt x="338" y="3"/>
                </a:cubicBezTo>
                <a:cubicBezTo>
                  <a:pt x="337" y="3"/>
                  <a:pt x="337" y="3"/>
                  <a:pt x="337" y="3"/>
                </a:cubicBezTo>
                <a:cubicBezTo>
                  <a:pt x="338" y="2"/>
                  <a:pt x="338" y="2"/>
                  <a:pt x="338" y="2"/>
                </a:cubicBezTo>
                <a:cubicBezTo>
                  <a:pt x="339" y="2"/>
                  <a:pt x="339" y="2"/>
                  <a:pt x="339" y="2"/>
                </a:cubicBezTo>
                <a:cubicBezTo>
                  <a:pt x="339" y="2"/>
                  <a:pt x="340" y="2"/>
                  <a:pt x="340" y="2"/>
                </a:cubicBezTo>
                <a:cubicBezTo>
                  <a:pt x="341" y="2"/>
                  <a:pt x="341" y="2"/>
                  <a:pt x="342" y="2"/>
                </a:cubicBezTo>
                <a:cubicBezTo>
                  <a:pt x="343" y="2"/>
                  <a:pt x="343" y="2"/>
                  <a:pt x="343" y="2"/>
                </a:cubicBezTo>
                <a:cubicBezTo>
                  <a:pt x="343" y="2"/>
                  <a:pt x="343" y="2"/>
                  <a:pt x="343" y="2"/>
                </a:cubicBezTo>
                <a:cubicBezTo>
                  <a:pt x="344" y="2"/>
                  <a:pt x="344" y="2"/>
                  <a:pt x="344" y="2"/>
                </a:cubicBezTo>
                <a:cubicBezTo>
                  <a:pt x="344" y="2"/>
                  <a:pt x="344" y="2"/>
                  <a:pt x="344" y="2"/>
                </a:cubicBezTo>
                <a:cubicBezTo>
                  <a:pt x="345" y="2"/>
                  <a:pt x="345" y="2"/>
                  <a:pt x="345" y="2"/>
                </a:cubicBezTo>
                <a:cubicBezTo>
                  <a:pt x="346" y="2"/>
                  <a:pt x="346" y="2"/>
                  <a:pt x="346" y="2"/>
                </a:cubicBezTo>
                <a:cubicBezTo>
                  <a:pt x="346" y="1"/>
                  <a:pt x="346" y="1"/>
                  <a:pt x="346" y="1"/>
                </a:cubicBezTo>
                <a:cubicBezTo>
                  <a:pt x="347" y="1"/>
                  <a:pt x="347" y="1"/>
                  <a:pt x="348" y="1"/>
                </a:cubicBezTo>
                <a:cubicBezTo>
                  <a:pt x="348" y="1"/>
                  <a:pt x="348" y="1"/>
                  <a:pt x="348" y="1"/>
                </a:cubicBezTo>
                <a:cubicBezTo>
                  <a:pt x="349" y="1"/>
                  <a:pt x="349" y="1"/>
                  <a:pt x="349" y="1"/>
                </a:cubicBezTo>
                <a:cubicBezTo>
                  <a:pt x="349" y="1"/>
                  <a:pt x="349" y="1"/>
                  <a:pt x="349" y="1"/>
                </a:cubicBezTo>
                <a:cubicBezTo>
                  <a:pt x="349" y="1"/>
                  <a:pt x="349" y="1"/>
                  <a:pt x="349" y="1"/>
                </a:cubicBezTo>
                <a:cubicBezTo>
                  <a:pt x="349" y="1"/>
                  <a:pt x="349" y="1"/>
                  <a:pt x="349" y="1"/>
                </a:cubicBezTo>
                <a:cubicBezTo>
                  <a:pt x="348" y="1"/>
                  <a:pt x="348" y="1"/>
                  <a:pt x="348" y="1"/>
                </a:cubicBezTo>
                <a:cubicBezTo>
                  <a:pt x="347" y="1"/>
                  <a:pt x="347" y="1"/>
                  <a:pt x="347" y="1"/>
                </a:cubicBezTo>
                <a:cubicBezTo>
                  <a:pt x="347" y="1"/>
                  <a:pt x="347" y="1"/>
                  <a:pt x="347" y="1"/>
                </a:cubicBezTo>
                <a:cubicBezTo>
                  <a:pt x="346" y="1"/>
                  <a:pt x="346" y="1"/>
                  <a:pt x="346" y="1"/>
                </a:cubicBezTo>
                <a:cubicBezTo>
                  <a:pt x="346" y="1"/>
                  <a:pt x="346" y="1"/>
                  <a:pt x="346" y="1"/>
                </a:cubicBezTo>
                <a:cubicBezTo>
                  <a:pt x="346" y="1"/>
                  <a:pt x="346" y="1"/>
                  <a:pt x="346" y="1"/>
                </a:cubicBezTo>
                <a:cubicBezTo>
                  <a:pt x="346" y="1"/>
                  <a:pt x="346" y="1"/>
                  <a:pt x="346" y="1"/>
                </a:cubicBezTo>
                <a:cubicBezTo>
                  <a:pt x="345" y="1"/>
                  <a:pt x="345" y="1"/>
                  <a:pt x="345" y="1"/>
                </a:cubicBezTo>
                <a:cubicBezTo>
                  <a:pt x="345" y="1"/>
                  <a:pt x="345" y="1"/>
                  <a:pt x="345" y="1"/>
                </a:cubicBezTo>
                <a:cubicBezTo>
                  <a:pt x="345" y="1"/>
                  <a:pt x="345" y="1"/>
                  <a:pt x="345" y="1"/>
                </a:cubicBezTo>
                <a:cubicBezTo>
                  <a:pt x="345" y="1"/>
                  <a:pt x="345" y="1"/>
                  <a:pt x="345" y="1"/>
                </a:cubicBezTo>
                <a:cubicBezTo>
                  <a:pt x="345" y="1"/>
                  <a:pt x="345" y="1"/>
                  <a:pt x="345" y="1"/>
                </a:cubicBezTo>
                <a:cubicBezTo>
                  <a:pt x="344" y="1"/>
                  <a:pt x="344" y="1"/>
                  <a:pt x="344" y="1"/>
                </a:cubicBezTo>
                <a:cubicBezTo>
                  <a:pt x="344" y="1"/>
                  <a:pt x="344" y="1"/>
                  <a:pt x="344" y="1"/>
                </a:cubicBezTo>
                <a:cubicBezTo>
                  <a:pt x="343" y="1"/>
                  <a:pt x="343" y="1"/>
                  <a:pt x="343" y="1"/>
                </a:cubicBezTo>
                <a:cubicBezTo>
                  <a:pt x="343" y="1"/>
                  <a:pt x="343" y="1"/>
                  <a:pt x="343" y="1"/>
                </a:cubicBezTo>
                <a:cubicBezTo>
                  <a:pt x="343" y="2"/>
                  <a:pt x="343" y="2"/>
                  <a:pt x="343" y="2"/>
                </a:cubicBezTo>
                <a:cubicBezTo>
                  <a:pt x="342" y="2"/>
                  <a:pt x="342" y="2"/>
                  <a:pt x="342" y="2"/>
                </a:cubicBezTo>
                <a:cubicBezTo>
                  <a:pt x="341" y="2"/>
                  <a:pt x="341" y="2"/>
                  <a:pt x="341" y="2"/>
                </a:cubicBezTo>
                <a:cubicBezTo>
                  <a:pt x="341" y="2"/>
                  <a:pt x="341" y="2"/>
                  <a:pt x="341" y="2"/>
                </a:cubicBezTo>
                <a:cubicBezTo>
                  <a:pt x="341" y="2"/>
                  <a:pt x="341" y="2"/>
                  <a:pt x="341" y="2"/>
                </a:cubicBezTo>
                <a:cubicBezTo>
                  <a:pt x="341" y="2"/>
                  <a:pt x="341" y="2"/>
                  <a:pt x="341" y="2"/>
                </a:cubicBezTo>
                <a:cubicBezTo>
                  <a:pt x="341" y="2"/>
                  <a:pt x="341" y="2"/>
                  <a:pt x="341" y="2"/>
                </a:cubicBezTo>
                <a:cubicBezTo>
                  <a:pt x="341" y="2"/>
                  <a:pt x="341" y="2"/>
                  <a:pt x="341" y="2"/>
                </a:cubicBezTo>
                <a:cubicBezTo>
                  <a:pt x="341" y="2"/>
                  <a:pt x="341" y="2"/>
                  <a:pt x="341" y="2"/>
                </a:cubicBezTo>
                <a:cubicBezTo>
                  <a:pt x="341" y="2"/>
                  <a:pt x="341" y="2"/>
                  <a:pt x="341" y="2"/>
                </a:cubicBezTo>
                <a:cubicBezTo>
                  <a:pt x="341" y="2"/>
                  <a:pt x="341" y="2"/>
                  <a:pt x="341" y="2"/>
                </a:cubicBezTo>
                <a:cubicBezTo>
                  <a:pt x="341" y="2"/>
                  <a:pt x="341" y="2"/>
                  <a:pt x="341" y="2"/>
                </a:cubicBezTo>
                <a:cubicBezTo>
                  <a:pt x="341" y="2"/>
                  <a:pt x="341" y="2"/>
                  <a:pt x="341" y="2"/>
                </a:cubicBezTo>
                <a:cubicBezTo>
                  <a:pt x="341" y="2"/>
                  <a:pt x="341" y="2"/>
                  <a:pt x="341" y="2"/>
                </a:cubicBezTo>
                <a:cubicBezTo>
                  <a:pt x="340" y="2"/>
                  <a:pt x="340" y="2"/>
                  <a:pt x="340" y="2"/>
                </a:cubicBezTo>
                <a:cubicBezTo>
                  <a:pt x="340" y="2"/>
                  <a:pt x="340" y="2"/>
                  <a:pt x="340" y="2"/>
                </a:cubicBezTo>
                <a:cubicBezTo>
                  <a:pt x="339" y="2"/>
                  <a:pt x="339" y="2"/>
                  <a:pt x="339" y="2"/>
                </a:cubicBezTo>
                <a:cubicBezTo>
                  <a:pt x="338" y="2"/>
                  <a:pt x="338" y="2"/>
                  <a:pt x="338" y="2"/>
                </a:cubicBezTo>
                <a:cubicBezTo>
                  <a:pt x="338" y="2"/>
                  <a:pt x="338" y="2"/>
                  <a:pt x="338" y="2"/>
                </a:cubicBezTo>
                <a:cubicBezTo>
                  <a:pt x="338" y="2"/>
                  <a:pt x="338" y="2"/>
                  <a:pt x="338" y="2"/>
                </a:cubicBezTo>
                <a:cubicBezTo>
                  <a:pt x="338" y="2"/>
                  <a:pt x="338" y="2"/>
                  <a:pt x="338" y="2"/>
                </a:cubicBezTo>
                <a:cubicBezTo>
                  <a:pt x="338" y="2"/>
                  <a:pt x="338" y="2"/>
                  <a:pt x="338" y="2"/>
                </a:cubicBezTo>
                <a:cubicBezTo>
                  <a:pt x="338" y="2"/>
                  <a:pt x="338" y="2"/>
                  <a:pt x="338" y="2"/>
                </a:cubicBezTo>
                <a:cubicBezTo>
                  <a:pt x="338" y="2"/>
                  <a:pt x="338" y="2"/>
                  <a:pt x="338" y="2"/>
                </a:cubicBezTo>
                <a:cubicBezTo>
                  <a:pt x="338" y="2"/>
                  <a:pt x="338" y="2"/>
                  <a:pt x="338" y="2"/>
                </a:cubicBezTo>
                <a:cubicBezTo>
                  <a:pt x="338" y="2"/>
                  <a:pt x="338" y="2"/>
                  <a:pt x="338" y="2"/>
                </a:cubicBezTo>
                <a:cubicBezTo>
                  <a:pt x="338" y="2"/>
                  <a:pt x="338" y="2"/>
                  <a:pt x="338" y="2"/>
                </a:cubicBezTo>
                <a:cubicBezTo>
                  <a:pt x="338" y="2"/>
                  <a:pt x="338" y="2"/>
                  <a:pt x="338" y="2"/>
                </a:cubicBezTo>
                <a:cubicBezTo>
                  <a:pt x="338" y="2"/>
                  <a:pt x="338" y="2"/>
                  <a:pt x="338" y="2"/>
                </a:cubicBezTo>
                <a:cubicBezTo>
                  <a:pt x="337" y="2"/>
                  <a:pt x="337" y="2"/>
                  <a:pt x="337" y="2"/>
                </a:cubicBezTo>
                <a:cubicBezTo>
                  <a:pt x="336" y="2"/>
                  <a:pt x="336" y="2"/>
                  <a:pt x="336" y="2"/>
                </a:cubicBezTo>
                <a:cubicBezTo>
                  <a:pt x="335" y="3"/>
                  <a:pt x="335" y="3"/>
                  <a:pt x="335" y="3"/>
                </a:cubicBezTo>
                <a:cubicBezTo>
                  <a:pt x="335" y="3"/>
                  <a:pt x="335" y="3"/>
                  <a:pt x="335" y="3"/>
                </a:cubicBezTo>
                <a:cubicBezTo>
                  <a:pt x="335" y="3"/>
                  <a:pt x="335" y="3"/>
                  <a:pt x="335" y="3"/>
                </a:cubicBezTo>
                <a:cubicBezTo>
                  <a:pt x="335" y="3"/>
                  <a:pt x="335" y="3"/>
                  <a:pt x="335" y="3"/>
                </a:cubicBezTo>
                <a:cubicBezTo>
                  <a:pt x="335" y="3"/>
                  <a:pt x="335" y="3"/>
                  <a:pt x="335" y="3"/>
                </a:cubicBezTo>
                <a:cubicBezTo>
                  <a:pt x="336" y="3"/>
                  <a:pt x="336" y="3"/>
                  <a:pt x="336" y="3"/>
                </a:cubicBezTo>
                <a:cubicBezTo>
                  <a:pt x="336" y="2"/>
                  <a:pt x="336" y="2"/>
                  <a:pt x="336" y="2"/>
                </a:cubicBezTo>
                <a:cubicBezTo>
                  <a:pt x="336" y="2"/>
                  <a:pt x="336" y="2"/>
                  <a:pt x="336" y="2"/>
                </a:cubicBezTo>
                <a:cubicBezTo>
                  <a:pt x="337" y="2"/>
                  <a:pt x="337" y="2"/>
                  <a:pt x="337" y="2"/>
                </a:cubicBezTo>
                <a:cubicBezTo>
                  <a:pt x="337" y="2"/>
                  <a:pt x="337" y="2"/>
                  <a:pt x="337" y="2"/>
                </a:cubicBezTo>
                <a:cubicBezTo>
                  <a:pt x="337" y="2"/>
                  <a:pt x="337" y="2"/>
                  <a:pt x="337" y="2"/>
                </a:cubicBezTo>
                <a:cubicBezTo>
                  <a:pt x="337" y="2"/>
                  <a:pt x="337" y="2"/>
                  <a:pt x="337" y="2"/>
                </a:cubicBezTo>
                <a:cubicBezTo>
                  <a:pt x="338" y="2"/>
                  <a:pt x="338" y="2"/>
                  <a:pt x="338" y="2"/>
                </a:cubicBezTo>
                <a:cubicBezTo>
                  <a:pt x="339" y="2"/>
                  <a:pt x="339" y="2"/>
                  <a:pt x="339" y="2"/>
                </a:cubicBezTo>
                <a:cubicBezTo>
                  <a:pt x="340" y="2"/>
                  <a:pt x="340" y="2"/>
                  <a:pt x="340" y="2"/>
                </a:cubicBezTo>
                <a:cubicBezTo>
                  <a:pt x="340" y="2"/>
                  <a:pt x="340" y="2"/>
                  <a:pt x="340" y="2"/>
                </a:cubicBezTo>
                <a:cubicBezTo>
                  <a:pt x="341" y="2"/>
                  <a:pt x="341" y="2"/>
                  <a:pt x="341" y="2"/>
                </a:cubicBezTo>
                <a:cubicBezTo>
                  <a:pt x="341" y="2"/>
                  <a:pt x="341" y="2"/>
                  <a:pt x="341" y="2"/>
                </a:cubicBezTo>
                <a:cubicBezTo>
                  <a:pt x="341" y="2"/>
                  <a:pt x="341" y="2"/>
                  <a:pt x="341" y="2"/>
                </a:cubicBezTo>
                <a:cubicBezTo>
                  <a:pt x="340" y="2"/>
                  <a:pt x="340" y="2"/>
                  <a:pt x="340" y="2"/>
                </a:cubicBezTo>
                <a:cubicBezTo>
                  <a:pt x="340" y="2"/>
                  <a:pt x="340" y="2"/>
                  <a:pt x="340" y="2"/>
                </a:cubicBezTo>
                <a:cubicBezTo>
                  <a:pt x="339" y="2"/>
                  <a:pt x="339" y="2"/>
                  <a:pt x="339" y="2"/>
                </a:cubicBezTo>
                <a:cubicBezTo>
                  <a:pt x="339" y="2"/>
                  <a:pt x="339" y="2"/>
                  <a:pt x="339" y="2"/>
                </a:cubicBezTo>
                <a:cubicBezTo>
                  <a:pt x="338" y="2"/>
                  <a:pt x="338" y="2"/>
                  <a:pt x="338" y="2"/>
                </a:cubicBezTo>
                <a:cubicBezTo>
                  <a:pt x="337" y="2"/>
                  <a:pt x="336" y="2"/>
                  <a:pt x="336" y="2"/>
                </a:cubicBezTo>
                <a:cubicBezTo>
                  <a:pt x="335" y="2"/>
                  <a:pt x="335" y="2"/>
                  <a:pt x="335" y="2"/>
                </a:cubicBezTo>
                <a:cubicBezTo>
                  <a:pt x="335" y="2"/>
                  <a:pt x="335" y="2"/>
                  <a:pt x="335" y="2"/>
                </a:cubicBezTo>
                <a:cubicBezTo>
                  <a:pt x="334" y="2"/>
                  <a:pt x="334" y="2"/>
                  <a:pt x="334" y="2"/>
                </a:cubicBezTo>
                <a:cubicBezTo>
                  <a:pt x="332" y="3"/>
                  <a:pt x="331" y="3"/>
                  <a:pt x="329" y="3"/>
                </a:cubicBezTo>
                <a:cubicBezTo>
                  <a:pt x="329" y="3"/>
                  <a:pt x="329" y="3"/>
                  <a:pt x="329" y="3"/>
                </a:cubicBezTo>
                <a:cubicBezTo>
                  <a:pt x="330" y="3"/>
                  <a:pt x="330" y="3"/>
                  <a:pt x="330" y="3"/>
                </a:cubicBezTo>
                <a:cubicBezTo>
                  <a:pt x="330" y="3"/>
                  <a:pt x="330" y="3"/>
                  <a:pt x="330" y="3"/>
                </a:cubicBezTo>
                <a:cubicBezTo>
                  <a:pt x="330" y="3"/>
                  <a:pt x="330" y="3"/>
                  <a:pt x="330" y="3"/>
                </a:cubicBezTo>
                <a:cubicBezTo>
                  <a:pt x="330" y="3"/>
                  <a:pt x="329" y="3"/>
                  <a:pt x="328" y="3"/>
                </a:cubicBezTo>
                <a:cubicBezTo>
                  <a:pt x="327" y="3"/>
                  <a:pt x="326" y="3"/>
                  <a:pt x="325" y="3"/>
                </a:cubicBezTo>
                <a:cubicBezTo>
                  <a:pt x="325" y="3"/>
                  <a:pt x="324" y="4"/>
                  <a:pt x="323" y="4"/>
                </a:cubicBezTo>
                <a:cubicBezTo>
                  <a:pt x="323" y="4"/>
                  <a:pt x="323" y="4"/>
                  <a:pt x="323" y="4"/>
                </a:cubicBezTo>
                <a:cubicBezTo>
                  <a:pt x="323" y="4"/>
                  <a:pt x="323" y="4"/>
                  <a:pt x="323" y="4"/>
                </a:cubicBezTo>
                <a:cubicBezTo>
                  <a:pt x="323" y="4"/>
                  <a:pt x="323" y="4"/>
                  <a:pt x="323" y="4"/>
                </a:cubicBezTo>
                <a:cubicBezTo>
                  <a:pt x="322" y="4"/>
                  <a:pt x="322" y="4"/>
                  <a:pt x="322" y="4"/>
                </a:cubicBezTo>
                <a:cubicBezTo>
                  <a:pt x="322" y="4"/>
                  <a:pt x="322" y="4"/>
                  <a:pt x="322" y="4"/>
                </a:cubicBezTo>
                <a:cubicBezTo>
                  <a:pt x="322" y="4"/>
                  <a:pt x="322" y="4"/>
                  <a:pt x="322" y="4"/>
                </a:cubicBezTo>
                <a:cubicBezTo>
                  <a:pt x="321" y="4"/>
                  <a:pt x="321" y="4"/>
                  <a:pt x="321" y="4"/>
                </a:cubicBezTo>
                <a:cubicBezTo>
                  <a:pt x="321" y="4"/>
                  <a:pt x="321" y="4"/>
                  <a:pt x="321" y="4"/>
                </a:cubicBezTo>
                <a:cubicBezTo>
                  <a:pt x="320" y="4"/>
                  <a:pt x="320" y="4"/>
                  <a:pt x="320" y="4"/>
                </a:cubicBezTo>
                <a:cubicBezTo>
                  <a:pt x="320" y="4"/>
                  <a:pt x="320" y="4"/>
                  <a:pt x="320" y="4"/>
                </a:cubicBezTo>
                <a:cubicBezTo>
                  <a:pt x="320" y="4"/>
                  <a:pt x="320" y="4"/>
                  <a:pt x="320" y="4"/>
                </a:cubicBezTo>
                <a:cubicBezTo>
                  <a:pt x="319" y="4"/>
                  <a:pt x="319" y="4"/>
                  <a:pt x="319" y="4"/>
                </a:cubicBezTo>
                <a:cubicBezTo>
                  <a:pt x="319" y="4"/>
                  <a:pt x="318" y="4"/>
                  <a:pt x="317" y="5"/>
                </a:cubicBezTo>
                <a:cubicBezTo>
                  <a:pt x="317" y="5"/>
                  <a:pt x="317" y="5"/>
                  <a:pt x="317" y="5"/>
                </a:cubicBezTo>
                <a:cubicBezTo>
                  <a:pt x="316" y="5"/>
                  <a:pt x="315" y="5"/>
                  <a:pt x="315" y="5"/>
                </a:cubicBezTo>
                <a:cubicBezTo>
                  <a:pt x="315" y="5"/>
                  <a:pt x="315" y="5"/>
                  <a:pt x="314" y="5"/>
                </a:cubicBezTo>
                <a:cubicBezTo>
                  <a:pt x="314" y="5"/>
                  <a:pt x="314" y="5"/>
                  <a:pt x="314" y="5"/>
                </a:cubicBezTo>
                <a:cubicBezTo>
                  <a:pt x="313" y="5"/>
                  <a:pt x="313" y="5"/>
                  <a:pt x="313" y="5"/>
                </a:cubicBezTo>
                <a:cubicBezTo>
                  <a:pt x="313" y="5"/>
                  <a:pt x="313" y="5"/>
                  <a:pt x="314" y="5"/>
                </a:cubicBezTo>
                <a:cubicBezTo>
                  <a:pt x="314" y="5"/>
                  <a:pt x="314" y="5"/>
                  <a:pt x="314" y="5"/>
                </a:cubicBezTo>
                <a:cubicBezTo>
                  <a:pt x="315" y="5"/>
                  <a:pt x="315" y="5"/>
                  <a:pt x="315" y="5"/>
                </a:cubicBezTo>
                <a:cubicBezTo>
                  <a:pt x="314" y="5"/>
                  <a:pt x="313" y="6"/>
                  <a:pt x="312" y="6"/>
                </a:cubicBezTo>
                <a:cubicBezTo>
                  <a:pt x="311" y="6"/>
                  <a:pt x="311" y="6"/>
                  <a:pt x="311" y="6"/>
                </a:cubicBezTo>
                <a:cubicBezTo>
                  <a:pt x="311" y="6"/>
                  <a:pt x="311" y="6"/>
                  <a:pt x="311" y="6"/>
                </a:cubicBezTo>
                <a:cubicBezTo>
                  <a:pt x="310" y="6"/>
                  <a:pt x="310" y="6"/>
                  <a:pt x="310" y="6"/>
                </a:cubicBezTo>
                <a:cubicBezTo>
                  <a:pt x="309" y="6"/>
                  <a:pt x="308" y="6"/>
                  <a:pt x="307" y="7"/>
                </a:cubicBezTo>
                <a:cubicBezTo>
                  <a:pt x="306" y="7"/>
                  <a:pt x="305" y="7"/>
                  <a:pt x="305" y="7"/>
                </a:cubicBezTo>
                <a:cubicBezTo>
                  <a:pt x="304" y="7"/>
                  <a:pt x="304" y="7"/>
                  <a:pt x="304" y="7"/>
                </a:cubicBezTo>
                <a:cubicBezTo>
                  <a:pt x="303" y="7"/>
                  <a:pt x="303" y="7"/>
                  <a:pt x="303" y="7"/>
                </a:cubicBezTo>
                <a:cubicBezTo>
                  <a:pt x="303" y="7"/>
                  <a:pt x="303" y="7"/>
                  <a:pt x="303" y="7"/>
                </a:cubicBezTo>
                <a:cubicBezTo>
                  <a:pt x="303" y="7"/>
                  <a:pt x="303" y="7"/>
                  <a:pt x="303" y="7"/>
                </a:cubicBezTo>
                <a:cubicBezTo>
                  <a:pt x="302" y="8"/>
                  <a:pt x="302" y="8"/>
                  <a:pt x="302" y="8"/>
                </a:cubicBezTo>
                <a:cubicBezTo>
                  <a:pt x="302" y="8"/>
                  <a:pt x="302" y="8"/>
                  <a:pt x="302" y="8"/>
                </a:cubicBezTo>
                <a:cubicBezTo>
                  <a:pt x="302" y="7"/>
                  <a:pt x="302" y="7"/>
                  <a:pt x="302" y="7"/>
                </a:cubicBezTo>
                <a:cubicBezTo>
                  <a:pt x="302" y="7"/>
                  <a:pt x="302" y="7"/>
                  <a:pt x="302" y="7"/>
                </a:cubicBezTo>
                <a:cubicBezTo>
                  <a:pt x="301" y="8"/>
                  <a:pt x="301" y="8"/>
                  <a:pt x="301" y="8"/>
                </a:cubicBezTo>
                <a:cubicBezTo>
                  <a:pt x="300" y="8"/>
                  <a:pt x="300" y="8"/>
                  <a:pt x="300" y="8"/>
                </a:cubicBezTo>
                <a:cubicBezTo>
                  <a:pt x="300" y="8"/>
                  <a:pt x="300" y="8"/>
                  <a:pt x="299" y="8"/>
                </a:cubicBezTo>
                <a:cubicBezTo>
                  <a:pt x="299" y="8"/>
                  <a:pt x="298" y="8"/>
                  <a:pt x="298" y="8"/>
                </a:cubicBezTo>
                <a:cubicBezTo>
                  <a:pt x="298" y="8"/>
                  <a:pt x="298" y="8"/>
                  <a:pt x="298" y="8"/>
                </a:cubicBezTo>
                <a:cubicBezTo>
                  <a:pt x="298" y="8"/>
                  <a:pt x="298" y="8"/>
                  <a:pt x="297" y="8"/>
                </a:cubicBezTo>
                <a:cubicBezTo>
                  <a:pt x="296" y="8"/>
                  <a:pt x="296" y="8"/>
                  <a:pt x="296" y="8"/>
                </a:cubicBezTo>
                <a:cubicBezTo>
                  <a:pt x="295" y="8"/>
                  <a:pt x="295" y="8"/>
                  <a:pt x="295" y="8"/>
                </a:cubicBezTo>
                <a:cubicBezTo>
                  <a:pt x="295" y="8"/>
                  <a:pt x="295" y="8"/>
                  <a:pt x="295" y="8"/>
                </a:cubicBezTo>
                <a:cubicBezTo>
                  <a:pt x="295" y="9"/>
                  <a:pt x="295" y="9"/>
                  <a:pt x="295" y="9"/>
                </a:cubicBezTo>
                <a:cubicBezTo>
                  <a:pt x="294" y="9"/>
                  <a:pt x="294" y="9"/>
                  <a:pt x="294" y="9"/>
                </a:cubicBezTo>
                <a:cubicBezTo>
                  <a:pt x="294" y="9"/>
                  <a:pt x="294" y="9"/>
                  <a:pt x="294" y="9"/>
                </a:cubicBezTo>
                <a:cubicBezTo>
                  <a:pt x="293" y="9"/>
                  <a:pt x="293" y="9"/>
                  <a:pt x="293" y="9"/>
                </a:cubicBezTo>
                <a:cubicBezTo>
                  <a:pt x="292" y="9"/>
                  <a:pt x="292" y="9"/>
                  <a:pt x="292" y="9"/>
                </a:cubicBezTo>
                <a:cubicBezTo>
                  <a:pt x="292" y="9"/>
                  <a:pt x="292" y="9"/>
                  <a:pt x="292" y="9"/>
                </a:cubicBezTo>
                <a:cubicBezTo>
                  <a:pt x="292" y="9"/>
                  <a:pt x="292" y="9"/>
                  <a:pt x="292" y="9"/>
                </a:cubicBezTo>
                <a:cubicBezTo>
                  <a:pt x="289" y="10"/>
                  <a:pt x="287" y="11"/>
                  <a:pt x="284" y="11"/>
                </a:cubicBezTo>
                <a:cubicBezTo>
                  <a:pt x="284" y="11"/>
                  <a:pt x="284" y="11"/>
                  <a:pt x="284" y="11"/>
                </a:cubicBezTo>
                <a:cubicBezTo>
                  <a:pt x="283" y="12"/>
                  <a:pt x="283" y="12"/>
                  <a:pt x="283" y="12"/>
                </a:cubicBezTo>
                <a:cubicBezTo>
                  <a:pt x="283" y="12"/>
                  <a:pt x="283" y="12"/>
                  <a:pt x="283" y="12"/>
                </a:cubicBezTo>
                <a:cubicBezTo>
                  <a:pt x="282" y="12"/>
                  <a:pt x="282" y="12"/>
                  <a:pt x="282" y="12"/>
                </a:cubicBezTo>
                <a:cubicBezTo>
                  <a:pt x="282" y="12"/>
                  <a:pt x="282" y="12"/>
                  <a:pt x="282" y="12"/>
                </a:cubicBezTo>
                <a:cubicBezTo>
                  <a:pt x="283" y="12"/>
                  <a:pt x="283" y="12"/>
                  <a:pt x="283" y="12"/>
                </a:cubicBezTo>
                <a:cubicBezTo>
                  <a:pt x="284" y="12"/>
                  <a:pt x="284" y="12"/>
                  <a:pt x="284" y="12"/>
                </a:cubicBezTo>
                <a:cubicBezTo>
                  <a:pt x="284" y="12"/>
                  <a:pt x="284" y="12"/>
                  <a:pt x="285" y="12"/>
                </a:cubicBezTo>
                <a:cubicBezTo>
                  <a:pt x="285" y="12"/>
                  <a:pt x="285" y="12"/>
                  <a:pt x="285" y="12"/>
                </a:cubicBezTo>
                <a:cubicBezTo>
                  <a:pt x="285" y="12"/>
                  <a:pt x="285" y="12"/>
                  <a:pt x="285" y="12"/>
                </a:cubicBezTo>
                <a:cubicBezTo>
                  <a:pt x="284" y="12"/>
                  <a:pt x="283" y="12"/>
                  <a:pt x="282" y="13"/>
                </a:cubicBezTo>
                <a:cubicBezTo>
                  <a:pt x="282" y="13"/>
                  <a:pt x="282" y="13"/>
                  <a:pt x="281" y="13"/>
                </a:cubicBezTo>
                <a:cubicBezTo>
                  <a:pt x="281" y="13"/>
                  <a:pt x="281" y="13"/>
                  <a:pt x="281" y="13"/>
                </a:cubicBezTo>
                <a:cubicBezTo>
                  <a:pt x="280" y="13"/>
                  <a:pt x="280" y="13"/>
                  <a:pt x="279" y="13"/>
                </a:cubicBezTo>
                <a:cubicBezTo>
                  <a:pt x="279" y="13"/>
                  <a:pt x="279" y="13"/>
                  <a:pt x="279" y="13"/>
                </a:cubicBezTo>
                <a:cubicBezTo>
                  <a:pt x="279" y="13"/>
                  <a:pt x="279" y="13"/>
                  <a:pt x="279" y="13"/>
                </a:cubicBezTo>
                <a:cubicBezTo>
                  <a:pt x="279" y="13"/>
                  <a:pt x="279" y="13"/>
                  <a:pt x="279" y="13"/>
                </a:cubicBezTo>
                <a:cubicBezTo>
                  <a:pt x="279" y="13"/>
                  <a:pt x="279" y="13"/>
                  <a:pt x="279" y="13"/>
                </a:cubicBezTo>
                <a:cubicBezTo>
                  <a:pt x="280" y="13"/>
                  <a:pt x="280" y="13"/>
                  <a:pt x="280" y="13"/>
                </a:cubicBezTo>
                <a:cubicBezTo>
                  <a:pt x="280" y="13"/>
                  <a:pt x="280" y="13"/>
                  <a:pt x="280" y="13"/>
                </a:cubicBezTo>
                <a:cubicBezTo>
                  <a:pt x="280" y="13"/>
                  <a:pt x="280" y="13"/>
                  <a:pt x="280" y="13"/>
                </a:cubicBezTo>
                <a:cubicBezTo>
                  <a:pt x="280" y="13"/>
                  <a:pt x="280" y="13"/>
                  <a:pt x="280" y="13"/>
                </a:cubicBezTo>
                <a:cubicBezTo>
                  <a:pt x="280" y="13"/>
                  <a:pt x="280" y="13"/>
                  <a:pt x="280" y="13"/>
                </a:cubicBezTo>
                <a:cubicBezTo>
                  <a:pt x="280" y="13"/>
                  <a:pt x="280" y="13"/>
                  <a:pt x="280" y="13"/>
                </a:cubicBezTo>
                <a:cubicBezTo>
                  <a:pt x="280" y="13"/>
                  <a:pt x="280" y="13"/>
                  <a:pt x="280" y="13"/>
                </a:cubicBezTo>
                <a:cubicBezTo>
                  <a:pt x="280" y="13"/>
                  <a:pt x="280" y="13"/>
                  <a:pt x="280" y="13"/>
                </a:cubicBezTo>
                <a:cubicBezTo>
                  <a:pt x="280" y="13"/>
                  <a:pt x="280" y="13"/>
                  <a:pt x="280" y="13"/>
                </a:cubicBezTo>
                <a:cubicBezTo>
                  <a:pt x="280" y="13"/>
                  <a:pt x="280" y="13"/>
                  <a:pt x="280" y="13"/>
                </a:cubicBezTo>
                <a:cubicBezTo>
                  <a:pt x="279" y="13"/>
                  <a:pt x="279" y="13"/>
                  <a:pt x="279" y="13"/>
                </a:cubicBezTo>
                <a:cubicBezTo>
                  <a:pt x="278" y="13"/>
                  <a:pt x="278" y="13"/>
                  <a:pt x="278" y="13"/>
                </a:cubicBezTo>
                <a:cubicBezTo>
                  <a:pt x="278" y="13"/>
                  <a:pt x="278" y="13"/>
                  <a:pt x="278" y="13"/>
                </a:cubicBezTo>
                <a:cubicBezTo>
                  <a:pt x="279" y="13"/>
                  <a:pt x="279" y="13"/>
                  <a:pt x="279" y="13"/>
                </a:cubicBezTo>
                <a:cubicBezTo>
                  <a:pt x="279" y="13"/>
                  <a:pt x="279" y="13"/>
                  <a:pt x="279" y="13"/>
                </a:cubicBezTo>
                <a:cubicBezTo>
                  <a:pt x="278" y="13"/>
                  <a:pt x="278" y="13"/>
                  <a:pt x="277" y="13"/>
                </a:cubicBezTo>
                <a:cubicBezTo>
                  <a:pt x="277" y="13"/>
                  <a:pt x="277" y="13"/>
                  <a:pt x="277" y="13"/>
                </a:cubicBezTo>
                <a:cubicBezTo>
                  <a:pt x="276" y="14"/>
                  <a:pt x="275" y="14"/>
                  <a:pt x="274" y="14"/>
                </a:cubicBezTo>
                <a:cubicBezTo>
                  <a:pt x="274" y="14"/>
                  <a:pt x="274" y="14"/>
                  <a:pt x="274" y="14"/>
                </a:cubicBezTo>
                <a:cubicBezTo>
                  <a:pt x="273" y="15"/>
                  <a:pt x="273" y="15"/>
                  <a:pt x="271" y="15"/>
                </a:cubicBezTo>
                <a:cubicBezTo>
                  <a:pt x="271" y="16"/>
                  <a:pt x="271" y="16"/>
                  <a:pt x="271" y="16"/>
                </a:cubicBezTo>
                <a:cubicBezTo>
                  <a:pt x="270" y="16"/>
                  <a:pt x="270" y="16"/>
                  <a:pt x="270" y="16"/>
                </a:cubicBezTo>
                <a:cubicBezTo>
                  <a:pt x="270" y="16"/>
                  <a:pt x="270" y="16"/>
                  <a:pt x="270" y="16"/>
                </a:cubicBezTo>
                <a:cubicBezTo>
                  <a:pt x="269" y="16"/>
                  <a:pt x="269" y="16"/>
                  <a:pt x="269" y="16"/>
                </a:cubicBezTo>
                <a:cubicBezTo>
                  <a:pt x="269" y="16"/>
                  <a:pt x="269" y="16"/>
                  <a:pt x="269" y="16"/>
                </a:cubicBezTo>
                <a:cubicBezTo>
                  <a:pt x="268" y="16"/>
                  <a:pt x="268" y="16"/>
                  <a:pt x="268" y="16"/>
                </a:cubicBezTo>
                <a:cubicBezTo>
                  <a:pt x="268" y="17"/>
                  <a:pt x="268" y="17"/>
                  <a:pt x="268" y="17"/>
                </a:cubicBezTo>
                <a:cubicBezTo>
                  <a:pt x="267" y="17"/>
                  <a:pt x="267" y="17"/>
                  <a:pt x="267" y="17"/>
                </a:cubicBezTo>
                <a:cubicBezTo>
                  <a:pt x="267" y="17"/>
                  <a:pt x="267" y="17"/>
                  <a:pt x="267" y="17"/>
                </a:cubicBezTo>
                <a:cubicBezTo>
                  <a:pt x="267" y="17"/>
                  <a:pt x="267" y="17"/>
                  <a:pt x="267" y="17"/>
                </a:cubicBezTo>
                <a:cubicBezTo>
                  <a:pt x="266" y="17"/>
                  <a:pt x="266" y="17"/>
                  <a:pt x="266" y="17"/>
                </a:cubicBezTo>
                <a:cubicBezTo>
                  <a:pt x="266" y="17"/>
                  <a:pt x="266" y="17"/>
                  <a:pt x="266" y="17"/>
                </a:cubicBezTo>
                <a:cubicBezTo>
                  <a:pt x="266" y="17"/>
                  <a:pt x="266" y="17"/>
                  <a:pt x="266" y="17"/>
                </a:cubicBezTo>
                <a:cubicBezTo>
                  <a:pt x="265" y="18"/>
                  <a:pt x="265" y="18"/>
                  <a:pt x="265" y="18"/>
                </a:cubicBezTo>
                <a:cubicBezTo>
                  <a:pt x="265" y="18"/>
                  <a:pt x="265" y="18"/>
                  <a:pt x="265" y="18"/>
                </a:cubicBezTo>
                <a:cubicBezTo>
                  <a:pt x="265" y="18"/>
                  <a:pt x="265" y="18"/>
                  <a:pt x="265" y="18"/>
                </a:cubicBezTo>
                <a:cubicBezTo>
                  <a:pt x="265" y="18"/>
                  <a:pt x="265" y="18"/>
                  <a:pt x="265" y="18"/>
                </a:cubicBezTo>
                <a:cubicBezTo>
                  <a:pt x="265" y="18"/>
                  <a:pt x="265" y="18"/>
                  <a:pt x="265" y="18"/>
                </a:cubicBezTo>
                <a:cubicBezTo>
                  <a:pt x="266" y="18"/>
                  <a:pt x="266" y="18"/>
                  <a:pt x="266" y="18"/>
                </a:cubicBezTo>
                <a:cubicBezTo>
                  <a:pt x="266" y="17"/>
                  <a:pt x="267" y="17"/>
                  <a:pt x="268" y="17"/>
                </a:cubicBezTo>
                <a:cubicBezTo>
                  <a:pt x="268" y="17"/>
                  <a:pt x="268" y="17"/>
                  <a:pt x="268" y="17"/>
                </a:cubicBezTo>
                <a:cubicBezTo>
                  <a:pt x="268" y="17"/>
                  <a:pt x="268" y="17"/>
                  <a:pt x="268" y="17"/>
                </a:cubicBezTo>
                <a:cubicBezTo>
                  <a:pt x="268" y="17"/>
                  <a:pt x="268" y="17"/>
                  <a:pt x="268" y="17"/>
                </a:cubicBezTo>
                <a:cubicBezTo>
                  <a:pt x="268" y="17"/>
                  <a:pt x="268" y="17"/>
                  <a:pt x="268" y="17"/>
                </a:cubicBezTo>
                <a:cubicBezTo>
                  <a:pt x="268" y="17"/>
                  <a:pt x="268" y="17"/>
                  <a:pt x="268" y="17"/>
                </a:cubicBezTo>
                <a:cubicBezTo>
                  <a:pt x="268" y="17"/>
                  <a:pt x="268" y="17"/>
                  <a:pt x="269" y="17"/>
                </a:cubicBezTo>
                <a:cubicBezTo>
                  <a:pt x="269" y="17"/>
                  <a:pt x="269" y="17"/>
                  <a:pt x="269" y="17"/>
                </a:cubicBezTo>
                <a:cubicBezTo>
                  <a:pt x="269" y="17"/>
                  <a:pt x="269" y="17"/>
                  <a:pt x="269" y="17"/>
                </a:cubicBezTo>
                <a:cubicBezTo>
                  <a:pt x="269" y="17"/>
                  <a:pt x="269" y="17"/>
                  <a:pt x="269" y="17"/>
                </a:cubicBezTo>
                <a:cubicBezTo>
                  <a:pt x="269" y="17"/>
                  <a:pt x="269" y="17"/>
                  <a:pt x="269" y="17"/>
                </a:cubicBezTo>
                <a:cubicBezTo>
                  <a:pt x="270" y="17"/>
                  <a:pt x="270" y="17"/>
                  <a:pt x="270" y="17"/>
                </a:cubicBezTo>
                <a:cubicBezTo>
                  <a:pt x="270" y="17"/>
                  <a:pt x="270" y="17"/>
                  <a:pt x="270" y="17"/>
                </a:cubicBezTo>
                <a:cubicBezTo>
                  <a:pt x="270" y="17"/>
                  <a:pt x="270" y="17"/>
                  <a:pt x="270" y="17"/>
                </a:cubicBezTo>
                <a:cubicBezTo>
                  <a:pt x="270" y="17"/>
                  <a:pt x="270" y="17"/>
                  <a:pt x="270" y="17"/>
                </a:cubicBezTo>
                <a:cubicBezTo>
                  <a:pt x="270" y="17"/>
                  <a:pt x="270" y="17"/>
                  <a:pt x="270" y="17"/>
                </a:cubicBezTo>
                <a:cubicBezTo>
                  <a:pt x="270" y="17"/>
                  <a:pt x="270" y="17"/>
                  <a:pt x="270" y="17"/>
                </a:cubicBezTo>
                <a:cubicBezTo>
                  <a:pt x="270" y="17"/>
                  <a:pt x="270" y="17"/>
                  <a:pt x="270" y="17"/>
                </a:cubicBezTo>
                <a:cubicBezTo>
                  <a:pt x="270" y="17"/>
                  <a:pt x="270" y="17"/>
                  <a:pt x="270" y="17"/>
                </a:cubicBezTo>
                <a:cubicBezTo>
                  <a:pt x="270" y="17"/>
                  <a:pt x="270" y="17"/>
                  <a:pt x="270" y="17"/>
                </a:cubicBezTo>
                <a:cubicBezTo>
                  <a:pt x="270" y="17"/>
                  <a:pt x="270" y="17"/>
                  <a:pt x="270" y="17"/>
                </a:cubicBezTo>
                <a:cubicBezTo>
                  <a:pt x="270" y="17"/>
                  <a:pt x="270" y="17"/>
                  <a:pt x="270" y="17"/>
                </a:cubicBezTo>
                <a:cubicBezTo>
                  <a:pt x="270" y="17"/>
                  <a:pt x="270" y="17"/>
                  <a:pt x="270" y="17"/>
                </a:cubicBezTo>
                <a:cubicBezTo>
                  <a:pt x="270" y="17"/>
                  <a:pt x="270" y="17"/>
                  <a:pt x="270" y="17"/>
                </a:cubicBezTo>
                <a:cubicBezTo>
                  <a:pt x="270" y="17"/>
                  <a:pt x="270" y="17"/>
                  <a:pt x="270" y="17"/>
                </a:cubicBezTo>
                <a:cubicBezTo>
                  <a:pt x="270" y="17"/>
                  <a:pt x="270" y="17"/>
                  <a:pt x="270" y="17"/>
                </a:cubicBezTo>
                <a:cubicBezTo>
                  <a:pt x="270" y="17"/>
                  <a:pt x="270" y="17"/>
                  <a:pt x="270" y="17"/>
                </a:cubicBezTo>
                <a:cubicBezTo>
                  <a:pt x="270" y="17"/>
                  <a:pt x="270" y="17"/>
                  <a:pt x="270" y="17"/>
                </a:cubicBezTo>
                <a:cubicBezTo>
                  <a:pt x="270" y="17"/>
                  <a:pt x="270" y="17"/>
                  <a:pt x="270" y="17"/>
                </a:cubicBezTo>
                <a:cubicBezTo>
                  <a:pt x="271" y="17"/>
                  <a:pt x="271" y="17"/>
                  <a:pt x="271" y="17"/>
                </a:cubicBezTo>
                <a:cubicBezTo>
                  <a:pt x="271" y="17"/>
                  <a:pt x="271" y="17"/>
                  <a:pt x="271" y="17"/>
                </a:cubicBezTo>
                <a:cubicBezTo>
                  <a:pt x="272" y="16"/>
                  <a:pt x="272" y="16"/>
                  <a:pt x="272" y="16"/>
                </a:cubicBezTo>
                <a:cubicBezTo>
                  <a:pt x="271" y="17"/>
                  <a:pt x="271" y="17"/>
                  <a:pt x="271" y="17"/>
                </a:cubicBezTo>
                <a:cubicBezTo>
                  <a:pt x="271" y="17"/>
                  <a:pt x="271" y="17"/>
                  <a:pt x="271" y="17"/>
                </a:cubicBezTo>
                <a:cubicBezTo>
                  <a:pt x="271" y="17"/>
                  <a:pt x="271" y="17"/>
                  <a:pt x="271" y="17"/>
                </a:cubicBezTo>
                <a:cubicBezTo>
                  <a:pt x="271" y="17"/>
                  <a:pt x="271" y="17"/>
                  <a:pt x="271" y="17"/>
                </a:cubicBezTo>
                <a:cubicBezTo>
                  <a:pt x="271" y="18"/>
                  <a:pt x="271" y="18"/>
                  <a:pt x="271" y="18"/>
                </a:cubicBezTo>
                <a:cubicBezTo>
                  <a:pt x="270" y="18"/>
                  <a:pt x="270" y="18"/>
                  <a:pt x="270" y="18"/>
                </a:cubicBezTo>
                <a:cubicBezTo>
                  <a:pt x="270" y="18"/>
                  <a:pt x="270" y="18"/>
                  <a:pt x="270" y="18"/>
                </a:cubicBezTo>
                <a:cubicBezTo>
                  <a:pt x="270" y="18"/>
                  <a:pt x="270" y="18"/>
                  <a:pt x="270" y="18"/>
                </a:cubicBezTo>
                <a:cubicBezTo>
                  <a:pt x="270" y="18"/>
                  <a:pt x="270" y="18"/>
                  <a:pt x="270" y="18"/>
                </a:cubicBezTo>
                <a:cubicBezTo>
                  <a:pt x="270" y="18"/>
                  <a:pt x="270" y="18"/>
                  <a:pt x="270" y="18"/>
                </a:cubicBezTo>
                <a:cubicBezTo>
                  <a:pt x="270" y="18"/>
                  <a:pt x="270" y="18"/>
                  <a:pt x="270" y="18"/>
                </a:cubicBezTo>
                <a:cubicBezTo>
                  <a:pt x="269" y="19"/>
                  <a:pt x="269" y="19"/>
                  <a:pt x="269" y="19"/>
                </a:cubicBezTo>
                <a:cubicBezTo>
                  <a:pt x="270" y="19"/>
                  <a:pt x="270" y="19"/>
                  <a:pt x="270" y="19"/>
                </a:cubicBezTo>
                <a:cubicBezTo>
                  <a:pt x="270" y="19"/>
                  <a:pt x="270" y="19"/>
                  <a:pt x="270" y="19"/>
                </a:cubicBezTo>
                <a:cubicBezTo>
                  <a:pt x="268" y="19"/>
                  <a:pt x="268" y="19"/>
                  <a:pt x="268" y="19"/>
                </a:cubicBezTo>
                <a:cubicBezTo>
                  <a:pt x="268" y="19"/>
                  <a:pt x="268" y="19"/>
                  <a:pt x="268" y="19"/>
                </a:cubicBezTo>
                <a:cubicBezTo>
                  <a:pt x="268" y="20"/>
                  <a:pt x="268" y="20"/>
                  <a:pt x="268" y="20"/>
                </a:cubicBezTo>
                <a:cubicBezTo>
                  <a:pt x="267" y="20"/>
                  <a:pt x="267" y="20"/>
                  <a:pt x="267" y="20"/>
                </a:cubicBezTo>
                <a:cubicBezTo>
                  <a:pt x="266" y="21"/>
                  <a:pt x="264" y="21"/>
                  <a:pt x="263" y="22"/>
                </a:cubicBezTo>
                <a:cubicBezTo>
                  <a:pt x="262" y="22"/>
                  <a:pt x="262" y="22"/>
                  <a:pt x="262" y="22"/>
                </a:cubicBezTo>
                <a:cubicBezTo>
                  <a:pt x="262" y="22"/>
                  <a:pt x="262" y="22"/>
                  <a:pt x="262" y="22"/>
                </a:cubicBezTo>
                <a:cubicBezTo>
                  <a:pt x="261" y="22"/>
                  <a:pt x="261" y="22"/>
                  <a:pt x="261" y="22"/>
                </a:cubicBezTo>
                <a:cubicBezTo>
                  <a:pt x="261" y="22"/>
                  <a:pt x="261" y="22"/>
                  <a:pt x="261" y="22"/>
                </a:cubicBezTo>
                <a:cubicBezTo>
                  <a:pt x="261" y="22"/>
                  <a:pt x="261" y="22"/>
                  <a:pt x="261" y="22"/>
                </a:cubicBezTo>
                <a:cubicBezTo>
                  <a:pt x="261" y="23"/>
                  <a:pt x="261" y="23"/>
                  <a:pt x="261" y="23"/>
                </a:cubicBezTo>
                <a:cubicBezTo>
                  <a:pt x="261" y="23"/>
                  <a:pt x="261" y="23"/>
                  <a:pt x="261" y="23"/>
                </a:cubicBezTo>
                <a:cubicBezTo>
                  <a:pt x="261" y="23"/>
                  <a:pt x="261" y="23"/>
                  <a:pt x="261" y="23"/>
                </a:cubicBezTo>
                <a:cubicBezTo>
                  <a:pt x="260" y="23"/>
                  <a:pt x="260" y="23"/>
                  <a:pt x="259" y="24"/>
                </a:cubicBezTo>
                <a:cubicBezTo>
                  <a:pt x="259" y="24"/>
                  <a:pt x="259" y="24"/>
                  <a:pt x="259" y="24"/>
                </a:cubicBezTo>
                <a:cubicBezTo>
                  <a:pt x="259" y="24"/>
                  <a:pt x="258" y="24"/>
                  <a:pt x="258" y="24"/>
                </a:cubicBezTo>
                <a:cubicBezTo>
                  <a:pt x="257" y="25"/>
                  <a:pt x="257" y="25"/>
                  <a:pt x="257" y="25"/>
                </a:cubicBezTo>
                <a:cubicBezTo>
                  <a:pt x="257" y="25"/>
                  <a:pt x="257" y="25"/>
                  <a:pt x="257" y="25"/>
                </a:cubicBezTo>
                <a:cubicBezTo>
                  <a:pt x="256" y="25"/>
                  <a:pt x="256" y="25"/>
                  <a:pt x="256" y="25"/>
                </a:cubicBezTo>
                <a:cubicBezTo>
                  <a:pt x="256" y="26"/>
                  <a:pt x="255" y="26"/>
                  <a:pt x="254" y="26"/>
                </a:cubicBezTo>
                <a:cubicBezTo>
                  <a:pt x="254" y="27"/>
                  <a:pt x="253" y="27"/>
                  <a:pt x="252" y="27"/>
                </a:cubicBezTo>
                <a:cubicBezTo>
                  <a:pt x="252" y="28"/>
                  <a:pt x="252" y="28"/>
                  <a:pt x="252" y="28"/>
                </a:cubicBezTo>
                <a:cubicBezTo>
                  <a:pt x="251" y="28"/>
                  <a:pt x="251" y="28"/>
                  <a:pt x="251" y="28"/>
                </a:cubicBezTo>
                <a:cubicBezTo>
                  <a:pt x="251" y="28"/>
                  <a:pt x="251" y="28"/>
                  <a:pt x="250" y="29"/>
                </a:cubicBezTo>
                <a:cubicBezTo>
                  <a:pt x="249" y="29"/>
                  <a:pt x="249" y="29"/>
                  <a:pt x="247" y="30"/>
                </a:cubicBezTo>
                <a:cubicBezTo>
                  <a:pt x="246" y="31"/>
                  <a:pt x="245" y="31"/>
                  <a:pt x="244" y="32"/>
                </a:cubicBezTo>
                <a:cubicBezTo>
                  <a:pt x="243" y="32"/>
                  <a:pt x="242" y="32"/>
                  <a:pt x="242" y="33"/>
                </a:cubicBezTo>
                <a:cubicBezTo>
                  <a:pt x="242" y="33"/>
                  <a:pt x="242" y="33"/>
                  <a:pt x="242" y="33"/>
                </a:cubicBezTo>
                <a:cubicBezTo>
                  <a:pt x="242" y="33"/>
                  <a:pt x="241" y="33"/>
                  <a:pt x="240" y="34"/>
                </a:cubicBezTo>
                <a:cubicBezTo>
                  <a:pt x="239" y="34"/>
                  <a:pt x="239" y="34"/>
                  <a:pt x="239" y="34"/>
                </a:cubicBezTo>
                <a:cubicBezTo>
                  <a:pt x="238" y="35"/>
                  <a:pt x="237" y="35"/>
                  <a:pt x="235" y="36"/>
                </a:cubicBezTo>
                <a:cubicBezTo>
                  <a:pt x="235" y="36"/>
                  <a:pt x="235" y="36"/>
                  <a:pt x="235" y="36"/>
                </a:cubicBezTo>
                <a:cubicBezTo>
                  <a:pt x="234" y="36"/>
                  <a:pt x="233" y="37"/>
                  <a:pt x="233" y="37"/>
                </a:cubicBezTo>
                <a:cubicBezTo>
                  <a:pt x="232" y="38"/>
                  <a:pt x="232" y="38"/>
                  <a:pt x="232" y="38"/>
                </a:cubicBezTo>
                <a:cubicBezTo>
                  <a:pt x="232" y="38"/>
                  <a:pt x="232" y="38"/>
                  <a:pt x="232" y="38"/>
                </a:cubicBezTo>
                <a:cubicBezTo>
                  <a:pt x="233" y="38"/>
                  <a:pt x="233" y="38"/>
                  <a:pt x="234" y="38"/>
                </a:cubicBezTo>
                <a:cubicBezTo>
                  <a:pt x="235" y="37"/>
                  <a:pt x="235" y="37"/>
                  <a:pt x="237" y="38"/>
                </a:cubicBezTo>
                <a:cubicBezTo>
                  <a:pt x="234" y="39"/>
                  <a:pt x="234" y="39"/>
                  <a:pt x="233" y="40"/>
                </a:cubicBezTo>
                <a:cubicBezTo>
                  <a:pt x="233" y="40"/>
                  <a:pt x="233" y="40"/>
                  <a:pt x="233" y="40"/>
                </a:cubicBezTo>
                <a:cubicBezTo>
                  <a:pt x="233" y="40"/>
                  <a:pt x="233" y="40"/>
                  <a:pt x="233" y="40"/>
                </a:cubicBezTo>
                <a:cubicBezTo>
                  <a:pt x="233" y="40"/>
                  <a:pt x="233" y="40"/>
                  <a:pt x="233" y="40"/>
                </a:cubicBezTo>
                <a:cubicBezTo>
                  <a:pt x="233" y="40"/>
                  <a:pt x="233" y="40"/>
                  <a:pt x="233" y="40"/>
                </a:cubicBezTo>
                <a:cubicBezTo>
                  <a:pt x="233" y="40"/>
                  <a:pt x="233" y="40"/>
                  <a:pt x="233" y="40"/>
                </a:cubicBezTo>
                <a:cubicBezTo>
                  <a:pt x="233" y="40"/>
                  <a:pt x="233" y="40"/>
                  <a:pt x="233" y="40"/>
                </a:cubicBezTo>
                <a:cubicBezTo>
                  <a:pt x="233" y="40"/>
                  <a:pt x="233" y="40"/>
                  <a:pt x="233" y="40"/>
                </a:cubicBezTo>
                <a:cubicBezTo>
                  <a:pt x="233" y="40"/>
                  <a:pt x="233" y="40"/>
                  <a:pt x="233" y="40"/>
                </a:cubicBezTo>
                <a:cubicBezTo>
                  <a:pt x="232" y="42"/>
                  <a:pt x="232" y="42"/>
                  <a:pt x="231" y="43"/>
                </a:cubicBezTo>
                <a:cubicBezTo>
                  <a:pt x="230" y="43"/>
                  <a:pt x="230" y="43"/>
                  <a:pt x="230" y="43"/>
                </a:cubicBezTo>
                <a:cubicBezTo>
                  <a:pt x="230" y="43"/>
                  <a:pt x="230" y="43"/>
                  <a:pt x="229" y="43"/>
                </a:cubicBezTo>
                <a:cubicBezTo>
                  <a:pt x="229" y="43"/>
                  <a:pt x="229" y="43"/>
                  <a:pt x="229" y="43"/>
                </a:cubicBezTo>
                <a:cubicBezTo>
                  <a:pt x="229" y="43"/>
                  <a:pt x="229" y="43"/>
                  <a:pt x="228" y="42"/>
                </a:cubicBezTo>
                <a:cubicBezTo>
                  <a:pt x="229" y="42"/>
                  <a:pt x="229" y="42"/>
                  <a:pt x="229" y="42"/>
                </a:cubicBezTo>
                <a:cubicBezTo>
                  <a:pt x="219" y="46"/>
                  <a:pt x="219" y="46"/>
                  <a:pt x="219" y="46"/>
                </a:cubicBezTo>
                <a:cubicBezTo>
                  <a:pt x="219" y="47"/>
                  <a:pt x="219" y="47"/>
                  <a:pt x="217" y="49"/>
                </a:cubicBezTo>
                <a:cubicBezTo>
                  <a:pt x="220" y="48"/>
                  <a:pt x="220" y="48"/>
                  <a:pt x="221" y="48"/>
                </a:cubicBezTo>
                <a:cubicBezTo>
                  <a:pt x="222" y="47"/>
                  <a:pt x="223" y="46"/>
                  <a:pt x="224" y="46"/>
                </a:cubicBezTo>
                <a:cubicBezTo>
                  <a:pt x="224" y="45"/>
                  <a:pt x="224" y="45"/>
                  <a:pt x="224" y="45"/>
                </a:cubicBezTo>
                <a:cubicBezTo>
                  <a:pt x="225" y="44"/>
                  <a:pt x="225" y="44"/>
                  <a:pt x="225" y="44"/>
                </a:cubicBezTo>
                <a:cubicBezTo>
                  <a:pt x="225" y="44"/>
                  <a:pt x="225" y="44"/>
                  <a:pt x="226" y="44"/>
                </a:cubicBezTo>
                <a:cubicBezTo>
                  <a:pt x="226" y="45"/>
                  <a:pt x="226" y="45"/>
                  <a:pt x="226" y="45"/>
                </a:cubicBezTo>
                <a:cubicBezTo>
                  <a:pt x="226" y="45"/>
                  <a:pt x="226" y="45"/>
                  <a:pt x="227" y="46"/>
                </a:cubicBezTo>
                <a:cubicBezTo>
                  <a:pt x="226" y="46"/>
                  <a:pt x="226" y="46"/>
                  <a:pt x="226" y="46"/>
                </a:cubicBezTo>
                <a:cubicBezTo>
                  <a:pt x="226" y="46"/>
                  <a:pt x="225" y="47"/>
                  <a:pt x="225" y="47"/>
                </a:cubicBezTo>
                <a:cubicBezTo>
                  <a:pt x="224" y="47"/>
                  <a:pt x="223" y="48"/>
                  <a:pt x="222" y="48"/>
                </a:cubicBezTo>
                <a:cubicBezTo>
                  <a:pt x="222" y="48"/>
                  <a:pt x="222" y="48"/>
                  <a:pt x="221" y="49"/>
                </a:cubicBezTo>
                <a:cubicBezTo>
                  <a:pt x="221" y="49"/>
                  <a:pt x="220" y="50"/>
                  <a:pt x="220" y="50"/>
                </a:cubicBezTo>
                <a:cubicBezTo>
                  <a:pt x="219" y="51"/>
                  <a:pt x="218" y="52"/>
                  <a:pt x="217" y="52"/>
                </a:cubicBezTo>
                <a:cubicBezTo>
                  <a:pt x="217" y="52"/>
                  <a:pt x="216" y="52"/>
                  <a:pt x="215" y="52"/>
                </a:cubicBezTo>
                <a:cubicBezTo>
                  <a:pt x="215" y="52"/>
                  <a:pt x="214" y="53"/>
                  <a:pt x="213" y="53"/>
                </a:cubicBezTo>
                <a:cubicBezTo>
                  <a:pt x="213" y="53"/>
                  <a:pt x="213" y="53"/>
                  <a:pt x="213" y="53"/>
                </a:cubicBezTo>
                <a:cubicBezTo>
                  <a:pt x="213" y="53"/>
                  <a:pt x="213" y="53"/>
                  <a:pt x="212" y="53"/>
                </a:cubicBezTo>
                <a:cubicBezTo>
                  <a:pt x="211" y="54"/>
                  <a:pt x="209" y="55"/>
                  <a:pt x="208" y="55"/>
                </a:cubicBezTo>
                <a:cubicBezTo>
                  <a:pt x="206" y="56"/>
                  <a:pt x="204" y="56"/>
                  <a:pt x="203" y="58"/>
                </a:cubicBezTo>
                <a:cubicBezTo>
                  <a:pt x="203" y="58"/>
                  <a:pt x="203" y="58"/>
                  <a:pt x="202" y="59"/>
                </a:cubicBezTo>
                <a:cubicBezTo>
                  <a:pt x="193" y="66"/>
                  <a:pt x="193" y="66"/>
                  <a:pt x="193" y="67"/>
                </a:cubicBezTo>
                <a:cubicBezTo>
                  <a:pt x="194" y="67"/>
                  <a:pt x="194" y="67"/>
                  <a:pt x="195" y="67"/>
                </a:cubicBezTo>
                <a:cubicBezTo>
                  <a:pt x="195" y="67"/>
                  <a:pt x="195" y="67"/>
                  <a:pt x="195" y="67"/>
                </a:cubicBezTo>
                <a:cubicBezTo>
                  <a:pt x="195" y="68"/>
                  <a:pt x="194" y="68"/>
                  <a:pt x="194" y="69"/>
                </a:cubicBezTo>
                <a:cubicBezTo>
                  <a:pt x="193" y="69"/>
                  <a:pt x="193" y="68"/>
                  <a:pt x="193" y="69"/>
                </a:cubicBezTo>
                <a:cubicBezTo>
                  <a:pt x="187" y="73"/>
                  <a:pt x="187" y="73"/>
                  <a:pt x="186" y="74"/>
                </a:cubicBezTo>
                <a:cubicBezTo>
                  <a:pt x="188" y="74"/>
                  <a:pt x="189" y="72"/>
                  <a:pt x="191" y="73"/>
                </a:cubicBezTo>
                <a:cubicBezTo>
                  <a:pt x="190" y="73"/>
                  <a:pt x="189" y="74"/>
                  <a:pt x="187" y="76"/>
                </a:cubicBezTo>
                <a:cubicBezTo>
                  <a:pt x="182" y="79"/>
                  <a:pt x="178" y="81"/>
                  <a:pt x="173" y="94"/>
                </a:cubicBezTo>
                <a:cubicBezTo>
                  <a:pt x="173" y="95"/>
                  <a:pt x="173" y="95"/>
                  <a:pt x="173" y="95"/>
                </a:cubicBezTo>
                <a:cubicBezTo>
                  <a:pt x="173" y="95"/>
                  <a:pt x="173" y="96"/>
                  <a:pt x="173" y="97"/>
                </a:cubicBezTo>
                <a:cubicBezTo>
                  <a:pt x="174" y="97"/>
                  <a:pt x="174" y="97"/>
                  <a:pt x="175" y="96"/>
                </a:cubicBezTo>
                <a:cubicBezTo>
                  <a:pt x="175" y="96"/>
                  <a:pt x="175" y="96"/>
                  <a:pt x="176" y="96"/>
                </a:cubicBezTo>
                <a:cubicBezTo>
                  <a:pt x="176" y="96"/>
                  <a:pt x="176" y="96"/>
                  <a:pt x="177" y="97"/>
                </a:cubicBezTo>
                <a:cubicBezTo>
                  <a:pt x="176" y="97"/>
                  <a:pt x="176" y="98"/>
                  <a:pt x="175" y="99"/>
                </a:cubicBezTo>
                <a:cubicBezTo>
                  <a:pt x="176" y="99"/>
                  <a:pt x="176" y="100"/>
                  <a:pt x="177" y="100"/>
                </a:cubicBezTo>
                <a:cubicBezTo>
                  <a:pt x="176" y="101"/>
                  <a:pt x="176" y="102"/>
                  <a:pt x="176" y="102"/>
                </a:cubicBezTo>
                <a:cubicBezTo>
                  <a:pt x="177" y="102"/>
                  <a:pt x="180" y="102"/>
                  <a:pt x="182" y="100"/>
                </a:cubicBezTo>
                <a:cubicBezTo>
                  <a:pt x="182" y="100"/>
                  <a:pt x="182" y="99"/>
                  <a:pt x="183" y="99"/>
                </a:cubicBezTo>
                <a:cubicBezTo>
                  <a:pt x="194" y="85"/>
                  <a:pt x="196" y="85"/>
                  <a:pt x="197" y="85"/>
                </a:cubicBezTo>
                <a:cubicBezTo>
                  <a:pt x="197" y="85"/>
                  <a:pt x="198" y="85"/>
                  <a:pt x="198" y="85"/>
                </a:cubicBezTo>
                <a:cubicBezTo>
                  <a:pt x="201" y="85"/>
                  <a:pt x="203" y="82"/>
                  <a:pt x="205" y="81"/>
                </a:cubicBezTo>
                <a:cubicBezTo>
                  <a:pt x="206" y="80"/>
                  <a:pt x="208" y="79"/>
                  <a:pt x="209" y="77"/>
                </a:cubicBezTo>
                <a:cubicBezTo>
                  <a:pt x="211" y="76"/>
                  <a:pt x="211" y="76"/>
                  <a:pt x="220" y="70"/>
                </a:cubicBezTo>
                <a:cubicBezTo>
                  <a:pt x="221" y="70"/>
                  <a:pt x="222" y="70"/>
                  <a:pt x="223" y="70"/>
                </a:cubicBezTo>
                <a:cubicBezTo>
                  <a:pt x="224" y="68"/>
                  <a:pt x="224" y="68"/>
                  <a:pt x="225" y="67"/>
                </a:cubicBezTo>
                <a:cubicBezTo>
                  <a:pt x="226" y="67"/>
                  <a:pt x="226" y="67"/>
                  <a:pt x="227" y="68"/>
                </a:cubicBezTo>
                <a:cubicBezTo>
                  <a:pt x="225" y="69"/>
                  <a:pt x="225" y="69"/>
                  <a:pt x="225" y="70"/>
                </a:cubicBezTo>
                <a:cubicBezTo>
                  <a:pt x="228" y="71"/>
                  <a:pt x="229" y="68"/>
                  <a:pt x="232" y="67"/>
                </a:cubicBezTo>
                <a:cubicBezTo>
                  <a:pt x="232" y="67"/>
                  <a:pt x="232" y="67"/>
                  <a:pt x="233" y="67"/>
                </a:cubicBezTo>
                <a:cubicBezTo>
                  <a:pt x="234" y="67"/>
                  <a:pt x="234" y="67"/>
                  <a:pt x="235" y="66"/>
                </a:cubicBezTo>
                <a:cubicBezTo>
                  <a:pt x="237" y="65"/>
                  <a:pt x="239" y="64"/>
                  <a:pt x="241" y="63"/>
                </a:cubicBezTo>
                <a:cubicBezTo>
                  <a:pt x="242" y="63"/>
                  <a:pt x="242" y="63"/>
                  <a:pt x="245" y="61"/>
                </a:cubicBezTo>
                <a:cubicBezTo>
                  <a:pt x="247" y="61"/>
                  <a:pt x="247" y="61"/>
                  <a:pt x="247" y="61"/>
                </a:cubicBezTo>
                <a:cubicBezTo>
                  <a:pt x="247" y="60"/>
                  <a:pt x="247" y="60"/>
                  <a:pt x="248" y="60"/>
                </a:cubicBezTo>
                <a:cubicBezTo>
                  <a:pt x="251" y="58"/>
                  <a:pt x="251" y="58"/>
                  <a:pt x="252" y="57"/>
                </a:cubicBezTo>
                <a:cubicBezTo>
                  <a:pt x="252" y="56"/>
                  <a:pt x="252" y="56"/>
                  <a:pt x="252" y="56"/>
                </a:cubicBezTo>
                <a:cubicBezTo>
                  <a:pt x="252" y="56"/>
                  <a:pt x="252" y="56"/>
                  <a:pt x="253" y="57"/>
                </a:cubicBezTo>
                <a:cubicBezTo>
                  <a:pt x="253" y="57"/>
                  <a:pt x="253" y="57"/>
                  <a:pt x="253" y="57"/>
                </a:cubicBezTo>
                <a:cubicBezTo>
                  <a:pt x="253" y="57"/>
                  <a:pt x="253" y="57"/>
                  <a:pt x="253" y="57"/>
                </a:cubicBezTo>
                <a:cubicBezTo>
                  <a:pt x="253" y="57"/>
                  <a:pt x="253" y="57"/>
                  <a:pt x="253" y="57"/>
                </a:cubicBezTo>
                <a:cubicBezTo>
                  <a:pt x="253" y="57"/>
                  <a:pt x="253" y="57"/>
                  <a:pt x="253" y="57"/>
                </a:cubicBezTo>
                <a:cubicBezTo>
                  <a:pt x="253" y="57"/>
                  <a:pt x="253" y="57"/>
                  <a:pt x="253" y="57"/>
                </a:cubicBezTo>
                <a:cubicBezTo>
                  <a:pt x="253" y="57"/>
                  <a:pt x="253" y="57"/>
                  <a:pt x="253" y="57"/>
                </a:cubicBezTo>
                <a:cubicBezTo>
                  <a:pt x="253" y="58"/>
                  <a:pt x="254" y="58"/>
                  <a:pt x="255" y="58"/>
                </a:cubicBezTo>
                <a:cubicBezTo>
                  <a:pt x="255" y="59"/>
                  <a:pt x="255" y="59"/>
                  <a:pt x="255" y="59"/>
                </a:cubicBezTo>
                <a:cubicBezTo>
                  <a:pt x="263" y="59"/>
                  <a:pt x="269" y="53"/>
                  <a:pt x="276" y="51"/>
                </a:cubicBezTo>
                <a:cubicBezTo>
                  <a:pt x="277" y="51"/>
                  <a:pt x="278" y="51"/>
                  <a:pt x="280" y="51"/>
                </a:cubicBezTo>
                <a:cubicBezTo>
                  <a:pt x="283" y="50"/>
                  <a:pt x="283" y="50"/>
                  <a:pt x="284" y="49"/>
                </a:cubicBezTo>
                <a:cubicBezTo>
                  <a:pt x="283" y="49"/>
                  <a:pt x="283" y="49"/>
                  <a:pt x="283" y="49"/>
                </a:cubicBezTo>
                <a:cubicBezTo>
                  <a:pt x="283" y="49"/>
                  <a:pt x="282" y="49"/>
                  <a:pt x="281" y="50"/>
                </a:cubicBezTo>
                <a:cubicBezTo>
                  <a:pt x="280" y="50"/>
                  <a:pt x="280" y="50"/>
                  <a:pt x="280" y="50"/>
                </a:cubicBezTo>
                <a:cubicBezTo>
                  <a:pt x="280" y="50"/>
                  <a:pt x="280" y="50"/>
                  <a:pt x="279" y="50"/>
                </a:cubicBezTo>
                <a:cubicBezTo>
                  <a:pt x="279" y="49"/>
                  <a:pt x="279" y="49"/>
                  <a:pt x="279" y="49"/>
                </a:cubicBezTo>
                <a:cubicBezTo>
                  <a:pt x="279" y="49"/>
                  <a:pt x="278" y="49"/>
                  <a:pt x="278" y="49"/>
                </a:cubicBezTo>
                <a:cubicBezTo>
                  <a:pt x="277" y="48"/>
                  <a:pt x="277" y="48"/>
                  <a:pt x="276" y="48"/>
                </a:cubicBezTo>
                <a:cubicBezTo>
                  <a:pt x="276" y="47"/>
                  <a:pt x="276" y="47"/>
                  <a:pt x="276" y="47"/>
                </a:cubicBezTo>
                <a:cubicBezTo>
                  <a:pt x="277" y="46"/>
                  <a:pt x="277" y="46"/>
                  <a:pt x="277" y="46"/>
                </a:cubicBezTo>
                <a:cubicBezTo>
                  <a:pt x="277" y="46"/>
                  <a:pt x="278" y="46"/>
                  <a:pt x="279" y="45"/>
                </a:cubicBezTo>
                <a:cubicBezTo>
                  <a:pt x="280" y="45"/>
                  <a:pt x="280" y="45"/>
                  <a:pt x="280" y="45"/>
                </a:cubicBezTo>
                <a:cubicBezTo>
                  <a:pt x="281" y="45"/>
                  <a:pt x="283" y="44"/>
                  <a:pt x="285" y="44"/>
                </a:cubicBezTo>
                <a:cubicBezTo>
                  <a:pt x="283" y="46"/>
                  <a:pt x="283" y="46"/>
                  <a:pt x="283" y="47"/>
                </a:cubicBezTo>
                <a:cubicBezTo>
                  <a:pt x="283" y="48"/>
                  <a:pt x="283" y="48"/>
                  <a:pt x="283" y="48"/>
                </a:cubicBezTo>
                <a:cubicBezTo>
                  <a:pt x="284" y="47"/>
                  <a:pt x="284" y="47"/>
                  <a:pt x="284" y="47"/>
                </a:cubicBezTo>
                <a:cubicBezTo>
                  <a:pt x="286" y="45"/>
                  <a:pt x="293" y="46"/>
                  <a:pt x="291" y="42"/>
                </a:cubicBezTo>
                <a:cubicBezTo>
                  <a:pt x="293" y="38"/>
                  <a:pt x="293" y="38"/>
                  <a:pt x="293" y="37"/>
                </a:cubicBezTo>
                <a:cubicBezTo>
                  <a:pt x="294" y="37"/>
                  <a:pt x="294" y="37"/>
                  <a:pt x="294" y="37"/>
                </a:cubicBezTo>
                <a:cubicBezTo>
                  <a:pt x="294" y="38"/>
                  <a:pt x="294" y="38"/>
                  <a:pt x="294" y="38"/>
                </a:cubicBezTo>
                <a:cubicBezTo>
                  <a:pt x="295" y="38"/>
                  <a:pt x="295" y="38"/>
                  <a:pt x="296" y="38"/>
                </a:cubicBezTo>
                <a:cubicBezTo>
                  <a:pt x="297" y="38"/>
                  <a:pt x="297" y="38"/>
                  <a:pt x="298" y="36"/>
                </a:cubicBezTo>
                <a:cubicBezTo>
                  <a:pt x="299" y="36"/>
                  <a:pt x="299" y="36"/>
                  <a:pt x="299" y="35"/>
                </a:cubicBezTo>
                <a:cubicBezTo>
                  <a:pt x="300" y="35"/>
                  <a:pt x="301" y="34"/>
                  <a:pt x="301" y="34"/>
                </a:cubicBezTo>
                <a:cubicBezTo>
                  <a:pt x="300" y="34"/>
                  <a:pt x="300" y="34"/>
                  <a:pt x="298" y="34"/>
                </a:cubicBezTo>
                <a:cubicBezTo>
                  <a:pt x="297" y="34"/>
                  <a:pt x="297" y="34"/>
                  <a:pt x="296" y="34"/>
                </a:cubicBezTo>
                <a:cubicBezTo>
                  <a:pt x="297" y="34"/>
                  <a:pt x="297" y="34"/>
                  <a:pt x="299" y="33"/>
                </a:cubicBezTo>
                <a:cubicBezTo>
                  <a:pt x="299" y="33"/>
                  <a:pt x="299" y="32"/>
                  <a:pt x="299" y="32"/>
                </a:cubicBezTo>
                <a:cubicBezTo>
                  <a:pt x="300" y="32"/>
                  <a:pt x="300" y="32"/>
                  <a:pt x="300" y="32"/>
                </a:cubicBezTo>
                <a:cubicBezTo>
                  <a:pt x="301" y="32"/>
                  <a:pt x="301" y="32"/>
                  <a:pt x="302" y="32"/>
                </a:cubicBezTo>
                <a:cubicBezTo>
                  <a:pt x="301" y="32"/>
                  <a:pt x="301" y="33"/>
                  <a:pt x="300" y="33"/>
                </a:cubicBezTo>
                <a:cubicBezTo>
                  <a:pt x="300" y="33"/>
                  <a:pt x="301" y="33"/>
                  <a:pt x="302" y="33"/>
                </a:cubicBezTo>
                <a:cubicBezTo>
                  <a:pt x="303" y="33"/>
                  <a:pt x="303" y="32"/>
                  <a:pt x="304" y="32"/>
                </a:cubicBezTo>
                <a:cubicBezTo>
                  <a:pt x="304" y="32"/>
                  <a:pt x="304" y="32"/>
                  <a:pt x="305" y="33"/>
                </a:cubicBezTo>
                <a:cubicBezTo>
                  <a:pt x="308" y="32"/>
                  <a:pt x="309" y="31"/>
                  <a:pt x="309" y="30"/>
                </a:cubicBezTo>
                <a:cubicBezTo>
                  <a:pt x="308" y="30"/>
                  <a:pt x="307" y="30"/>
                  <a:pt x="307" y="30"/>
                </a:cubicBezTo>
                <a:cubicBezTo>
                  <a:pt x="307" y="30"/>
                  <a:pt x="307" y="30"/>
                  <a:pt x="311" y="29"/>
                </a:cubicBezTo>
                <a:cubicBezTo>
                  <a:pt x="311" y="29"/>
                  <a:pt x="312" y="29"/>
                  <a:pt x="313" y="29"/>
                </a:cubicBezTo>
                <a:cubicBezTo>
                  <a:pt x="313" y="29"/>
                  <a:pt x="313" y="29"/>
                  <a:pt x="313" y="29"/>
                </a:cubicBezTo>
                <a:cubicBezTo>
                  <a:pt x="314" y="29"/>
                  <a:pt x="315" y="28"/>
                  <a:pt x="315" y="28"/>
                </a:cubicBezTo>
                <a:cubicBezTo>
                  <a:pt x="315" y="27"/>
                  <a:pt x="315" y="27"/>
                  <a:pt x="315" y="27"/>
                </a:cubicBezTo>
                <a:cubicBezTo>
                  <a:pt x="316" y="26"/>
                  <a:pt x="316" y="26"/>
                  <a:pt x="318" y="24"/>
                </a:cubicBezTo>
                <a:cubicBezTo>
                  <a:pt x="318" y="24"/>
                  <a:pt x="319" y="24"/>
                  <a:pt x="320" y="24"/>
                </a:cubicBezTo>
                <a:cubicBezTo>
                  <a:pt x="320" y="24"/>
                  <a:pt x="321" y="23"/>
                  <a:pt x="322" y="22"/>
                </a:cubicBezTo>
                <a:cubicBezTo>
                  <a:pt x="322" y="22"/>
                  <a:pt x="323" y="21"/>
                  <a:pt x="324" y="20"/>
                </a:cubicBezTo>
                <a:cubicBezTo>
                  <a:pt x="323" y="20"/>
                  <a:pt x="323" y="20"/>
                  <a:pt x="322" y="20"/>
                </a:cubicBezTo>
                <a:cubicBezTo>
                  <a:pt x="323" y="20"/>
                  <a:pt x="323" y="20"/>
                  <a:pt x="323" y="19"/>
                </a:cubicBezTo>
                <a:cubicBezTo>
                  <a:pt x="323" y="19"/>
                  <a:pt x="323" y="19"/>
                  <a:pt x="323" y="19"/>
                </a:cubicBezTo>
                <a:cubicBezTo>
                  <a:pt x="324" y="19"/>
                  <a:pt x="324" y="19"/>
                  <a:pt x="324" y="19"/>
                </a:cubicBezTo>
                <a:cubicBezTo>
                  <a:pt x="325" y="18"/>
                  <a:pt x="325" y="18"/>
                  <a:pt x="327" y="18"/>
                </a:cubicBezTo>
                <a:cubicBezTo>
                  <a:pt x="327" y="18"/>
                  <a:pt x="327" y="18"/>
                  <a:pt x="328" y="19"/>
                </a:cubicBezTo>
                <a:cubicBezTo>
                  <a:pt x="327" y="19"/>
                  <a:pt x="327" y="19"/>
                  <a:pt x="327" y="19"/>
                </a:cubicBezTo>
                <a:cubicBezTo>
                  <a:pt x="325" y="20"/>
                  <a:pt x="325" y="20"/>
                  <a:pt x="324" y="21"/>
                </a:cubicBezTo>
                <a:cubicBezTo>
                  <a:pt x="324" y="21"/>
                  <a:pt x="324" y="21"/>
                  <a:pt x="324" y="21"/>
                </a:cubicBezTo>
                <a:cubicBezTo>
                  <a:pt x="326" y="20"/>
                  <a:pt x="327" y="19"/>
                  <a:pt x="330" y="18"/>
                </a:cubicBezTo>
                <a:cubicBezTo>
                  <a:pt x="330" y="18"/>
                  <a:pt x="330" y="17"/>
                  <a:pt x="331" y="17"/>
                </a:cubicBezTo>
                <a:cubicBezTo>
                  <a:pt x="331" y="17"/>
                  <a:pt x="331" y="17"/>
                  <a:pt x="331" y="16"/>
                </a:cubicBezTo>
                <a:cubicBezTo>
                  <a:pt x="331" y="16"/>
                  <a:pt x="330" y="16"/>
                  <a:pt x="330" y="16"/>
                </a:cubicBezTo>
                <a:cubicBezTo>
                  <a:pt x="330" y="16"/>
                  <a:pt x="330" y="16"/>
                  <a:pt x="329" y="16"/>
                </a:cubicBezTo>
                <a:cubicBezTo>
                  <a:pt x="330" y="16"/>
                  <a:pt x="330" y="16"/>
                  <a:pt x="331" y="15"/>
                </a:cubicBezTo>
                <a:cubicBezTo>
                  <a:pt x="332" y="15"/>
                  <a:pt x="332" y="15"/>
                  <a:pt x="332" y="15"/>
                </a:cubicBezTo>
                <a:cubicBezTo>
                  <a:pt x="333" y="15"/>
                  <a:pt x="333" y="15"/>
                  <a:pt x="334" y="14"/>
                </a:cubicBezTo>
                <a:cubicBezTo>
                  <a:pt x="333" y="14"/>
                  <a:pt x="333" y="14"/>
                  <a:pt x="330" y="15"/>
                </a:cubicBezTo>
                <a:cubicBezTo>
                  <a:pt x="331" y="14"/>
                  <a:pt x="332" y="14"/>
                  <a:pt x="333" y="13"/>
                </a:cubicBezTo>
                <a:cubicBezTo>
                  <a:pt x="333" y="13"/>
                  <a:pt x="333" y="13"/>
                  <a:pt x="338" y="11"/>
                </a:cubicBezTo>
                <a:cubicBezTo>
                  <a:pt x="339" y="11"/>
                  <a:pt x="339" y="11"/>
                  <a:pt x="339" y="11"/>
                </a:cubicBezTo>
                <a:cubicBezTo>
                  <a:pt x="340" y="10"/>
                  <a:pt x="340" y="10"/>
                  <a:pt x="342" y="10"/>
                </a:cubicBezTo>
                <a:cubicBezTo>
                  <a:pt x="342" y="10"/>
                  <a:pt x="342" y="10"/>
                  <a:pt x="343" y="10"/>
                </a:cubicBezTo>
                <a:cubicBezTo>
                  <a:pt x="343" y="10"/>
                  <a:pt x="346" y="8"/>
                  <a:pt x="353" y="6"/>
                </a:cubicBezTo>
                <a:cubicBezTo>
                  <a:pt x="354" y="6"/>
                  <a:pt x="354" y="6"/>
                  <a:pt x="354" y="6"/>
                </a:cubicBezTo>
                <a:cubicBezTo>
                  <a:pt x="354" y="6"/>
                  <a:pt x="353" y="6"/>
                  <a:pt x="352" y="6"/>
                </a:cubicBezTo>
                <a:cubicBezTo>
                  <a:pt x="352" y="6"/>
                  <a:pt x="352" y="6"/>
                  <a:pt x="352" y="6"/>
                </a:cubicBezTo>
                <a:cubicBezTo>
                  <a:pt x="353" y="6"/>
                  <a:pt x="354" y="6"/>
                  <a:pt x="354" y="6"/>
                </a:cubicBezTo>
                <a:cubicBezTo>
                  <a:pt x="355" y="6"/>
                  <a:pt x="355" y="6"/>
                  <a:pt x="355" y="6"/>
                </a:cubicBezTo>
                <a:cubicBezTo>
                  <a:pt x="356" y="5"/>
                  <a:pt x="358" y="5"/>
                  <a:pt x="359" y="5"/>
                </a:cubicBezTo>
                <a:cubicBezTo>
                  <a:pt x="359" y="5"/>
                  <a:pt x="359" y="5"/>
                  <a:pt x="360" y="5"/>
                </a:cubicBezTo>
                <a:cubicBezTo>
                  <a:pt x="361" y="5"/>
                  <a:pt x="361" y="5"/>
                  <a:pt x="363" y="4"/>
                </a:cubicBezTo>
                <a:moveTo>
                  <a:pt x="346" y="1"/>
                </a:moveTo>
                <a:cubicBezTo>
                  <a:pt x="347" y="1"/>
                  <a:pt x="348" y="1"/>
                  <a:pt x="349" y="1"/>
                </a:cubicBezTo>
                <a:cubicBezTo>
                  <a:pt x="347" y="1"/>
                  <a:pt x="347" y="1"/>
                  <a:pt x="347" y="1"/>
                </a:cubicBezTo>
                <a:cubicBezTo>
                  <a:pt x="348" y="1"/>
                  <a:pt x="348" y="1"/>
                  <a:pt x="348" y="1"/>
                </a:cubicBezTo>
                <a:cubicBezTo>
                  <a:pt x="351" y="0"/>
                  <a:pt x="351" y="0"/>
                  <a:pt x="351" y="0"/>
                </a:cubicBezTo>
                <a:cubicBezTo>
                  <a:pt x="354" y="0"/>
                  <a:pt x="354" y="0"/>
                  <a:pt x="354" y="0"/>
                </a:cubicBezTo>
                <a:cubicBezTo>
                  <a:pt x="352" y="0"/>
                  <a:pt x="352" y="0"/>
                  <a:pt x="352" y="0"/>
                </a:cubicBezTo>
                <a:cubicBezTo>
                  <a:pt x="352" y="0"/>
                  <a:pt x="352" y="0"/>
                  <a:pt x="352" y="0"/>
                </a:cubicBezTo>
                <a:cubicBezTo>
                  <a:pt x="350" y="0"/>
                  <a:pt x="350" y="0"/>
                  <a:pt x="350" y="0"/>
                </a:cubicBezTo>
                <a:cubicBezTo>
                  <a:pt x="353" y="0"/>
                  <a:pt x="353" y="0"/>
                  <a:pt x="353" y="0"/>
                </a:cubicBezTo>
                <a:cubicBezTo>
                  <a:pt x="353" y="0"/>
                  <a:pt x="353" y="0"/>
                  <a:pt x="353" y="0"/>
                </a:cubicBezTo>
                <a:cubicBezTo>
                  <a:pt x="353" y="0"/>
                  <a:pt x="354" y="0"/>
                  <a:pt x="355" y="0"/>
                </a:cubicBezTo>
                <a:cubicBezTo>
                  <a:pt x="355" y="0"/>
                  <a:pt x="356" y="0"/>
                  <a:pt x="356" y="0"/>
                </a:cubicBezTo>
                <a:cubicBezTo>
                  <a:pt x="355" y="0"/>
                  <a:pt x="353" y="0"/>
                  <a:pt x="352" y="0"/>
                </a:cubicBezTo>
                <a:cubicBezTo>
                  <a:pt x="353" y="0"/>
                  <a:pt x="353" y="0"/>
                  <a:pt x="354" y="0"/>
                </a:cubicBezTo>
                <a:cubicBezTo>
                  <a:pt x="353" y="0"/>
                  <a:pt x="352" y="0"/>
                  <a:pt x="351" y="0"/>
                </a:cubicBezTo>
                <a:cubicBezTo>
                  <a:pt x="352" y="0"/>
                  <a:pt x="353" y="0"/>
                  <a:pt x="355" y="0"/>
                </a:cubicBezTo>
                <a:cubicBezTo>
                  <a:pt x="355" y="0"/>
                  <a:pt x="355" y="0"/>
                  <a:pt x="355" y="0"/>
                </a:cubicBezTo>
                <a:cubicBezTo>
                  <a:pt x="354" y="0"/>
                  <a:pt x="352" y="0"/>
                  <a:pt x="349" y="0"/>
                </a:cubicBezTo>
                <a:cubicBezTo>
                  <a:pt x="349" y="0"/>
                  <a:pt x="349" y="0"/>
                  <a:pt x="349" y="0"/>
                </a:cubicBezTo>
                <a:cubicBezTo>
                  <a:pt x="350" y="0"/>
                  <a:pt x="351" y="0"/>
                  <a:pt x="352" y="0"/>
                </a:cubicBezTo>
                <a:cubicBezTo>
                  <a:pt x="352" y="0"/>
                  <a:pt x="352" y="0"/>
                  <a:pt x="352" y="0"/>
                </a:cubicBezTo>
                <a:cubicBezTo>
                  <a:pt x="349" y="0"/>
                  <a:pt x="349" y="0"/>
                  <a:pt x="349" y="0"/>
                </a:cubicBezTo>
                <a:cubicBezTo>
                  <a:pt x="349" y="0"/>
                  <a:pt x="349" y="0"/>
                  <a:pt x="349" y="0"/>
                </a:cubicBezTo>
                <a:cubicBezTo>
                  <a:pt x="350" y="0"/>
                  <a:pt x="350" y="0"/>
                  <a:pt x="350" y="0"/>
                </a:cubicBezTo>
                <a:cubicBezTo>
                  <a:pt x="349" y="0"/>
                  <a:pt x="348" y="0"/>
                  <a:pt x="347" y="0"/>
                </a:cubicBezTo>
                <a:cubicBezTo>
                  <a:pt x="344" y="0"/>
                  <a:pt x="344" y="0"/>
                  <a:pt x="344" y="0"/>
                </a:cubicBezTo>
                <a:cubicBezTo>
                  <a:pt x="344" y="0"/>
                  <a:pt x="344" y="0"/>
                  <a:pt x="344" y="0"/>
                </a:cubicBezTo>
                <a:cubicBezTo>
                  <a:pt x="341" y="1"/>
                  <a:pt x="339" y="1"/>
                  <a:pt x="336" y="1"/>
                </a:cubicBezTo>
                <a:cubicBezTo>
                  <a:pt x="337" y="1"/>
                  <a:pt x="339" y="1"/>
                  <a:pt x="340" y="1"/>
                </a:cubicBezTo>
                <a:cubicBezTo>
                  <a:pt x="340" y="1"/>
                  <a:pt x="340" y="1"/>
                  <a:pt x="340" y="1"/>
                </a:cubicBezTo>
                <a:cubicBezTo>
                  <a:pt x="341" y="1"/>
                  <a:pt x="343" y="1"/>
                  <a:pt x="345" y="0"/>
                </a:cubicBezTo>
                <a:cubicBezTo>
                  <a:pt x="344" y="0"/>
                  <a:pt x="344" y="0"/>
                  <a:pt x="344" y="0"/>
                </a:cubicBezTo>
                <a:cubicBezTo>
                  <a:pt x="346" y="0"/>
                  <a:pt x="346" y="0"/>
                  <a:pt x="346" y="0"/>
                </a:cubicBezTo>
                <a:cubicBezTo>
                  <a:pt x="346" y="0"/>
                  <a:pt x="346" y="0"/>
                  <a:pt x="346" y="0"/>
                </a:cubicBezTo>
                <a:cubicBezTo>
                  <a:pt x="343" y="0"/>
                  <a:pt x="341" y="1"/>
                  <a:pt x="339" y="1"/>
                </a:cubicBezTo>
                <a:cubicBezTo>
                  <a:pt x="339" y="1"/>
                  <a:pt x="339" y="1"/>
                  <a:pt x="339" y="1"/>
                </a:cubicBezTo>
                <a:cubicBezTo>
                  <a:pt x="341" y="1"/>
                  <a:pt x="341" y="1"/>
                  <a:pt x="341" y="1"/>
                </a:cubicBezTo>
                <a:cubicBezTo>
                  <a:pt x="341" y="1"/>
                  <a:pt x="341" y="1"/>
                  <a:pt x="341" y="1"/>
                </a:cubicBezTo>
                <a:cubicBezTo>
                  <a:pt x="341" y="1"/>
                  <a:pt x="341" y="1"/>
                  <a:pt x="337" y="1"/>
                </a:cubicBezTo>
                <a:cubicBezTo>
                  <a:pt x="337" y="1"/>
                  <a:pt x="337" y="1"/>
                  <a:pt x="337" y="1"/>
                </a:cubicBezTo>
                <a:cubicBezTo>
                  <a:pt x="337" y="1"/>
                  <a:pt x="337" y="1"/>
                  <a:pt x="337" y="1"/>
                </a:cubicBezTo>
                <a:cubicBezTo>
                  <a:pt x="335" y="1"/>
                  <a:pt x="335" y="1"/>
                  <a:pt x="335" y="1"/>
                </a:cubicBezTo>
                <a:cubicBezTo>
                  <a:pt x="335" y="1"/>
                  <a:pt x="335" y="1"/>
                  <a:pt x="335" y="1"/>
                </a:cubicBezTo>
                <a:cubicBezTo>
                  <a:pt x="332" y="1"/>
                  <a:pt x="332" y="1"/>
                  <a:pt x="332" y="1"/>
                </a:cubicBezTo>
                <a:cubicBezTo>
                  <a:pt x="332" y="1"/>
                  <a:pt x="332" y="1"/>
                  <a:pt x="332" y="1"/>
                </a:cubicBezTo>
                <a:cubicBezTo>
                  <a:pt x="331" y="2"/>
                  <a:pt x="331" y="2"/>
                  <a:pt x="331" y="2"/>
                </a:cubicBezTo>
                <a:cubicBezTo>
                  <a:pt x="327" y="2"/>
                  <a:pt x="327" y="2"/>
                  <a:pt x="327" y="2"/>
                </a:cubicBezTo>
                <a:cubicBezTo>
                  <a:pt x="321" y="3"/>
                  <a:pt x="321" y="3"/>
                  <a:pt x="320" y="3"/>
                </a:cubicBezTo>
                <a:cubicBezTo>
                  <a:pt x="324" y="2"/>
                  <a:pt x="324" y="2"/>
                  <a:pt x="324" y="2"/>
                </a:cubicBezTo>
                <a:cubicBezTo>
                  <a:pt x="326" y="2"/>
                  <a:pt x="326" y="2"/>
                  <a:pt x="326" y="2"/>
                </a:cubicBezTo>
                <a:cubicBezTo>
                  <a:pt x="327" y="2"/>
                  <a:pt x="327" y="2"/>
                  <a:pt x="327" y="2"/>
                </a:cubicBezTo>
                <a:cubicBezTo>
                  <a:pt x="324" y="2"/>
                  <a:pt x="324" y="2"/>
                  <a:pt x="324" y="2"/>
                </a:cubicBezTo>
                <a:cubicBezTo>
                  <a:pt x="320" y="3"/>
                  <a:pt x="320" y="3"/>
                  <a:pt x="320" y="3"/>
                </a:cubicBezTo>
                <a:cubicBezTo>
                  <a:pt x="316" y="4"/>
                  <a:pt x="316" y="4"/>
                  <a:pt x="316" y="4"/>
                </a:cubicBezTo>
                <a:cubicBezTo>
                  <a:pt x="317" y="4"/>
                  <a:pt x="317" y="4"/>
                  <a:pt x="317" y="4"/>
                </a:cubicBezTo>
                <a:cubicBezTo>
                  <a:pt x="316" y="4"/>
                  <a:pt x="316" y="4"/>
                  <a:pt x="316" y="4"/>
                </a:cubicBezTo>
                <a:cubicBezTo>
                  <a:pt x="318" y="3"/>
                  <a:pt x="319" y="3"/>
                  <a:pt x="321" y="3"/>
                </a:cubicBezTo>
                <a:cubicBezTo>
                  <a:pt x="320" y="3"/>
                  <a:pt x="320" y="3"/>
                  <a:pt x="320" y="3"/>
                </a:cubicBezTo>
                <a:cubicBezTo>
                  <a:pt x="320" y="3"/>
                  <a:pt x="320" y="3"/>
                  <a:pt x="320" y="3"/>
                </a:cubicBezTo>
                <a:cubicBezTo>
                  <a:pt x="323" y="3"/>
                  <a:pt x="323" y="3"/>
                  <a:pt x="323" y="3"/>
                </a:cubicBezTo>
                <a:cubicBezTo>
                  <a:pt x="326" y="2"/>
                  <a:pt x="326" y="2"/>
                  <a:pt x="326" y="2"/>
                </a:cubicBezTo>
                <a:cubicBezTo>
                  <a:pt x="328" y="2"/>
                  <a:pt x="329" y="2"/>
                  <a:pt x="331" y="2"/>
                </a:cubicBezTo>
                <a:cubicBezTo>
                  <a:pt x="330" y="2"/>
                  <a:pt x="330" y="2"/>
                  <a:pt x="330" y="2"/>
                </a:cubicBezTo>
                <a:cubicBezTo>
                  <a:pt x="330" y="2"/>
                  <a:pt x="330" y="2"/>
                  <a:pt x="330" y="2"/>
                </a:cubicBezTo>
                <a:cubicBezTo>
                  <a:pt x="328" y="2"/>
                  <a:pt x="326" y="3"/>
                  <a:pt x="324" y="3"/>
                </a:cubicBezTo>
                <a:cubicBezTo>
                  <a:pt x="324" y="3"/>
                  <a:pt x="324" y="3"/>
                  <a:pt x="324" y="3"/>
                </a:cubicBezTo>
                <a:cubicBezTo>
                  <a:pt x="323" y="3"/>
                  <a:pt x="323" y="3"/>
                  <a:pt x="323" y="3"/>
                </a:cubicBezTo>
                <a:cubicBezTo>
                  <a:pt x="323" y="3"/>
                  <a:pt x="323" y="3"/>
                  <a:pt x="323" y="3"/>
                </a:cubicBezTo>
                <a:cubicBezTo>
                  <a:pt x="321" y="3"/>
                  <a:pt x="321" y="3"/>
                  <a:pt x="321" y="3"/>
                </a:cubicBezTo>
                <a:cubicBezTo>
                  <a:pt x="321" y="3"/>
                  <a:pt x="321" y="3"/>
                  <a:pt x="321" y="3"/>
                </a:cubicBezTo>
                <a:cubicBezTo>
                  <a:pt x="320" y="3"/>
                  <a:pt x="320" y="3"/>
                  <a:pt x="320" y="3"/>
                </a:cubicBezTo>
                <a:cubicBezTo>
                  <a:pt x="319" y="3"/>
                  <a:pt x="319" y="3"/>
                  <a:pt x="319" y="3"/>
                </a:cubicBezTo>
                <a:cubicBezTo>
                  <a:pt x="318" y="3"/>
                  <a:pt x="317" y="4"/>
                  <a:pt x="317" y="4"/>
                </a:cubicBezTo>
                <a:cubicBezTo>
                  <a:pt x="317" y="4"/>
                  <a:pt x="317" y="4"/>
                  <a:pt x="317" y="4"/>
                </a:cubicBezTo>
                <a:cubicBezTo>
                  <a:pt x="316" y="4"/>
                  <a:pt x="316" y="4"/>
                  <a:pt x="316" y="4"/>
                </a:cubicBezTo>
                <a:cubicBezTo>
                  <a:pt x="315" y="4"/>
                  <a:pt x="314" y="4"/>
                  <a:pt x="313" y="4"/>
                </a:cubicBezTo>
                <a:cubicBezTo>
                  <a:pt x="312" y="4"/>
                  <a:pt x="312" y="4"/>
                  <a:pt x="312" y="4"/>
                </a:cubicBezTo>
                <a:cubicBezTo>
                  <a:pt x="310" y="5"/>
                  <a:pt x="310" y="5"/>
                  <a:pt x="310" y="5"/>
                </a:cubicBezTo>
                <a:cubicBezTo>
                  <a:pt x="307" y="5"/>
                  <a:pt x="307" y="5"/>
                  <a:pt x="307" y="5"/>
                </a:cubicBezTo>
                <a:cubicBezTo>
                  <a:pt x="306" y="5"/>
                  <a:pt x="306" y="5"/>
                  <a:pt x="306" y="5"/>
                </a:cubicBezTo>
                <a:cubicBezTo>
                  <a:pt x="306" y="6"/>
                  <a:pt x="306" y="6"/>
                  <a:pt x="306" y="6"/>
                </a:cubicBezTo>
                <a:cubicBezTo>
                  <a:pt x="308" y="4"/>
                  <a:pt x="311" y="5"/>
                  <a:pt x="314" y="4"/>
                </a:cubicBezTo>
                <a:cubicBezTo>
                  <a:pt x="315" y="4"/>
                  <a:pt x="315" y="4"/>
                  <a:pt x="315" y="4"/>
                </a:cubicBezTo>
                <a:cubicBezTo>
                  <a:pt x="312" y="4"/>
                  <a:pt x="312" y="4"/>
                  <a:pt x="312" y="4"/>
                </a:cubicBezTo>
                <a:cubicBezTo>
                  <a:pt x="309" y="5"/>
                  <a:pt x="309" y="5"/>
                  <a:pt x="309" y="5"/>
                </a:cubicBezTo>
                <a:cubicBezTo>
                  <a:pt x="305" y="5"/>
                  <a:pt x="305" y="5"/>
                  <a:pt x="305" y="5"/>
                </a:cubicBezTo>
                <a:cubicBezTo>
                  <a:pt x="300" y="6"/>
                  <a:pt x="300" y="6"/>
                  <a:pt x="300" y="6"/>
                </a:cubicBezTo>
                <a:cubicBezTo>
                  <a:pt x="298" y="7"/>
                  <a:pt x="298" y="7"/>
                  <a:pt x="298" y="7"/>
                </a:cubicBezTo>
                <a:cubicBezTo>
                  <a:pt x="297" y="7"/>
                  <a:pt x="296" y="7"/>
                  <a:pt x="294" y="8"/>
                </a:cubicBezTo>
                <a:cubicBezTo>
                  <a:pt x="293" y="8"/>
                  <a:pt x="292" y="8"/>
                  <a:pt x="291" y="9"/>
                </a:cubicBezTo>
                <a:cubicBezTo>
                  <a:pt x="296" y="7"/>
                  <a:pt x="296" y="7"/>
                  <a:pt x="296" y="7"/>
                </a:cubicBezTo>
                <a:cubicBezTo>
                  <a:pt x="297" y="7"/>
                  <a:pt x="297" y="7"/>
                  <a:pt x="297" y="7"/>
                </a:cubicBezTo>
                <a:cubicBezTo>
                  <a:pt x="296" y="7"/>
                  <a:pt x="296" y="7"/>
                  <a:pt x="296" y="7"/>
                </a:cubicBezTo>
                <a:cubicBezTo>
                  <a:pt x="295" y="7"/>
                  <a:pt x="295" y="7"/>
                  <a:pt x="295" y="7"/>
                </a:cubicBezTo>
                <a:cubicBezTo>
                  <a:pt x="293" y="8"/>
                  <a:pt x="293" y="8"/>
                  <a:pt x="293" y="8"/>
                </a:cubicBezTo>
                <a:cubicBezTo>
                  <a:pt x="292" y="8"/>
                  <a:pt x="291" y="8"/>
                  <a:pt x="290" y="9"/>
                </a:cubicBezTo>
                <a:cubicBezTo>
                  <a:pt x="287" y="9"/>
                  <a:pt x="287" y="9"/>
                  <a:pt x="287" y="9"/>
                </a:cubicBezTo>
                <a:cubicBezTo>
                  <a:pt x="286" y="9"/>
                  <a:pt x="286" y="9"/>
                  <a:pt x="286" y="9"/>
                </a:cubicBezTo>
                <a:cubicBezTo>
                  <a:pt x="286" y="9"/>
                  <a:pt x="286" y="9"/>
                  <a:pt x="286" y="9"/>
                </a:cubicBezTo>
                <a:cubicBezTo>
                  <a:pt x="287" y="9"/>
                  <a:pt x="287" y="9"/>
                  <a:pt x="287" y="9"/>
                </a:cubicBezTo>
                <a:cubicBezTo>
                  <a:pt x="284" y="10"/>
                  <a:pt x="284" y="10"/>
                  <a:pt x="284" y="10"/>
                </a:cubicBezTo>
                <a:cubicBezTo>
                  <a:pt x="281" y="11"/>
                  <a:pt x="281" y="11"/>
                  <a:pt x="281" y="11"/>
                </a:cubicBezTo>
                <a:cubicBezTo>
                  <a:pt x="281" y="11"/>
                  <a:pt x="281" y="11"/>
                  <a:pt x="281" y="11"/>
                </a:cubicBezTo>
                <a:cubicBezTo>
                  <a:pt x="282" y="11"/>
                  <a:pt x="284" y="10"/>
                  <a:pt x="285" y="10"/>
                </a:cubicBezTo>
                <a:cubicBezTo>
                  <a:pt x="282" y="11"/>
                  <a:pt x="282" y="11"/>
                  <a:pt x="282" y="11"/>
                </a:cubicBezTo>
                <a:cubicBezTo>
                  <a:pt x="278" y="11"/>
                  <a:pt x="278" y="11"/>
                  <a:pt x="278" y="11"/>
                </a:cubicBezTo>
                <a:cubicBezTo>
                  <a:pt x="278" y="12"/>
                  <a:pt x="278" y="12"/>
                  <a:pt x="278" y="12"/>
                </a:cubicBezTo>
                <a:cubicBezTo>
                  <a:pt x="280" y="11"/>
                  <a:pt x="282" y="11"/>
                  <a:pt x="283" y="10"/>
                </a:cubicBezTo>
                <a:cubicBezTo>
                  <a:pt x="280" y="11"/>
                  <a:pt x="277" y="12"/>
                  <a:pt x="274" y="12"/>
                </a:cubicBezTo>
                <a:cubicBezTo>
                  <a:pt x="271" y="13"/>
                  <a:pt x="271" y="13"/>
                  <a:pt x="271" y="13"/>
                </a:cubicBezTo>
                <a:cubicBezTo>
                  <a:pt x="267" y="14"/>
                  <a:pt x="267" y="14"/>
                  <a:pt x="267" y="14"/>
                </a:cubicBezTo>
                <a:cubicBezTo>
                  <a:pt x="265" y="15"/>
                  <a:pt x="265" y="15"/>
                  <a:pt x="265" y="15"/>
                </a:cubicBezTo>
                <a:cubicBezTo>
                  <a:pt x="265" y="15"/>
                  <a:pt x="266" y="15"/>
                  <a:pt x="267" y="15"/>
                </a:cubicBezTo>
                <a:cubicBezTo>
                  <a:pt x="266" y="15"/>
                  <a:pt x="265" y="15"/>
                  <a:pt x="265" y="15"/>
                </a:cubicBezTo>
                <a:cubicBezTo>
                  <a:pt x="266" y="15"/>
                  <a:pt x="267" y="15"/>
                  <a:pt x="267" y="14"/>
                </a:cubicBezTo>
                <a:cubicBezTo>
                  <a:pt x="266" y="15"/>
                  <a:pt x="266" y="15"/>
                  <a:pt x="266" y="15"/>
                </a:cubicBezTo>
                <a:cubicBezTo>
                  <a:pt x="266" y="15"/>
                  <a:pt x="266" y="15"/>
                  <a:pt x="267" y="15"/>
                </a:cubicBezTo>
                <a:cubicBezTo>
                  <a:pt x="267" y="15"/>
                  <a:pt x="267" y="15"/>
                  <a:pt x="267" y="15"/>
                </a:cubicBezTo>
                <a:cubicBezTo>
                  <a:pt x="264" y="16"/>
                  <a:pt x="264" y="16"/>
                  <a:pt x="263" y="16"/>
                </a:cubicBezTo>
                <a:cubicBezTo>
                  <a:pt x="264" y="16"/>
                  <a:pt x="264" y="16"/>
                  <a:pt x="264" y="16"/>
                </a:cubicBezTo>
                <a:cubicBezTo>
                  <a:pt x="264" y="16"/>
                  <a:pt x="264" y="16"/>
                  <a:pt x="264" y="16"/>
                </a:cubicBezTo>
                <a:cubicBezTo>
                  <a:pt x="268" y="15"/>
                  <a:pt x="268" y="15"/>
                  <a:pt x="271" y="14"/>
                </a:cubicBezTo>
                <a:cubicBezTo>
                  <a:pt x="274" y="13"/>
                  <a:pt x="274" y="13"/>
                  <a:pt x="274" y="13"/>
                </a:cubicBezTo>
                <a:cubicBezTo>
                  <a:pt x="272" y="14"/>
                  <a:pt x="272" y="14"/>
                  <a:pt x="272" y="14"/>
                </a:cubicBezTo>
                <a:cubicBezTo>
                  <a:pt x="276" y="12"/>
                  <a:pt x="276" y="12"/>
                  <a:pt x="276" y="12"/>
                </a:cubicBezTo>
                <a:cubicBezTo>
                  <a:pt x="277" y="12"/>
                  <a:pt x="277" y="12"/>
                  <a:pt x="277" y="12"/>
                </a:cubicBezTo>
                <a:cubicBezTo>
                  <a:pt x="281" y="11"/>
                  <a:pt x="281" y="11"/>
                  <a:pt x="281" y="11"/>
                </a:cubicBezTo>
                <a:cubicBezTo>
                  <a:pt x="285" y="10"/>
                  <a:pt x="285" y="10"/>
                  <a:pt x="285" y="10"/>
                </a:cubicBezTo>
                <a:cubicBezTo>
                  <a:pt x="285" y="10"/>
                  <a:pt x="285" y="10"/>
                  <a:pt x="285" y="10"/>
                </a:cubicBezTo>
                <a:cubicBezTo>
                  <a:pt x="285" y="10"/>
                  <a:pt x="285" y="10"/>
                  <a:pt x="285" y="10"/>
                </a:cubicBezTo>
                <a:cubicBezTo>
                  <a:pt x="288" y="10"/>
                  <a:pt x="291" y="9"/>
                  <a:pt x="293" y="8"/>
                </a:cubicBezTo>
                <a:cubicBezTo>
                  <a:pt x="294" y="8"/>
                  <a:pt x="294" y="8"/>
                  <a:pt x="294" y="8"/>
                </a:cubicBezTo>
                <a:cubicBezTo>
                  <a:pt x="294" y="8"/>
                  <a:pt x="299" y="7"/>
                  <a:pt x="300" y="7"/>
                </a:cubicBezTo>
                <a:cubicBezTo>
                  <a:pt x="297" y="7"/>
                  <a:pt x="297" y="7"/>
                  <a:pt x="297" y="7"/>
                </a:cubicBezTo>
                <a:cubicBezTo>
                  <a:pt x="296" y="8"/>
                  <a:pt x="296" y="8"/>
                  <a:pt x="296" y="8"/>
                </a:cubicBezTo>
                <a:cubicBezTo>
                  <a:pt x="299" y="7"/>
                  <a:pt x="299" y="7"/>
                  <a:pt x="299" y="7"/>
                </a:cubicBezTo>
                <a:cubicBezTo>
                  <a:pt x="300" y="7"/>
                  <a:pt x="302" y="6"/>
                  <a:pt x="304" y="6"/>
                </a:cubicBezTo>
                <a:cubicBezTo>
                  <a:pt x="304" y="6"/>
                  <a:pt x="304" y="6"/>
                  <a:pt x="304" y="6"/>
                </a:cubicBezTo>
                <a:cubicBezTo>
                  <a:pt x="302" y="7"/>
                  <a:pt x="302" y="7"/>
                  <a:pt x="302" y="7"/>
                </a:cubicBezTo>
                <a:cubicBezTo>
                  <a:pt x="301" y="7"/>
                  <a:pt x="301" y="7"/>
                  <a:pt x="301" y="7"/>
                </a:cubicBezTo>
                <a:cubicBezTo>
                  <a:pt x="302" y="7"/>
                  <a:pt x="304" y="6"/>
                  <a:pt x="305" y="6"/>
                </a:cubicBezTo>
                <a:cubicBezTo>
                  <a:pt x="309" y="5"/>
                  <a:pt x="309" y="5"/>
                  <a:pt x="309" y="5"/>
                </a:cubicBezTo>
                <a:cubicBezTo>
                  <a:pt x="309" y="5"/>
                  <a:pt x="309" y="5"/>
                  <a:pt x="309" y="5"/>
                </a:cubicBezTo>
                <a:cubicBezTo>
                  <a:pt x="307" y="6"/>
                  <a:pt x="307" y="6"/>
                  <a:pt x="307" y="6"/>
                </a:cubicBezTo>
                <a:cubicBezTo>
                  <a:pt x="307" y="6"/>
                  <a:pt x="307" y="6"/>
                  <a:pt x="307" y="6"/>
                </a:cubicBezTo>
                <a:cubicBezTo>
                  <a:pt x="309" y="6"/>
                  <a:pt x="309" y="6"/>
                  <a:pt x="309" y="6"/>
                </a:cubicBezTo>
                <a:cubicBezTo>
                  <a:pt x="314" y="5"/>
                  <a:pt x="314" y="5"/>
                  <a:pt x="314" y="5"/>
                </a:cubicBezTo>
                <a:cubicBezTo>
                  <a:pt x="315" y="4"/>
                  <a:pt x="315" y="4"/>
                  <a:pt x="315" y="4"/>
                </a:cubicBezTo>
                <a:cubicBezTo>
                  <a:pt x="315" y="5"/>
                  <a:pt x="315" y="5"/>
                  <a:pt x="315" y="5"/>
                </a:cubicBezTo>
                <a:cubicBezTo>
                  <a:pt x="315" y="5"/>
                  <a:pt x="315" y="5"/>
                  <a:pt x="315" y="5"/>
                </a:cubicBezTo>
                <a:cubicBezTo>
                  <a:pt x="318" y="4"/>
                  <a:pt x="318" y="4"/>
                  <a:pt x="318" y="4"/>
                </a:cubicBezTo>
                <a:cubicBezTo>
                  <a:pt x="320" y="4"/>
                  <a:pt x="320" y="4"/>
                  <a:pt x="320" y="4"/>
                </a:cubicBezTo>
                <a:cubicBezTo>
                  <a:pt x="323" y="3"/>
                  <a:pt x="327" y="3"/>
                  <a:pt x="330" y="3"/>
                </a:cubicBezTo>
                <a:cubicBezTo>
                  <a:pt x="331" y="3"/>
                  <a:pt x="331" y="3"/>
                  <a:pt x="331" y="3"/>
                </a:cubicBezTo>
                <a:cubicBezTo>
                  <a:pt x="332" y="2"/>
                  <a:pt x="332" y="2"/>
                  <a:pt x="332" y="2"/>
                </a:cubicBezTo>
                <a:cubicBezTo>
                  <a:pt x="333" y="2"/>
                  <a:pt x="334" y="2"/>
                  <a:pt x="335" y="2"/>
                </a:cubicBezTo>
                <a:cubicBezTo>
                  <a:pt x="333" y="2"/>
                  <a:pt x="333" y="2"/>
                  <a:pt x="332" y="2"/>
                </a:cubicBezTo>
                <a:cubicBezTo>
                  <a:pt x="333" y="2"/>
                  <a:pt x="333" y="2"/>
                  <a:pt x="333" y="2"/>
                </a:cubicBezTo>
                <a:cubicBezTo>
                  <a:pt x="332" y="2"/>
                  <a:pt x="332" y="2"/>
                  <a:pt x="332" y="2"/>
                </a:cubicBezTo>
                <a:cubicBezTo>
                  <a:pt x="335" y="2"/>
                  <a:pt x="335" y="2"/>
                  <a:pt x="335" y="2"/>
                </a:cubicBezTo>
                <a:cubicBezTo>
                  <a:pt x="337" y="2"/>
                  <a:pt x="337" y="2"/>
                  <a:pt x="337" y="2"/>
                </a:cubicBezTo>
                <a:cubicBezTo>
                  <a:pt x="337" y="2"/>
                  <a:pt x="337" y="2"/>
                  <a:pt x="337" y="2"/>
                </a:cubicBezTo>
                <a:cubicBezTo>
                  <a:pt x="337" y="2"/>
                  <a:pt x="337" y="2"/>
                  <a:pt x="337" y="2"/>
                </a:cubicBezTo>
                <a:cubicBezTo>
                  <a:pt x="338" y="2"/>
                  <a:pt x="340" y="2"/>
                  <a:pt x="341" y="1"/>
                </a:cubicBezTo>
                <a:cubicBezTo>
                  <a:pt x="342" y="1"/>
                  <a:pt x="342" y="1"/>
                  <a:pt x="346" y="1"/>
                </a:cubicBezTo>
                <a:moveTo>
                  <a:pt x="300" y="6"/>
                </a:moveTo>
                <a:cubicBezTo>
                  <a:pt x="301" y="6"/>
                  <a:pt x="303" y="6"/>
                  <a:pt x="304" y="6"/>
                </a:cubicBezTo>
                <a:cubicBezTo>
                  <a:pt x="305" y="5"/>
                  <a:pt x="306" y="5"/>
                  <a:pt x="308" y="5"/>
                </a:cubicBezTo>
                <a:cubicBezTo>
                  <a:pt x="311" y="4"/>
                  <a:pt x="311" y="4"/>
                  <a:pt x="311" y="4"/>
                </a:cubicBezTo>
                <a:cubicBezTo>
                  <a:pt x="311" y="4"/>
                  <a:pt x="312" y="4"/>
                  <a:pt x="313" y="4"/>
                </a:cubicBezTo>
                <a:cubicBezTo>
                  <a:pt x="314" y="4"/>
                  <a:pt x="315" y="4"/>
                  <a:pt x="315" y="4"/>
                </a:cubicBezTo>
                <a:cubicBezTo>
                  <a:pt x="315" y="4"/>
                  <a:pt x="314" y="4"/>
                  <a:pt x="313" y="4"/>
                </a:cubicBezTo>
                <a:cubicBezTo>
                  <a:pt x="313" y="4"/>
                  <a:pt x="319" y="3"/>
                  <a:pt x="324" y="2"/>
                </a:cubicBezTo>
                <a:cubicBezTo>
                  <a:pt x="326" y="2"/>
                  <a:pt x="328" y="2"/>
                  <a:pt x="331" y="2"/>
                </a:cubicBezTo>
                <a:cubicBezTo>
                  <a:pt x="330" y="2"/>
                  <a:pt x="329" y="2"/>
                  <a:pt x="328" y="2"/>
                </a:cubicBezTo>
                <a:cubicBezTo>
                  <a:pt x="328" y="2"/>
                  <a:pt x="328" y="2"/>
                  <a:pt x="328" y="2"/>
                </a:cubicBezTo>
                <a:cubicBezTo>
                  <a:pt x="327" y="2"/>
                  <a:pt x="326" y="2"/>
                  <a:pt x="325" y="2"/>
                </a:cubicBezTo>
                <a:cubicBezTo>
                  <a:pt x="325" y="2"/>
                  <a:pt x="325" y="2"/>
                  <a:pt x="325" y="2"/>
                </a:cubicBezTo>
                <a:cubicBezTo>
                  <a:pt x="323" y="2"/>
                  <a:pt x="321" y="3"/>
                  <a:pt x="319" y="3"/>
                </a:cubicBezTo>
                <a:cubicBezTo>
                  <a:pt x="319" y="3"/>
                  <a:pt x="319" y="3"/>
                  <a:pt x="319" y="3"/>
                </a:cubicBezTo>
                <a:cubicBezTo>
                  <a:pt x="319" y="3"/>
                  <a:pt x="319" y="3"/>
                  <a:pt x="319" y="3"/>
                </a:cubicBezTo>
                <a:cubicBezTo>
                  <a:pt x="315" y="4"/>
                  <a:pt x="315" y="4"/>
                  <a:pt x="315" y="4"/>
                </a:cubicBezTo>
                <a:cubicBezTo>
                  <a:pt x="313" y="4"/>
                  <a:pt x="313" y="4"/>
                  <a:pt x="313" y="4"/>
                </a:cubicBezTo>
                <a:cubicBezTo>
                  <a:pt x="309" y="5"/>
                  <a:pt x="309" y="5"/>
                  <a:pt x="309" y="5"/>
                </a:cubicBezTo>
                <a:cubicBezTo>
                  <a:pt x="309" y="5"/>
                  <a:pt x="309" y="5"/>
                  <a:pt x="309" y="5"/>
                </a:cubicBezTo>
                <a:cubicBezTo>
                  <a:pt x="308" y="5"/>
                  <a:pt x="308" y="5"/>
                  <a:pt x="307" y="5"/>
                </a:cubicBezTo>
                <a:cubicBezTo>
                  <a:pt x="304" y="5"/>
                  <a:pt x="304" y="5"/>
                  <a:pt x="304" y="5"/>
                </a:cubicBezTo>
                <a:cubicBezTo>
                  <a:pt x="303" y="6"/>
                  <a:pt x="303" y="6"/>
                  <a:pt x="303" y="6"/>
                </a:cubicBezTo>
                <a:cubicBezTo>
                  <a:pt x="303" y="6"/>
                  <a:pt x="303" y="6"/>
                  <a:pt x="303" y="6"/>
                </a:cubicBezTo>
                <a:cubicBezTo>
                  <a:pt x="304" y="5"/>
                  <a:pt x="304" y="5"/>
                  <a:pt x="304" y="5"/>
                </a:cubicBezTo>
                <a:cubicBezTo>
                  <a:pt x="304" y="5"/>
                  <a:pt x="304" y="5"/>
                  <a:pt x="304" y="5"/>
                </a:cubicBezTo>
                <a:cubicBezTo>
                  <a:pt x="303" y="6"/>
                  <a:pt x="301" y="6"/>
                  <a:pt x="300" y="6"/>
                </a:cubicBezTo>
                <a:cubicBezTo>
                  <a:pt x="300" y="6"/>
                  <a:pt x="300" y="6"/>
                  <a:pt x="300" y="6"/>
                </a:cubicBezTo>
                <a:cubicBezTo>
                  <a:pt x="298" y="7"/>
                  <a:pt x="298" y="7"/>
                  <a:pt x="298" y="7"/>
                </a:cubicBezTo>
                <a:cubicBezTo>
                  <a:pt x="295" y="7"/>
                  <a:pt x="295" y="7"/>
                  <a:pt x="295" y="7"/>
                </a:cubicBezTo>
                <a:cubicBezTo>
                  <a:pt x="291" y="8"/>
                  <a:pt x="291" y="8"/>
                  <a:pt x="291" y="8"/>
                </a:cubicBezTo>
                <a:cubicBezTo>
                  <a:pt x="289" y="9"/>
                  <a:pt x="289" y="9"/>
                  <a:pt x="289" y="9"/>
                </a:cubicBezTo>
                <a:cubicBezTo>
                  <a:pt x="290" y="8"/>
                  <a:pt x="290" y="8"/>
                  <a:pt x="290" y="8"/>
                </a:cubicBezTo>
                <a:cubicBezTo>
                  <a:pt x="288" y="9"/>
                  <a:pt x="288" y="9"/>
                  <a:pt x="288" y="9"/>
                </a:cubicBezTo>
                <a:cubicBezTo>
                  <a:pt x="291" y="8"/>
                  <a:pt x="291" y="8"/>
                  <a:pt x="291" y="8"/>
                </a:cubicBezTo>
                <a:cubicBezTo>
                  <a:pt x="291" y="8"/>
                  <a:pt x="291" y="8"/>
                  <a:pt x="291" y="8"/>
                </a:cubicBezTo>
                <a:cubicBezTo>
                  <a:pt x="292" y="8"/>
                  <a:pt x="293" y="8"/>
                  <a:pt x="294" y="8"/>
                </a:cubicBezTo>
                <a:cubicBezTo>
                  <a:pt x="297" y="7"/>
                  <a:pt x="297" y="7"/>
                  <a:pt x="297" y="7"/>
                </a:cubicBezTo>
                <a:cubicBezTo>
                  <a:pt x="296" y="7"/>
                  <a:pt x="296" y="7"/>
                  <a:pt x="295" y="7"/>
                </a:cubicBezTo>
                <a:cubicBezTo>
                  <a:pt x="296" y="7"/>
                  <a:pt x="297" y="7"/>
                  <a:pt x="298" y="7"/>
                </a:cubicBezTo>
                <a:cubicBezTo>
                  <a:pt x="297" y="7"/>
                  <a:pt x="297" y="7"/>
                  <a:pt x="297" y="7"/>
                </a:cubicBezTo>
                <a:cubicBezTo>
                  <a:pt x="298" y="7"/>
                  <a:pt x="299" y="7"/>
                  <a:pt x="300" y="6"/>
                </a:cubicBezTo>
                <a:moveTo>
                  <a:pt x="275" y="12"/>
                </a:moveTo>
                <a:cubicBezTo>
                  <a:pt x="277" y="11"/>
                  <a:pt x="280" y="11"/>
                  <a:pt x="282" y="10"/>
                </a:cubicBezTo>
                <a:cubicBezTo>
                  <a:pt x="281" y="11"/>
                  <a:pt x="281" y="11"/>
                  <a:pt x="281" y="11"/>
                </a:cubicBezTo>
                <a:cubicBezTo>
                  <a:pt x="277" y="12"/>
                  <a:pt x="277" y="12"/>
                  <a:pt x="277" y="12"/>
                </a:cubicBezTo>
                <a:cubicBezTo>
                  <a:pt x="275" y="12"/>
                  <a:pt x="275" y="12"/>
                  <a:pt x="275" y="12"/>
                </a:cubicBezTo>
                <a:moveTo>
                  <a:pt x="251" y="20"/>
                </a:moveTo>
                <a:cubicBezTo>
                  <a:pt x="251" y="20"/>
                  <a:pt x="251" y="20"/>
                  <a:pt x="251" y="20"/>
                </a:cubicBezTo>
                <a:cubicBezTo>
                  <a:pt x="256" y="18"/>
                  <a:pt x="256" y="18"/>
                  <a:pt x="256" y="18"/>
                </a:cubicBezTo>
                <a:cubicBezTo>
                  <a:pt x="258" y="18"/>
                  <a:pt x="258" y="18"/>
                  <a:pt x="258" y="18"/>
                </a:cubicBezTo>
                <a:cubicBezTo>
                  <a:pt x="259" y="17"/>
                  <a:pt x="259" y="17"/>
                  <a:pt x="259" y="17"/>
                </a:cubicBezTo>
                <a:cubicBezTo>
                  <a:pt x="257" y="18"/>
                  <a:pt x="257" y="18"/>
                  <a:pt x="257" y="18"/>
                </a:cubicBezTo>
                <a:cubicBezTo>
                  <a:pt x="255" y="18"/>
                  <a:pt x="255" y="18"/>
                  <a:pt x="255" y="18"/>
                </a:cubicBezTo>
                <a:cubicBezTo>
                  <a:pt x="255" y="18"/>
                  <a:pt x="255" y="18"/>
                  <a:pt x="255" y="18"/>
                </a:cubicBezTo>
                <a:cubicBezTo>
                  <a:pt x="256" y="18"/>
                  <a:pt x="256" y="18"/>
                  <a:pt x="256" y="18"/>
                </a:cubicBezTo>
                <a:cubicBezTo>
                  <a:pt x="256" y="18"/>
                  <a:pt x="256" y="18"/>
                  <a:pt x="256" y="18"/>
                </a:cubicBezTo>
                <a:cubicBezTo>
                  <a:pt x="260" y="16"/>
                  <a:pt x="260" y="16"/>
                  <a:pt x="260" y="16"/>
                </a:cubicBezTo>
                <a:cubicBezTo>
                  <a:pt x="265" y="15"/>
                  <a:pt x="265" y="15"/>
                  <a:pt x="265" y="15"/>
                </a:cubicBezTo>
                <a:cubicBezTo>
                  <a:pt x="269" y="14"/>
                  <a:pt x="269" y="14"/>
                  <a:pt x="269" y="14"/>
                </a:cubicBezTo>
                <a:cubicBezTo>
                  <a:pt x="269" y="14"/>
                  <a:pt x="269" y="14"/>
                  <a:pt x="269" y="14"/>
                </a:cubicBezTo>
                <a:cubicBezTo>
                  <a:pt x="266" y="15"/>
                  <a:pt x="266" y="15"/>
                  <a:pt x="266" y="15"/>
                </a:cubicBezTo>
                <a:cubicBezTo>
                  <a:pt x="245" y="21"/>
                  <a:pt x="245" y="21"/>
                  <a:pt x="245" y="21"/>
                </a:cubicBezTo>
                <a:cubicBezTo>
                  <a:pt x="246" y="21"/>
                  <a:pt x="246" y="21"/>
                  <a:pt x="246" y="21"/>
                </a:cubicBezTo>
                <a:cubicBezTo>
                  <a:pt x="246" y="21"/>
                  <a:pt x="247" y="21"/>
                  <a:pt x="248" y="21"/>
                </a:cubicBezTo>
                <a:cubicBezTo>
                  <a:pt x="244" y="22"/>
                  <a:pt x="244" y="22"/>
                  <a:pt x="244" y="22"/>
                </a:cubicBezTo>
                <a:cubicBezTo>
                  <a:pt x="244" y="22"/>
                  <a:pt x="244" y="22"/>
                  <a:pt x="244" y="22"/>
                </a:cubicBezTo>
                <a:cubicBezTo>
                  <a:pt x="244" y="22"/>
                  <a:pt x="244" y="22"/>
                  <a:pt x="244" y="22"/>
                </a:cubicBezTo>
                <a:cubicBezTo>
                  <a:pt x="245" y="22"/>
                  <a:pt x="245" y="22"/>
                  <a:pt x="245" y="22"/>
                </a:cubicBezTo>
                <a:cubicBezTo>
                  <a:pt x="247" y="21"/>
                  <a:pt x="247" y="21"/>
                  <a:pt x="247" y="21"/>
                </a:cubicBezTo>
                <a:cubicBezTo>
                  <a:pt x="245" y="22"/>
                  <a:pt x="245" y="22"/>
                  <a:pt x="245" y="22"/>
                </a:cubicBezTo>
                <a:cubicBezTo>
                  <a:pt x="247" y="22"/>
                  <a:pt x="249" y="21"/>
                  <a:pt x="251" y="20"/>
                </a:cubicBezTo>
                <a:moveTo>
                  <a:pt x="179" y="56"/>
                </a:moveTo>
                <a:cubicBezTo>
                  <a:pt x="182" y="54"/>
                  <a:pt x="182" y="54"/>
                  <a:pt x="182" y="54"/>
                </a:cubicBezTo>
                <a:cubicBezTo>
                  <a:pt x="186" y="52"/>
                  <a:pt x="186" y="52"/>
                  <a:pt x="186" y="52"/>
                </a:cubicBezTo>
                <a:cubicBezTo>
                  <a:pt x="185" y="52"/>
                  <a:pt x="185" y="52"/>
                  <a:pt x="180" y="54"/>
                </a:cubicBezTo>
                <a:cubicBezTo>
                  <a:pt x="177" y="56"/>
                  <a:pt x="177" y="56"/>
                  <a:pt x="177" y="56"/>
                </a:cubicBezTo>
                <a:cubicBezTo>
                  <a:pt x="177" y="57"/>
                  <a:pt x="177" y="57"/>
                  <a:pt x="177" y="57"/>
                </a:cubicBezTo>
                <a:cubicBezTo>
                  <a:pt x="179" y="56"/>
                  <a:pt x="179" y="56"/>
                  <a:pt x="179" y="56"/>
                </a:cubicBezTo>
                <a:moveTo>
                  <a:pt x="156" y="69"/>
                </a:moveTo>
                <a:cubicBezTo>
                  <a:pt x="154" y="70"/>
                  <a:pt x="154" y="70"/>
                  <a:pt x="154" y="70"/>
                </a:cubicBezTo>
                <a:cubicBezTo>
                  <a:pt x="153" y="71"/>
                  <a:pt x="153" y="71"/>
                  <a:pt x="153" y="71"/>
                </a:cubicBezTo>
                <a:cubicBezTo>
                  <a:pt x="160" y="66"/>
                  <a:pt x="160" y="66"/>
                  <a:pt x="160" y="66"/>
                </a:cubicBezTo>
                <a:cubicBezTo>
                  <a:pt x="159" y="66"/>
                  <a:pt x="159" y="66"/>
                  <a:pt x="159" y="66"/>
                </a:cubicBezTo>
                <a:cubicBezTo>
                  <a:pt x="156" y="69"/>
                  <a:pt x="156" y="69"/>
                  <a:pt x="156" y="69"/>
                </a:cubicBezTo>
                <a:close/>
                <a:moveTo>
                  <a:pt x="6" y="417"/>
                </a:moveTo>
                <a:cubicBezTo>
                  <a:pt x="5" y="413"/>
                  <a:pt x="5" y="413"/>
                  <a:pt x="5" y="413"/>
                </a:cubicBezTo>
                <a:cubicBezTo>
                  <a:pt x="5" y="409"/>
                  <a:pt x="5" y="409"/>
                  <a:pt x="5" y="409"/>
                </a:cubicBezTo>
                <a:cubicBezTo>
                  <a:pt x="4" y="409"/>
                  <a:pt x="4" y="409"/>
                  <a:pt x="4" y="409"/>
                </a:cubicBezTo>
                <a:cubicBezTo>
                  <a:pt x="3" y="408"/>
                  <a:pt x="3" y="408"/>
                  <a:pt x="3" y="408"/>
                </a:cubicBezTo>
                <a:cubicBezTo>
                  <a:pt x="2" y="407"/>
                  <a:pt x="2" y="407"/>
                  <a:pt x="2" y="407"/>
                </a:cubicBezTo>
                <a:cubicBezTo>
                  <a:pt x="2" y="405"/>
                  <a:pt x="2" y="405"/>
                  <a:pt x="2" y="405"/>
                </a:cubicBezTo>
                <a:cubicBezTo>
                  <a:pt x="1" y="398"/>
                  <a:pt x="1" y="398"/>
                  <a:pt x="1" y="398"/>
                </a:cubicBezTo>
                <a:cubicBezTo>
                  <a:pt x="1" y="394"/>
                  <a:pt x="1" y="394"/>
                  <a:pt x="1" y="394"/>
                </a:cubicBezTo>
                <a:cubicBezTo>
                  <a:pt x="1" y="392"/>
                  <a:pt x="1" y="389"/>
                  <a:pt x="1" y="387"/>
                </a:cubicBezTo>
                <a:cubicBezTo>
                  <a:pt x="1" y="379"/>
                  <a:pt x="1" y="379"/>
                  <a:pt x="1" y="379"/>
                </a:cubicBezTo>
                <a:cubicBezTo>
                  <a:pt x="1" y="378"/>
                  <a:pt x="1" y="376"/>
                  <a:pt x="1" y="374"/>
                </a:cubicBezTo>
                <a:cubicBezTo>
                  <a:pt x="0" y="370"/>
                  <a:pt x="0" y="370"/>
                  <a:pt x="0" y="370"/>
                </a:cubicBezTo>
                <a:cubicBezTo>
                  <a:pt x="0" y="367"/>
                  <a:pt x="0" y="367"/>
                  <a:pt x="0" y="367"/>
                </a:cubicBezTo>
                <a:cubicBezTo>
                  <a:pt x="0" y="367"/>
                  <a:pt x="0" y="367"/>
                  <a:pt x="0" y="367"/>
                </a:cubicBezTo>
                <a:cubicBezTo>
                  <a:pt x="0" y="376"/>
                  <a:pt x="1" y="389"/>
                  <a:pt x="1" y="399"/>
                </a:cubicBezTo>
                <a:cubicBezTo>
                  <a:pt x="2" y="405"/>
                  <a:pt x="2" y="405"/>
                  <a:pt x="2" y="405"/>
                </a:cubicBezTo>
                <a:cubicBezTo>
                  <a:pt x="2" y="405"/>
                  <a:pt x="2" y="405"/>
                  <a:pt x="2" y="405"/>
                </a:cubicBezTo>
                <a:cubicBezTo>
                  <a:pt x="2" y="407"/>
                  <a:pt x="2" y="407"/>
                  <a:pt x="2" y="407"/>
                </a:cubicBezTo>
                <a:cubicBezTo>
                  <a:pt x="3" y="414"/>
                  <a:pt x="3" y="414"/>
                  <a:pt x="3" y="414"/>
                </a:cubicBezTo>
                <a:cubicBezTo>
                  <a:pt x="3" y="414"/>
                  <a:pt x="3" y="414"/>
                  <a:pt x="3" y="414"/>
                </a:cubicBezTo>
                <a:cubicBezTo>
                  <a:pt x="4" y="419"/>
                  <a:pt x="4" y="419"/>
                  <a:pt x="4" y="419"/>
                </a:cubicBezTo>
                <a:cubicBezTo>
                  <a:pt x="5" y="421"/>
                  <a:pt x="5" y="421"/>
                  <a:pt x="5" y="421"/>
                </a:cubicBezTo>
                <a:cubicBezTo>
                  <a:pt x="4" y="416"/>
                  <a:pt x="4" y="416"/>
                  <a:pt x="4" y="416"/>
                </a:cubicBezTo>
                <a:cubicBezTo>
                  <a:pt x="4" y="413"/>
                  <a:pt x="4" y="413"/>
                  <a:pt x="4" y="413"/>
                </a:cubicBezTo>
                <a:cubicBezTo>
                  <a:pt x="5" y="414"/>
                  <a:pt x="5" y="414"/>
                  <a:pt x="5" y="414"/>
                </a:cubicBezTo>
                <a:cubicBezTo>
                  <a:pt x="5" y="417"/>
                  <a:pt x="5" y="417"/>
                  <a:pt x="5" y="417"/>
                </a:cubicBezTo>
                <a:cubicBezTo>
                  <a:pt x="6" y="417"/>
                  <a:pt x="6" y="417"/>
                  <a:pt x="6" y="417"/>
                </a:cubicBezTo>
                <a:moveTo>
                  <a:pt x="182" y="64"/>
                </a:moveTo>
                <a:cubicBezTo>
                  <a:pt x="185" y="62"/>
                  <a:pt x="185" y="62"/>
                  <a:pt x="185" y="62"/>
                </a:cubicBezTo>
                <a:cubicBezTo>
                  <a:pt x="189" y="60"/>
                  <a:pt x="189" y="60"/>
                  <a:pt x="189" y="60"/>
                </a:cubicBezTo>
                <a:cubicBezTo>
                  <a:pt x="188" y="60"/>
                  <a:pt x="187" y="60"/>
                  <a:pt x="187" y="60"/>
                </a:cubicBezTo>
                <a:cubicBezTo>
                  <a:pt x="187" y="59"/>
                  <a:pt x="188" y="59"/>
                  <a:pt x="189" y="58"/>
                </a:cubicBezTo>
                <a:cubicBezTo>
                  <a:pt x="191" y="56"/>
                  <a:pt x="191" y="56"/>
                  <a:pt x="191" y="56"/>
                </a:cubicBezTo>
                <a:cubicBezTo>
                  <a:pt x="191" y="56"/>
                  <a:pt x="191" y="56"/>
                  <a:pt x="191" y="56"/>
                </a:cubicBezTo>
                <a:cubicBezTo>
                  <a:pt x="192" y="54"/>
                  <a:pt x="192" y="54"/>
                  <a:pt x="192" y="54"/>
                </a:cubicBezTo>
                <a:cubicBezTo>
                  <a:pt x="191" y="54"/>
                  <a:pt x="191" y="54"/>
                  <a:pt x="191" y="54"/>
                </a:cubicBezTo>
                <a:cubicBezTo>
                  <a:pt x="193" y="52"/>
                  <a:pt x="193" y="52"/>
                  <a:pt x="193" y="52"/>
                </a:cubicBezTo>
                <a:cubicBezTo>
                  <a:pt x="196" y="51"/>
                  <a:pt x="196" y="51"/>
                  <a:pt x="196" y="51"/>
                </a:cubicBezTo>
                <a:cubicBezTo>
                  <a:pt x="195" y="51"/>
                  <a:pt x="195" y="51"/>
                  <a:pt x="194" y="51"/>
                </a:cubicBezTo>
                <a:cubicBezTo>
                  <a:pt x="194" y="51"/>
                  <a:pt x="194" y="51"/>
                  <a:pt x="194" y="51"/>
                </a:cubicBezTo>
                <a:cubicBezTo>
                  <a:pt x="196" y="50"/>
                  <a:pt x="197" y="49"/>
                  <a:pt x="199" y="48"/>
                </a:cubicBezTo>
                <a:cubicBezTo>
                  <a:pt x="199" y="48"/>
                  <a:pt x="199" y="48"/>
                  <a:pt x="199" y="48"/>
                </a:cubicBezTo>
                <a:cubicBezTo>
                  <a:pt x="202" y="47"/>
                  <a:pt x="202" y="47"/>
                  <a:pt x="202" y="47"/>
                </a:cubicBezTo>
                <a:cubicBezTo>
                  <a:pt x="202" y="46"/>
                  <a:pt x="202" y="46"/>
                  <a:pt x="202" y="46"/>
                </a:cubicBezTo>
                <a:cubicBezTo>
                  <a:pt x="204" y="45"/>
                  <a:pt x="204" y="45"/>
                  <a:pt x="204" y="45"/>
                </a:cubicBezTo>
                <a:cubicBezTo>
                  <a:pt x="205" y="45"/>
                  <a:pt x="205" y="45"/>
                  <a:pt x="205" y="45"/>
                </a:cubicBezTo>
                <a:cubicBezTo>
                  <a:pt x="208" y="43"/>
                  <a:pt x="208" y="43"/>
                  <a:pt x="208" y="43"/>
                </a:cubicBezTo>
                <a:cubicBezTo>
                  <a:pt x="208" y="42"/>
                  <a:pt x="208" y="42"/>
                  <a:pt x="208" y="42"/>
                </a:cubicBezTo>
                <a:cubicBezTo>
                  <a:pt x="211" y="41"/>
                  <a:pt x="211" y="41"/>
                  <a:pt x="211" y="41"/>
                </a:cubicBezTo>
                <a:cubicBezTo>
                  <a:pt x="213" y="39"/>
                  <a:pt x="213" y="39"/>
                  <a:pt x="213" y="39"/>
                </a:cubicBezTo>
                <a:cubicBezTo>
                  <a:pt x="212" y="39"/>
                  <a:pt x="212" y="39"/>
                  <a:pt x="212" y="39"/>
                </a:cubicBezTo>
                <a:cubicBezTo>
                  <a:pt x="214" y="38"/>
                  <a:pt x="214" y="38"/>
                  <a:pt x="214" y="38"/>
                </a:cubicBezTo>
                <a:cubicBezTo>
                  <a:pt x="214" y="38"/>
                  <a:pt x="214" y="38"/>
                  <a:pt x="214" y="38"/>
                </a:cubicBezTo>
                <a:cubicBezTo>
                  <a:pt x="214" y="38"/>
                  <a:pt x="214" y="38"/>
                  <a:pt x="214" y="38"/>
                </a:cubicBezTo>
                <a:cubicBezTo>
                  <a:pt x="217" y="37"/>
                  <a:pt x="217" y="37"/>
                  <a:pt x="217" y="37"/>
                </a:cubicBezTo>
                <a:cubicBezTo>
                  <a:pt x="218" y="36"/>
                  <a:pt x="218" y="36"/>
                  <a:pt x="218" y="36"/>
                </a:cubicBezTo>
                <a:cubicBezTo>
                  <a:pt x="216" y="36"/>
                  <a:pt x="216" y="36"/>
                  <a:pt x="216" y="36"/>
                </a:cubicBezTo>
                <a:cubicBezTo>
                  <a:pt x="220" y="34"/>
                  <a:pt x="220" y="34"/>
                  <a:pt x="220" y="34"/>
                </a:cubicBezTo>
                <a:cubicBezTo>
                  <a:pt x="222" y="33"/>
                  <a:pt x="222" y="33"/>
                  <a:pt x="222" y="33"/>
                </a:cubicBezTo>
                <a:cubicBezTo>
                  <a:pt x="222" y="33"/>
                  <a:pt x="222" y="33"/>
                  <a:pt x="222" y="33"/>
                </a:cubicBezTo>
                <a:cubicBezTo>
                  <a:pt x="225" y="31"/>
                  <a:pt x="225" y="31"/>
                  <a:pt x="225" y="31"/>
                </a:cubicBezTo>
                <a:cubicBezTo>
                  <a:pt x="227" y="30"/>
                  <a:pt x="227" y="30"/>
                  <a:pt x="227" y="30"/>
                </a:cubicBezTo>
                <a:cubicBezTo>
                  <a:pt x="226" y="30"/>
                  <a:pt x="226" y="30"/>
                  <a:pt x="226" y="30"/>
                </a:cubicBezTo>
                <a:cubicBezTo>
                  <a:pt x="224" y="31"/>
                  <a:pt x="224" y="31"/>
                  <a:pt x="224" y="31"/>
                </a:cubicBezTo>
                <a:cubicBezTo>
                  <a:pt x="223" y="31"/>
                  <a:pt x="223" y="31"/>
                  <a:pt x="223" y="31"/>
                </a:cubicBezTo>
                <a:cubicBezTo>
                  <a:pt x="223" y="31"/>
                  <a:pt x="223" y="31"/>
                  <a:pt x="223" y="31"/>
                </a:cubicBezTo>
                <a:cubicBezTo>
                  <a:pt x="220" y="32"/>
                  <a:pt x="220" y="32"/>
                  <a:pt x="220" y="32"/>
                </a:cubicBezTo>
                <a:cubicBezTo>
                  <a:pt x="220" y="32"/>
                  <a:pt x="220" y="32"/>
                  <a:pt x="220" y="32"/>
                </a:cubicBezTo>
                <a:cubicBezTo>
                  <a:pt x="224" y="31"/>
                  <a:pt x="224" y="31"/>
                  <a:pt x="224" y="31"/>
                </a:cubicBezTo>
                <a:cubicBezTo>
                  <a:pt x="227" y="29"/>
                  <a:pt x="227" y="29"/>
                  <a:pt x="227" y="29"/>
                </a:cubicBezTo>
                <a:cubicBezTo>
                  <a:pt x="232" y="27"/>
                  <a:pt x="232" y="27"/>
                  <a:pt x="232" y="27"/>
                </a:cubicBezTo>
                <a:cubicBezTo>
                  <a:pt x="237" y="25"/>
                  <a:pt x="237" y="25"/>
                  <a:pt x="237" y="25"/>
                </a:cubicBezTo>
                <a:cubicBezTo>
                  <a:pt x="237" y="25"/>
                  <a:pt x="237" y="25"/>
                  <a:pt x="237" y="25"/>
                </a:cubicBezTo>
                <a:cubicBezTo>
                  <a:pt x="233" y="26"/>
                  <a:pt x="233" y="26"/>
                  <a:pt x="233" y="26"/>
                </a:cubicBezTo>
                <a:cubicBezTo>
                  <a:pt x="233" y="26"/>
                  <a:pt x="233" y="26"/>
                  <a:pt x="233" y="26"/>
                </a:cubicBezTo>
                <a:cubicBezTo>
                  <a:pt x="231" y="27"/>
                  <a:pt x="231" y="27"/>
                  <a:pt x="231" y="27"/>
                </a:cubicBezTo>
                <a:cubicBezTo>
                  <a:pt x="226" y="29"/>
                  <a:pt x="226" y="29"/>
                  <a:pt x="226" y="29"/>
                </a:cubicBezTo>
                <a:cubicBezTo>
                  <a:pt x="221" y="31"/>
                  <a:pt x="221" y="31"/>
                  <a:pt x="221" y="31"/>
                </a:cubicBezTo>
                <a:cubicBezTo>
                  <a:pt x="218" y="33"/>
                  <a:pt x="218" y="33"/>
                  <a:pt x="218" y="33"/>
                </a:cubicBezTo>
                <a:cubicBezTo>
                  <a:pt x="213" y="35"/>
                  <a:pt x="213" y="35"/>
                  <a:pt x="213" y="35"/>
                </a:cubicBezTo>
                <a:cubicBezTo>
                  <a:pt x="212" y="36"/>
                  <a:pt x="212" y="36"/>
                  <a:pt x="212" y="36"/>
                </a:cubicBezTo>
                <a:cubicBezTo>
                  <a:pt x="217" y="33"/>
                  <a:pt x="217" y="33"/>
                  <a:pt x="217" y="33"/>
                </a:cubicBezTo>
                <a:cubicBezTo>
                  <a:pt x="224" y="30"/>
                  <a:pt x="224" y="30"/>
                  <a:pt x="224" y="30"/>
                </a:cubicBezTo>
                <a:cubicBezTo>
                  <a:pt x="228" y="28"/>
                  <a:pt x="228" y="28"/>
                  <a:pt x="228" y="28"/>
                </a:cubicBezTo>
                <a:cubicBezTo>
                  <a:pt x="233" y="26"/>
                  <a:pt x="233" y="26"/>
                  <a:pt x="233" y="26"/>
                </a:cubicBezTo>
                <a:cubicBezTo>
                  <a:pt x="237" y="25"/>
                  <a:pt x="237" y="25"/>
                  <a:pt x="237" y="25"/>
                </a:cubicBezTo>
                <a:cubicBezTo>
                  <a:pt x="237" y="25"/>
                  <a:pt x="237" y="25"/>
                  <a:pt x="237" y="25"/>
                </a:cubicBezTo>
                <a:cubicBezTo>
                  <a:pt x="236" y="25"/>
                  <a:pt x="236" y="25"/>
                  <a:pt x="236" y="25"/>
                </a:cubicBezTo>
                <a:cubicBezTo>
                  <a:pt x="231" y="27"/>
                  <a:pt x="231" y="27"/>
                  <a:pt x="231" y="27"/>
                </a:cubicBezTo>
                <a:cubicBezTo>
                  <a:pt x="224" y="30"/>
                  <a:pt x="224" y="30"/>
                  <a:pt x="224" y="30"/>
                </a:cubicBezTo>
                <a:cubicBezTo>
                  <a:pt x="213" y="35"/>
                  <a:pt x="213" y="35"/>
                  <a:pt x="213" y="35"/>
                </a:cubicBezTo>
                <a:cubicBezTo>
                  <a:pt x="212" y="35"/>
                  <a:pt x="212" y="35"/>
                  <a:pt x="212" y="35"/>
                </a:cubicBezTo>
                <a:cubicBezTo>
                  <a:pt x="212" y="36"/>
                  <a:pt x="212" y="36"/>
                  <a:pt x="212" y="36"/>
                </a:cubicBezTo>
                <a:cubicBezTo>
                  <a:pt x="208" y="37"/>
                  <a:pt x="208" y="37"/>
                  <a:pt x="208" y="37"/>
                </a:cubicBezTo>
                <a:cubicBezTo>
                  <a:pt x="209" y="37"/>
                  <a:pt x="209" y="37"/>
                  <a:pt x="209" y="37"/>
                </a:cubicBezTo>
                <a:cubicBezTo>
                  <a:pt x="208" y="37"/>
                  <a:pt x="208" y="37"/>
                  <a:pt x="208" y="37"/>
                </a:cubicBezTo>
                <a:cubicBezTo>
                  <a:pt x="206" y="38"/>
                  <a:pt x="206" y="38"/>
                  <a:pt x="206" y="38"/>
                </a:cubicBezTo>
                <a:cubicBezTo>
                  <a:pt x="203" y="40"/>
                  <a:pt x="203" y="40"/>
                  <a:pt x="203" y="40"/>
                </a:cubicBezTo>
                <a:cubicBezTo>
                  <a:pt x="203" y="40"/>
                  <a:pt x="203" y="40"/>
                  <a:pt x="203" y="40"/>
                </a:cubicBezTo>
                <a:cubicBezTo>
                  <a:pt x="204" y="39"/>
                  <a:pt x="204" y="39"/>
                  <a:pt x="204" y="39"/>
                </a:cubicBezTo>
                <a:cubicBezTo>
                  <a:pt x="201" y="41"/>
                  <a:pt x="201" y="41"/>
                  <a:pt x="201" y="41"/>
                </a:cubicBezTo>
                <a:cubicBezTo>
                  <a:pt x="199" y="42"/>
                  <a:pt x="199" y="42"/>
                  <a:pt x="199" y="42"/>
                </a:cubicBezTo>
                <a:cubicBezTo>
                  <a:pt x="198" y="43"/>
                  <a:pt x="198" y="43"/>
                  <a:pt x="198" y="43"/>
                </a:cubicBezTo>
                <a:cubicBezTo>
                  <a:pt x="194" y="45"/>
                  <a:pt x="194" y="45"/>
                  <a:pt x="194" y="45"/>
                </a:cubicBezTo>
                <a:cubicBezTo>
                  <a:pt x="191" y="46"/>
                  <a:pt x="191" y="46"/>
                  <a:pt x="191" y="46"/>
                </a:cubicBezTo>
                <a:cubicBezTo>
                  <a:pt x="184" y="50"/>
                  <a:pt x="184" y="50"/>
                  <a:pt x="184" y="50"/>
                </a:cubicBezTo>
                <a:cubicBezTo>
                  <a:pt x="179" y="53"/>
                  <a:pt x="179" y="53"/>
                  <a:pt x="179" y="53"/>
                </a:cubicBezTo>
                <a:cubicBezTo>
                  <a:pt x="176" y="55"/>
                  <a:pt x="176" y="55"/>
                  <a:pt x="176" y="55"/>
                </a:cubicBezTo>
                <a:cubicBezTo>
                  <a:pt x="177" y="54"/>
                  <a:pt x="177" y="54"/>
                  <a:pt x="177" y="54"/>
                </a:cubicBezTo>
                <a:cubicBezTo>
                  <a:pt x="183" y="51"/>
                  <a:pt x="183" y="51"/>
                  <a:pt x="183" y="51"/>
                </a:cubicBezTo>
                <a:cubicBezTo>
                  <a:pt x="187" y="49"/>
                  <a:pt x="187" y="49"/>
                  <a:pt x="187" y="49"/>
                </a:cubicBezTo>
                <a:cubicBezTo>
                  <a:pt x="191" y="46"/>
                  <a:pt x="191" y="46"/>
                  <a:pt x="191" y="46"/>
                </a:cubicBezTo>
                <a:cubicBezTo>
                  <a:pt x="182" y="51"/>
                  <a:pt x="171" y="59"/>
                  <a:pt x="162" y="64"/>
                </a:cubicBezTo>
                <a:cubicBezTo>
                  <a:pt x="162" y="64"/>
                  <a:pt x="162" y="64"/>
                  <a:pt x="162" y="64"/>
                </a:cubicBezTo>
                <a:cubicBezTo>
                  <a:pt x="163" y="64"/>
                  <a:pt x="163" y="64"/>
                  <a:pt x="163" y="64"/>
                </a:cubicBezTo>
                <a:cubicBezTo>
                  <a:pt x="167" y="61"/>
                  <a:pt x="167" y="61"/>
                  <a:pt x="167" y="61"/>
                </a:cubicBezTo>
                <a:cubicBezTo>
                  <a:pt x="170" y="59"/>
                  <a:pt x="170" y="59"/>
                  <a:pt x="170" y="59"/>
                </a:cubicBezTo>
                <a:cubicBezTo>
                  <a:pt x="170" y="59"/>
                  <a:pt x="170" y="59"/>
                  <a:pt x="170" y="59"/>
                </a:cubicBezTo>
                <a:cubicBezTo>
                  <a:pt x="167" y="61"/>
                  <a:pt x="167" y="61"/>
                  <a:pt x="167" y="61"/>
                </a:cubicBezTo>
                <a:cubicBezTo>
                  <a:pt x="164" y="63"/>
                  <a:pt x="164" y="63"/>
                  <a:pt x="164" y="63"/>
                </a:cubicBezTo>
                <a:cubicBezTo>
                  <a:pt x="159" y="67"/>
                  <a:pt x="159" y="67"/>
                  <a:pt x="159" y="67"/>
                </a:cubicBezTo>
                <a:cubicBezTo>
                  <a:pt x="156" y="68"/>
                  <a:pt x="154" y="70"/>
                  <a:pt x="152" y="71"/>
                </a:cubicBezTo>
                <a:cubicBezTo>
                  <a:pt x="151" y="72"/>
                  <a:pt x="151" y="72"/>
                  <a:pt x="151" y="72"/>
                </a:cubicBezTo>
                <a:cubicBezTo>
                  <a:pt x="148" y="75"/>
                  <a:pt x="148" y="75"/>
                  <a:pt x="148" y="75"/>
                </a:cubicBezTo>
                <a:cubicBezTo>
                  <a:pt x="147" y="75"/>
                  <a:pt x="147" y="75"/>
                  <a:pt x="147" y="75"/>
                </a:cubicBezTo>
                <a:cubicBezTo>
                  <a:pt x="147" y="76"/>
                  <a:pt x="146" y="76"/>
                  <a:pt x="145" y="77"/>
                </a:cubicBezTo>
                <a:cubicBezTo>
                  <a:pt x="145" y="77"/>
                  <a:pt x="145" y="77"/>
                  <a:pt x="145" y="77"/>
                </a:cubicBezTo>
                <a:cubicBezTo>
                  <a:pt x="149" y="74"/>
                  <a:pt x="149" y="74"/>
                  <a:pt x="149" y="74"/>
                </a:cubicBezTo>
                <a:cubicBezTo>
                  <a:pt x="149" y="74"/>
                  <a:pt x="149" y="74"/>
                  <a:pt x="149" y="74"/>
                </a:cubicBezTo>
                <a:cubicBezTo>
                  <a:pt x="148" y="75"/>
                  <a:pt x="148" y="75"/>
                  <a:pt x="148" y="75"/>
                </a:cubicBezTo>
                <a:cubicBezTo>
                  <a:pt x="147" y="76"/>
                  <a:pt x="147" y="76"/>
                  <a:pt x="147" y="76"/>
                </a:cubicBezTo>
                <a:cubicBezTo>
                  <a:pt x="147" y="76"/>
                  <a:pt x="147" y="76"/>
                  <a:pt x="147" y="76"/>
                </a:cubicBezTo>
                <a:cubicBezTo>
                  <a:pt x="151" y="73"/>
                  <a:pt x="151" y="73"/>
                  <a:pt x="151" y="73"/>
                </a:cubicBezTo>
                <a:cubicBezTo>
                  <a:pt x="151" y="73"/>
                  <a:pt x="151" y="73"/>
                  <a:pt x="151" y="73"/>
                </a:cubicBezTo>
                <a:cubicBezTo>
                  <a:pt x="156" y="69"/>
                  <a:pt x="156" y="69"/>
                  <a:pt x="156" y="69"/>
                </a:cubicBezTo>
                <a:cubicBezTo>
                  <a:pt x="156" y="69"/>
                  <a:pt x="156" y="69"/>
                  <a:pt x="156" y="69"/>
                </a:cubicBezTo>
                <a:cubicBezTo>
                  <a:pt x="160" y="66"/>
                  <a:pt x="160" y="66"/>
                  <a:pt x="160" y="66"/>
                </a:cubicBezTo>
                <a:cubicBezTo>
                  <a:pt x="161" y="65"/>
                  <a:pt x="161" y="65"/>
                  <a:pt x="161" y="65"/>
                </a:cubicBezTo>
                <a:cubicBezTo>
                  <a:pt x="162" y="65"/>
                  <a:pt x="163" y="64"/>
                  <a:pt x="164" y="63"/>
                </a:cubicBezTo>
                <a:cubicBezTo>
                  <a:pt x="163" y="64"/>
                  <a:pt x="163" y="64"/>
                  <a:pt x="163" y="64"/>
                </a:cubicBezTo>
                <a:cubicBezTo>
                  <a:pt x="165" y="63"/>
                  <a:pt x="165" y="63"/>
                  <a:pt x="165" y="63"/>
                </a:cubicBezTo>
                <a:cubicBezTo>
                  <a:pt x="167" y="61"/>
                  <a:pt x="167" y="61"/>
                  <a:pt x="167" y="61"/>
                </a:cubicBezTo>
                <a:cubicBezTo>
                  <a:pt x="167" y="61"/>
                  <a:pt x="167" y="61"/>
                  <a:pt x="167" y="61"/>
                </a:cubicBezTo>
                <a:cubicBezTo>
                  <a:pt x="170" y="59"/>
                  <a:pt x="170" y="59"/>
                  <a:pt x="170" y="59"/>
                </a:cubicBezTo>
                <a:cubicBezTo>
                  <a:pt x="174" y="57"/>
                  <a:pt x="174" y="57"/>
                  <a:pt x="174" y="57"/>
                </a:cubicBezTo>
                <a:cubicBezTo>
                  <a:pt x="177" y="55"/>
                  <a:pt x="177" y="55"/>
                  <a:pt x="177" y="55"/>
                </a:cubicBezTo>
                <a:cubicBezTo>
                  <a:pt x="180" y="54"/>
                  <a:pt x="180" y="54"/>
                  <a:pt x="180" y="54"/>
                </a:cubicBezTo>
                <a:cubicBezTo>
                  <a:pt x="185" y="50"/>
                  <a:pt x="185" y="50"/>
                  <a:pt x="185" y="50"/>
                </a:cubicBezTo>
                <a:cubicBezTo>
                  <a:pt x="186" y="50"/>
                  <a:pt x="186" y="50"/>
                  <a:pt x="186" y="50"/>
                </a:cubicBezTo>
                <a:cubicBezTo>
                  <a:pt x="190" y="48"/>
                  <a:pt x="190" y="48"/>
                  <a:pt x="190" y="48"/>
                </a:cubicBezTo>
                <a:cubicBezTo>
                  <a:pt x="194" y="45"/>
                  <a:pt x="194" y="45"/>
                  <a:pt x="194" y="45"/>
                </a:cubicBezTo>
                <a:cubicBezTo>
                  <a:pt x="196" y="44"/>
                  <a:pt x="196" y="44"/>
                  <a:pt x="196" y="44"/>
                </a:cubicBezTo>
                <a:cubicBezTo>
                  <a:pt x="199" y="42"/>
                  <a:pt x="199" y="42"/>
                  <a:pt x="199" y="42"/>
                </a:cubicBezTo>
                <a:cubicBezTo>
                  <a:pt x="199" y="43"/>
                  <a:pt x="199" y="43"/>
                  <a:pt x="199" y="43"/>
                </a:cubicBezTo>
                <a:cubicBezTo>
                  <a:pt x="201" y="41"/>
                  <a:pt x="201" y="41"/>
                  <a:pt x="201" y="41"/>
                </a:cubicBezTo>
                <a:cubicBezTo>
                  <a:pt x="201" y="42"/>
                  <a:pt x="201" y="42"/>
                  <a:pt x="201" y="42"/>
                </a:cubicBezTo>
                <a:cubicBezTo>
                  <a:pt x="198" y="43"/>
                  <a:pt x="198" y="43"/>
                  <a:pt x="198" y="43"/>
                </a:cubicBezTo>
                <a:cubicBezTo>
                  <a:pt x="199" y="43"/>
                  <a:pt x="199" y="43"/>
                  <a:pt x="199" y="43"/>
                </a:cubicBezTo>
                <a:cubicBezTo>
                  <a:pt x="200" y="43"/>
                  <a:pt x="200" y="43"/>
                  <a:pt x="200" y="43"/>
                </a:cubicBezTo>
                <a:cubicBezTo>
                  <a:pt x="204" y="40"/>
                  <a:pt x="204" y="40"/>
                  <a:pt x="204" y="40"/>
                </a:cubicBezTo>
                <a:cubicBezTo>
                  <a:pt x="205" y="40"/>
                  <a:pt x="205" y="40"/>
                  <a:pt x="205" y="40"/>
                </a:cubicBezTo>
                <a:cubicBezTo>
                  <a:pt x="201" y="43"/>
                  <a:pt x="201" y="43"/>
                  <a:pt x="201" y="43"/>
                </a:cubicBezTo>
                <a:cubicBezTo>
                  <a:pt x="200" y="43"/>
                  <a:pt x="200" y="43"/>
                  <a:pt x="200" y="43"/>
                </a:cubicBezTo>
                <a:cubicBezTo>
                  <a:pt x="196" y="45"/>
                  <a:pt x="196" y="45"/>
                  <a:pt x="196" y="45"/>
                </a:cubicBezTo>
                <a:cubicBezTo>
                  <a:pt x="196" y="46"/>
                  <a:pt x="196" y="46"/>
                  <a:pt x="196" y="46"/>
                </a:cubicBezTo>
                <a:cubicBezTo>
                  <a:pt x="193" y="48"/>
                  <a:pt x="193" y="48"/>
                  <a:pt x="193" y="48"/>
                </a:cubicBezTo>
                <a:cubicBezTo>
                  <a:pt x="192" y="49"/>
                  <a:pt x="192" y="49"/>
                  <a:pt x="192" y="49"/>
                </a:cubicBezTo>
                <a:cubicBezTo>
                  <a:pt x="188" y="51"/>
                  <a:pt x="188" y="51"/>
                  <a:pt x="188" y="51"/>
                </a:cubicBezTo>
                <a:cubicBezTo>
                  <a:pt x="187" y="52"/>
                  <a:pt x="187" y="52"/>
                  <a:pt x="187" y="52"/>
                </a:cubicBezTo>
                <a:cubicBezTo>
                  <a:pt x="184" y="54"/>
                  <a:pt x="184" y="54"/>
                  <a:pt x="184" y="54"/>
                </a:cubicBezTo>
                <a:cubicBezTo>
                  <a:pt x="179" y="57"/>
                  <a:pt x="179" y="57"/>
                  <a:pt x="179" y="57"/>
                </a:cubicBezTo>
                <a:cubicBezTo>
                  <a:pt x="174" y="60"/>
                  <a:pt x="174" y="60"/>
                  <a:pt x="174" y="60"/>
                </a:cubicBezTo>
                <a:cubicBezTo>
                  <a:pt x="169" y="63"/>
                  <a:pt x="169" y="63"/>
                  <a:pt x="169" y="63"/>
                </a:cubicBezTo>
                <a:cubicBezTo>
                  <a:pt x="165" y="66"/>
                  <a:pt x="165" y="66"/>
                  <a:pt x="165" y="66"/>
                </a:cubicBezTo>
                <a:cubicBezTo>
                  <a:pt x="163" y="67"/>
                  <a:pt x="163" y="67"/>
                  <a:pt x="163" y="67"/>
                </a:cubicBezTo>
                <a:cubicBezTo>
                  <a:pt x="163" y="66"/>
                  <a:pt x="163" y="66"/>
                  <a:pt x="163" y="66"/>
                </a:cubicBezTo>
                <a:cubicBezTo>
                  <a:pt x="163" y="66"/>
                  <a:pt x="163" y="66"/>
                  <a:pt x="163" y="66"/>
                </a:cubicBezTo>
                <a:cubicBezTo>
                  <a:pt x="159" y="68"/>
                  <a:pt x="159" y="68"/>
                  <a:pt x="159" y="68"/>
                </a:cubicBezTo>
                <a:cubicBezTo>
                  <a:pt x="157" y="69"/>
                  <a:pt x="156" y="70"/>
                  <a:pt x="155" y="71"/>
                </a:cubicBezTo>
                <a:cubicBezTo>
                  <a:pt x="154" y="72"/>
                  <a:pt x="154" y="72"/>
                  <a:pt x="154" y="72"/>
                </a:cubicBezTo>
                <a:cubicBezTo>
                  <a:pt x="155" y="72"/>
                  <a:pt x="155" y="72"/>
                  <a:pt x="155" y="72"/>
                </a:cubicBezTo>
                <a:cubicBezTo>
                  <a:pt x="158" y="70"/>
                  <a:pt x="158" y="70"/>
                  <a:pt x="158" y="70"/>
                </a:cubicBezTo>
                <a:cubicBezTo>
                  <a:pt x="159" y="70"/>
                  <a:pt x="159" y="70"/>
                  <a:pt x="159" y="70"/>
                </a:cubicBezTo>
                <a:cubicBezTo>
                  <a:pt x="159" y="70"/>
                  <a:pt x="159" y="70"/>
                  <a:pt x="159" y="70"/>
                </a:cubicBezTo>
                <a:cubicBezTo>
                  <a:pt x="158" y="72"/>
                  <a:pt x="158" y="72"/>
                  <a:pt x="158" y="72"/>
                </a:cubicBezTo>
                <a:cubicBezTo>
                  <a:pt x="153" y="76"/>
                  <a:pt x="153" y="76"/>
                  <a:pt x="153" y="76"/>
                </a:cubicBezTo>
                <a:cubicBezTo>
                  <a:pt x="151" y="78"/>
                  <a:pt x="151" y="78"/>
                  <a:pt x="151" y="78"/>
                </a:cubicBezTo>
                <a:cubicBezTo>
                  <a:pt x="148" y="81"/>
                  <a:pt x="148" y="81"/>
                  <a:pt x="148" y="81"/>
                </a:cubicBezTo>
                <a:cubicBezTo>
                  <a:pt x="148" y="81"/>
                  <a:pt x="149" y="81"/>
                  <a:pt x="149" y="81"/>
                </a:cubicBezTo>
                <a:cubicBezTo>
                  <a:pt x="145" y="85"/>
                  <a:pt x="145" y="85"/>
                  <a:pt x="145" y="85"/>
                </a:cubicBezTo>
                <a:cubicBezTo>
                  <a:pt x="147" y="85"/>
                  <a:pt x="147" y="85"/>
                  <a:pt x="147" y="85"/>
                </a:cubicBezTo>
                <a:cubicBezTo>
                  <a:pt x="146" y="87"/>
                  <a:pt x="146" y="87"/>
                  <a:pt x="146" y="87"/>
                </a:cubicBezTo>
                <a:cubicBezTo>
                  <a:pt x="149" y="85"/>
                  <a:pt x="149" y="85"/>
                  <a:pt x="149" y="85"/>
                </a:cubicBezTo>
                <a:cubicBezTo>
                  <a:pt x="153" y="80"/>
                  <a:pt x="153" y="80"/>
                  <a:pt x="153" y="80"/>
                </a:cubicBezTo>
                <a:cubicBezTo>
                  <a:pt x="154" y="78"/>
                  <a:pt x="154" y="78"/>
                  <a:pt x="154" y="78"/>
                </a:cubicBezTo>
                <a:cubicBezTo>
                  <a:pt x="157" y="76"/>
                  <a:pt x="157" y="76"/>
                  <a:pt x="157" y="76"/>
                </a:cubicBezTo>
                <a:cubicBezTo>
                  <a:pt x="155" y="78"/>
                  <a:pt x="155" y="78"/>
                  <a:pt x="155" y="78"/>
                </a:cubicBezTo>
                <a:cubicBezTo>
                  <a:pt x="153" y="82"/>
                  <a:pt x="153" y="82"/>
                  <a:pt x="153" y="82"/>
                </a:cubicBezTo>
                <a:cubicBezTo>
                  <a:pt x="152" y="84"/>
                  <a:pt x="152" y="84"/>
                  <a:pt x="152" y="84"/>
                </a:cubicBezTo>
                <a:cubicBezTo>
                  <a:pt x="153" y="83"/>
                  <a:pt x="155" y="82"/>
                  <a:pt x="156" y="80"/>
                </a:cubicBezTo>
                <a:cubicBezTo>
                  <a:pt x="160" y="78"/>
                  <a:pt x="160" y="78"/>
                  <a:pt x="160" y="78"/>
                </a:cubicBezTo>
                <a:cubicBezTo>
                  <a:pt x="161" y="76"/>
                  <a:pt x="161" y="76"/>
                  <a:pt x="161" y="76"/>
                </a:cubicBezTo>
                <a:cubicBezTo>
                  <a:pt x="167" y="71"/>
                  <a:pt x="167" y="71"/>
                  <a:pt x="167" y="71"/>
                </a:cubicBezTo>
                <a:cubicBezTo>
                  <a:pt x="168" y="69"/>
                  <a:pt x="168" y="69"/>
                  <a:pt x="168" y="69"/>
                </a:cubicBezTo>
                <a:cubicBezTo>
                  <a:pt x="174" y="64"/>
                  <a:pt x="174" y="64"/>
                  <a:pt x="174" y="64"/>
                </a:cubicBezTo>
                <a:cubicBezTo>
                  <a:pt x="176" y="62"/>
                  <a:pt x="176" y="62"/>
                  <a:pt x="176" y="62"/>
                </a:cubicBezTo>
                <a:cubicBezTo>
                  <a:pt x="179" y="61"/>
                  <a:pt x="179" y="61"/>
                  <a:pt x="179" y="61"/>
                </a:cubicBezTo>
                <a:cubicBezTo>
                  <a:pt x="174" y="66"/>
                  <a:pt x="174" y="66"/>
                  <a:pt x="174" y="66"/>
                </a:cubicBezTo>
                <a:cubicBezTo>
                  <a:pt x="170" y="70"/>
                  <a:pt x="170" y="70"/>
                  <a:pt x="170" y="70"/>
                </a:cubicBezTo>
                <a:cubicBezTo>
                  <a:pt x="171" y="70"/>
                  <a:pt x="171" y="70"/>
                  <a:pt x="171" y="70"/>
                </a:cubicBezTo>
                <a:cubicBezTo>
                  <a:pt x="176" y="67"/>
                  <a:pt x="176" y="67"/>
                  <a:pt x="176" y="67"/>
                </a:cubicBezTo>
                <a:cubicBezTo>
                  <a:pt x="179" y="65"/>
                  <a:pt x="179" y="65"/>
                  <a:pt x="179" y="65"/>
                </a:cubicBezTo>
                <a:cubicBezTo>
                  <a:pt x="182" y="64"/>
                  <a:pt x="182" y="64"/>
                  <a:pt x="182" y="64"/>
                </a:cubicBezTo>
                <a:cubicBezTo>
                  <a:pt x="182" y="64"/>
                  <a:pt x="182" y="64"/>
                  <a:pt x="182" y="64"/>
                </a:cubicBezTo>
                <a:moveTo>
                  <a:pt x="110" y="148"/>
                </a:moveTo>
                <a:cubicBezTo>
                  <a:pt x="112" y="146"/>
                  <a:pt x="112" y="146"/>
                  <a:pt x="112" y="146"/>
                </a:cubicBezTo>
                <a:cubicBezTo>
                  <a:pt x="113" y="144"/>
                  <a:pt x="113" y="144"/>
                  <a:pt x="113" y="144"/>
                </a:cubicBezTo>
                <a:cubicBezTo>
                  <a:pt x="115" y="143"/>
                  <a:pt x="115" y="143"/>
                  <a:pt x="115" y="143"/>
                </a:cubicBezTo>
                <a:cubicBezTo>
                  <a:pt x="118" y="139"/>
                  <a:pt x="118" y="139"/>
                  <a:pt x="118" y="139"/>
                </a:cubicBezTo>
                <a:cubicBezTo>
                  <a:pt x="116" y="138"/>
                  <a:pt x="116" y="138"/>
                  <a:pt x="116" y="138"/>
                </a:cubicBezTo>
                <a:cubicBezTo>
                  <a:pt x="117" y="135"/>
                  <a:pt x="117" y="135"/>
                  <a:pt x="117" y="135"/>
                </a:cubicBezTo>
                <a:cubicBezTo>
                  <a:pt x="116" y="135"/>
                  <a:pt x="115" y="135"/>
                  <a:pt x="115" y="135"/>
                </a:cubicBezTo>
                <a:cubicBezTo>
                  <a:pt x="111" y="137"/>
                  <a:pt x="111" y="137"/>
                  <a:pt x="111" y="137"/>
                </a:cubicBezTo>
                <a:cubicBezTo>
                  <a:pt x="108" y="139"/>
                  <a:pt x="108" y="139"/>
                  <a:pt x="108" y="139"/>
                </a:cubicBezTo>
                <a:cubicBezTo>
                  <a:pt x="108" y="138"/>
                  <a:pt x="108" y="138"/>
                  <a:pt x="108" y="138"/>
                </a:cubicBezTo>
                <a:cubicBezTo>
                  <a:pt x="111" y="135"/>
                  <a:pt x="111" y="135"/>
                  <a:pt x="111" y="135"/>
                </a:cubicBezTo>
                <a:cubicBezTo>
                  <a:pt x="114" y="134"/>
                  <a:pt x="114" y="134"/>
                  <a:pt x="114" y="134"/>
                </a:cubicBezTo>
                <a:cubicBezTo>
                  <a:pt x="118" y="133"/>
                  <a:pt x="118" y="133"/>
                  <a:pt x="118" y="133"/>
                </a:cubicBezTo>
                <a:cubicBezTo>
                  <a:pt x="121" y="131"/>
                  <a:pt x="121" y="131"/>
                  <a:pt x="121" y="131"/>
                </a:cubicBezTo>
                <a:cubicBezTo>
                  <a:pt x="119" y="130"/>
                  <a:pt x="119" y="130"/>
                  <a:pt x="119" y="130"/>
                </a:cubicBezTo>
                <a:cubicBezTo>
                  <a:pt x="119" y="128"/>
                  <a:pt x="119" y="128"/>
                  <a:pt x="119" y="128"/>
                </a:cubicBezTo>
                <a:cubicBezTo>
                  <a:pt x="118" y="127"/>
                  <a:pt x="118" y="127"/>
                  <a:pt x="118" y="127"/>
                </a:cubicBezTo>
                <a:cubicBezTo>
                  <a:pt x="119" y="124"/>
                  <a:pt x="119" y="124"/>
                  <a:pt x="119" y="124"/>
                </a:cubicBezTo>
                <a:cubicBezTo>
                  <a:pt x="120" y="121"/>
                  <a:pt x="120" y="121"/>
                  <a:pt x="120" y="121"/>
                </a:cubicBezTo>
                <a:cubicBezTo>
                  <a:pt x="122" y="119"/>
                  <a:pt x="122" y="119"/>
                  <a:pt x="122" y="119"/>
                </a:cubicBezTo>
                <a:cubicBezTo>
                  <a:pt x="123" y="118"/>
                  <a:pt x="123" y="118"/>
                  <a:pt x="123" y="118"/>
                </a:cubicBezTo>
                <a:cubicBezTo>
                  <a:pt x="125" y="116"/>
                  <a:pt x="125" y="116"/>
                  <a:pt x="125" y="116"/>
                </a:cubicBezTo>
                <a:cubicBezTo>
                  <a:pt x="127" y="112"/>
                  <a:pt x="127" y="112"/>
                  <a:pt x="127" y="112"/>
                </a:cubicBezTo>
                <a:cubicBezTo>
                  <a:pt x="130" y="108"/>
                  <a:pt x="130" y="108"/>
                  <a:pt x="130" y="108"/>
                </a:cubicBezTo>
                <a:cubicBezTo>
                  <a:pt x="136" y="100"/>
                  <a:pt x="136" y="100"/>
                  <a:pt x="136" y="100"/>
                </a:cubicBezTo>
                <a:cubicBezTo>
                  <a:pt x="139" y="96"/>
                  <a:pt x="139" y="96"/>
                  <a:pt x="139" y="96"/>
                </a:cubicBezTo>
                <a:cubicBezTo>
                  <a:pt x="133" y="101"/>
                  <a:pt x="133" y="101"/>
                  <a:pt x="133" y="101"/>
                </a:cubicBezTo>
                <a:cubicBezTo>
                  <a:pt x="132" y="102"/>
                  <a:pt x="130" y="103"/>
                  <a:pt x="129" y="104"/>
                </a:cubicBezTo>
                <a:cubicBezTo>
                  <a:pt x="126" y="106"/>
                  <a:pt x="126" y="106"/>
                  <a:pt x="126" y="106"/>
                </a:cubicBezTo>
                <a:cubicBezTo>
                  <a:pt x="123" y="108"/>
                  <a:pt x="123" y="108"/>
                  <a:pt x="123" y="108"/>
                </a:cubicBezTo>
                <a:cubicBezTo>
                  <a:pt x="122" y="108"/>
                  <a:pt x="122" y="108"/>
                  <a:pt x="122" y="108"/>
                </a:cubicBezTo>
                <a:cubicBezTo>
                  <a:pt x="124" y="105"/>
                  <a:pt x="124" y="105"/>
                  <a:pt x="124" y="105"/>
                </a:cubicBezTo>
                <a:cubicBezTo>
                  <a:pt x="125" y="103"/>
                  <a:pt x="125" y="103"/>
                  <a:pt x="125" y="103"/>
                </a:cubicBezTo>
                <a:cubicBezTo>
                  <a:pt x="123" y="104"/>
                  <a:pt x="123" y="104"/>
                  <a:pt x="123" y="104"/>
                </a:cubicBezTo>
                <a:cubicBezTo>
                  <a:pt x="128" y="100"/>
                  <a:pt x="128" y="100"/>
                  <a:pt x="128" y="100"/>
                </a:cubicBezTo>
                <a:cubicBezTo>
                  <a:pt x="130" y="98"/>
                  <a:pt x="132" y="96"/>
                  <a:pt x="134" y="94"/>
                </a:cubicBezTo>
                <a:cubicBezTo>
                  <a:pt x="137" y="91"/>
                  <a:pt x="137" y="91"/>
                  <a:pt x="137" y="91"/>
                </a:cubicBezTo>
                <a:cubicBezTo>
                  <a:pt x="137" y="91"/>
                  <a:pt x="137" y="91"/>
                  <a:pt x="137" y="91"/>
                </a:cubicBezTo>
                <a:cubicBezTo>
                  <a:pt x="138" y="89"/>
                  <a:pt x="138" y="89"/>
                  <a:pt x="138" y="89"/>
                </a:cubicBezTo>
                <a:cubicBezTo>
                  <a:pt x="141" y="85"/>
                  <a:pt x="141" y="85"/>
                  <a:pt x="141" y="85"/>
                </a:cubicBezTo>
                <a:cubicBezTo>
                  <a:pt x="144" y="82"/>
                  <a:pt x="144" y="82"/>
                  <a:pt x="144" y="82"/>
                </a:cubicBezTo>
                <a:cubicBezTo>
                  <a:pt x="142" y="83"/>
                  <a:pt x="142" y="83"/>
                  <a:pt x="142" y="83"/>
                </a:cubicBezTo>
                <a:cubicBezTo>
                  <a:pt x="141" y="83"/>
                  <a:pt x="141" y="83"/>
                  <a:pt x="141" y="83"/>
                </a:cubicBezTo>
                <a:cubicBezTo>
                  <a:pt x="142" y="82"/>
                  <a:pt x="142" y="82"/>
                  <a:pt x="142" y="82"/>
                </a:cubicBezTo>
                <a:cubicBezTo>
                  <a:pt x="142" y="82"/>
                  <a:pt x="142" y="82"/>
                  <a:pt x="142" y="82"/>
                </a:cubicBezTo>
                <a:cubicBezTo>
                  <a:pt x="139" y="84"/>
                  <a:pt x="139" y="84"/>
                  <a:pt x="139" y="84"/>
                </a:cubicBezTo>
                <a:cubicBezTo>
                  <a:pt x="135" y="87"/>
                  <a:pt x="135" y="87"/>
                  <a:pt x="135" y="87"/>
                </a:cubicBezTo>
                <a:cubicBezTo>
                  <a:pt x="131" y="91"/>
                  <a:pt x="131" y="91"/>
                  <a:pt x="131" y="91"/>
                </a:cubicBezTo>
                <a:cubicBezTo>
                  <a:pt x="127" y="94"/>
                  <a:pt x="127" y="94"/>
                  <a:pt x="127" y="94"/>
                </a:cubicBezTo>
                <a:cubicBezTo>
                  <a:pt x="123" y="98"/>
                  <a:pt x="123" y="98"/>
                  <a:pt x="123" y="98"/>
                </a:cubicBezTo>
                <a:cubicBezTo>
                  <a:pt x="123" y="97"/>
                  <a:pt x="123" y="97"/>
                  <a:pt x="123" y="97"/>
                </a:cubicBezTo>
                <a:cubicBezTo>
                  <a:pt x="119" y="101"/>
                  <a:pt x="119" y="101"/>
                  <a:pt x="119" y="101"/>
                </a:cubicBezTo>
                <a:cubicBezTo>
                  <a:pt x="117" y="103"/>
                  <a:pt x="117" y="103"/>
                  <a:pt x="117" y="103"/>
                </a:cubicBezTo>
                <a:cubicBezTo>
                  <a:pt x="115" y="105"/>
                  <a:pt x="115" y="105"/>
                  <a:pt x="115" y="105"/>
                </a:cubicBezTo>
                <a:cubicBezTo>
                  <a:pt x="113" y="108"/>
                  <a:pt x="113" y="108"/>
                  <a:pt x="113" y="108"/>
                </a:cubicBezTo>
                <a:cubicBezTo>
                  <a:pt x="109" y="113"/>
                  <a:pt x="109" y="113"/>
                  <a:pt x="109" y="113"/>
                </a:cubicBezTo>
                <a:cubicBezTo>
                  <a:pt x="107" y="115"/>
                  <a:pt x="105" y="116"/>
                  <a:pt x="103" y="118"/>
                </a:cubicBezTo>
                <a:cubicBezTo>
                  <a:pt x="99" y="122"/>
                  <a:pt x="99" y="122"/>
                  <a:pt x="99" y="122"/>
                </a:cubicBezTo>
                <a:cubicBezTo>
                  <a:pt x="96" y="125"/>
                  <a:pt x="96" y="125"/>
                  <a:pt x="96" y="125"/>
                </a:cubicBezTo>
                <a:cubicBezTo>
                  <a:pt x="95" y="126"/>
                  <a:pt x="95" y="126"/>
                  <a:pt x="95" y="126"/>
                </a:cubicBezTo>
                <a:cubicBezTo>
                  <a:pt x="91" y="131"/>
                  <a:pt x="91" y="131"/>
                  <a:pt x="91" y="131"/>
                </a:cubicBezTo>
                <a:cubicBezTo>
                  <a:pt x="89" y="133"/>
                  <a:pt x="87" y="135"/>
                  <a:pt x="85" y="137"/>
                </a:cubicBezTo>
                <a:cubicBezTo>
                  <a:pt x="83" y="141"/>
                  <a:pt x="83" y="141"/>
                  <a:pt x="83" y="141"/>
                </a:cubicBezTo>
                <a:cubicBezTo>
                  <a:pt x="80" y="144"/>
                  <a:pt x="80" y="144"/>
                  <a:pt x="80" y="144"/>
                </a:cubicBezTo>
                <a:cubicBezTo>
                  <a:pt x="77" y="148"/>
                  <a:pt x="77" y="148"/>
                  <a:pt x="77" y="148"/>
                </a:cubicBezTo>
                <a:cubicBezTo>
                  <a:pt x="76" y="148"/>
                  <a:pt x="76" y="148"/>
                  <a:pt x="76" y="148"/>
                </a:cubicBezTo>
                <a:cubicBezTo>
                  <a:pt x="80" y="143"/>
                  <a:pt x="80" y="143"/>
                  <a:pt x="80" y="143"/>
                </a:cubicBezTo>
                <a:cubicBezTo>
                  <a:pt x="83" y="138"/>
                  <a:pt x="83" y="138"/>
                  <a:pt x="83" y="138"/>
                </a:cubicBezTo>
                <a:cubicBezTo>
                  <a:pt x="84" y="137"/>
                  <a:pt x="85" y="135"/>
                  <a:pt x="86" y="134"/>
                </a:cubicBezTo>
                <a:cubicBezTo>
                  <a:pt x="91" y="128"/>
                  <a:pt x="91" y="128"/>
                  <a:pt x="91" y="128"/>
                </a:cubicBezTo>
                <a:cubicBezTo>
                  <a:pt x="95" y="124"/>
                  <a:pt x="95" y="124"/>
                  <a:pt x="95" y="124"/>
                </a:cubicBezTo>
                <a:cubicBezTo>
                  <a:pt x="96" y="123"/>
                  <a:pt x="96" y="123"/>
                  <a:pt x="96" y="123"/>
                </a:cubicBezTo>
                <a:cubicBezTo>
                  <a:pt x="96" y="122"/>
                  <a:pt x="96" y="122"/>
                  <a:pt x="96" y="122"/>
                </a:cubicBezTo>
                <a:cubicBezTo>
                  <a:pt x="97" y="121"/>
                  <a:pt x="97" y="121"/>
                  <a:pt x="97" y="121"/>
                </a:cubicBezTo>
                <a:cubicBezTo>
                  <a:pt x="99" y="119"/>
                  <a:pt x="99" y="119"/>
                  <a:pt x="99" y="119"/>
                </a:cubicBezTo>
                <a:cubicBezTo>
                  <a:pt x="92" y="126"/>
                  <a:pt x="85" y="135"/>
                  <a:pt x="79" y="142"/>
                </a:cubicBezTo>
                <a:cubicBezTo>
                  <a:pt x="67" y="158"/>
                  <a:pt x="67" y="158"/>
                  <a:pt x="47" y="190"/>
                </a:cubicBezTo>
                <a:cubicBezTo>
                  <a:pt x="37" y="208"/>
                  <a:pt x="37" y="208"/>
                  <a:pt x="23" y="243"/>
                </a:cubicBezTo>
                <a:cubicBezTo>
                  <a:pt x="19" y="253"/>
                  <a:pt x="15" y="267"/>
                  <a:pt x="12" y="277"/>
                </a:cubicBezTo>
                <a:cubicBezTo>
                  <a:pt x="11" y="280"/>
                  <a:pt x="11" y="280"/>
                  <a:pt x="11" y="280"/>
                </a:cubicBezTo>
                <a:cubicBezTo>
                  <a:pt x="11" y="280"/>
                  <a:pt x="11" y="280"/>
                  <a:pt x="11" y="280"/>
                </a:cubicBezTo>
                <a:cubicBezTo>
                  <a:pt x="12" y="278"/>
                  <a:pt x="12" y="278"/>
                  <a:pt x="12" y="278"/>
                </a:cubicBezTo>
                <a:cubicBezTo>
                  <a:pt x="12" y="277"/>
                  <a:pt x="12" y="277"/>
                  <a:pt x="12" y="277"/>
                </a:cubicBezTo>
                <a:cubicBezTo>
                  <a:pt x="11" y="281"/>
                  <a:pt x="11" y="281"/>
                  <a:pt x="11" y="281"/>
                </a:cubicBezTo>
                <a:cubicBezTo>
                  <a:pt x="10" y="286"/>
                  <a:pt x="10" y="286"/>
                  <a:pt x="10" y="286"/>
                </a:cubicBezTo>
                <a:cubicBezTo>
                  <a:pt x="10" y="288"/>
                  <a:pt x="10" y="289"/>
                  <a:pt x="9" y="291"/>
                </a:cubicBezTo>
                <a:cubicBezTo>
                  <a:pt x="9" y="294"/>
                  <a:pt x="9" y="294"/>
                  <a:pt x="9" y="294"/>
                </a:cubicBezTo>
                <a:cubicBezTo>
                  <a:pt x="8" y="297"/>
                  <a:pt x="8" y="297"/>
                  <a:pt x="8" y="297"/>
                </a:cubicBezTo>
                <a:cubicBezTo>
                  <a:pt x="8" y="300"/>
                  <a:pt x="8" y="300"/>
                  <a:pt x="8" y="300"/>
                </a:cubicBezTo>
                <a:cubicBezTo>
                  <a:pt x="7" y="304"/>
                  <a:pt x="7" y="304"/>
                  <a:pt x="7" y="304"/>
                </a:cubicBezTo>
                <a:cubicBezTo>
                  <a:pt x="7" y="306"/>
                  <a:pt x="7" y="306"/>
                  <a:pt x="7" y="306"/>
                </a:cubicBezTo>
                <a:cubicBezTo>
                  <a:pt x="6" y="310"/>
                  <a:pt x="6" y="310"/>
                  <a:pt x="6" y="310"/>
                </a:cubicBezTo>
                <a:cubicBezTo>
                  <a:pt x="6" y="311"/>
                  <a:pt x="6" y="311"/>
                  <a:pt x="6" y="311"/>
                </a:cubicBezTo>
                <a:cubicBezTo>
                  <a:pt x="7" y="308"/>
                  <a:pt x="7" y="308"/>
                  <a:pt x="7" y="308"/>
                </a:cubicBezTo>
                <a:cubicBezTo>
                  <a:pt x="8" y="304"/>
                  <a:pt x="8" y="304"/>
                  <a:pt x="8" y="304"/>
                </a:cubicBezTo>
                <a:cubicBezTo>
                  <a:pt x="9" y="298"/>
                  <a:pt x="9" y="298"/>
                  <a:pt x="9" y="298"/>
                </a:cubicBezTo>
                <a:cubicBezTo>
                  <a:pt x="10" y="291"/>
                  <a:pt x="10" y="291"/>
                  <a:pt x="10" y="291"/>
                </a:cubicBezTo>
                <a:cubicBezTo>
                  <a:pt x="12" y="283"/>
                  <a:pt x="12" y="283"/>
                  <a:pt x="12" y="283"/>
                </a:cubicBezTo>
                <a:cubicBezTo>
                  <a:pt x="12" y="280"/>
                  <a:pt x="13" y="277"/>
                  <a:pt x="14" y="274"/>
                </a:cubicBezTo>
                <a:cubicBezTo>
                  <a:pt x="15" y="272"/>
                  <a:pt x="15" y="270"/>
                  <a:pt x="16" y="268"/>
                </a:cubicBezTo>
                <a:cubicBezTo>
                  <a:pt x="18" y="262"/>
                  <a:pt x="18" y="262"/>
                  <a:pt x="18" y="262"/>
                </a:cubicBezTo>
                <a:cubicBezTo>
                  <a:pt x="19" y="260"/>
                  <a:pt x="19" y="260"/>
                  <a:pt x="19" y="260"/>
                </a:cubicBezTo>
                <a:cubicBezTo>
                  <a:pt x="21" y="255"/>
                  <a:pt x="21" y="255"/>
                  <a:pt x="21" y="255"/>
                </a:cubicBezTo>
                <a:cubicBezTo>
                  <a:pt x="23" y="252"/>
                  <a:pt x="23" y="252"/>
                  <a:pt x="23" y="252"/>
                </a:cubicBezTo>
                <a:cubicBezTo>
                  <a:pt x="24" y="250"/>
                  <a:pt x="24" y="250"/>
                  <a:pt x="24" y="250"/>
                </a:cubicBezTo>
                <a:cubicBezTo>
                  <a:pt x="26" y="246"/>
                  <a:pt x="26" y="246"/>
                  <a:pt x="26" y="246"/>
                </a:cubicBezTo>
                <a:cubicBezTo>
                  <a:pt x="27" y="244"/>
                  <a:pt x="27" y="244"/>
                  <a:pt x="27" y="244"/>
                </a:cubicBezTo>
                <a:cubicBezTo>
                  <a:pt x="29" y="237"/>
                  <a:pt x="29" y="237"/>
                  <a:pt x="29" y="237"/>
                </a:cubicBezTo>
                <a:cubicBezTo>
                  <a:pt x="30" y="235"/>
                  <a:pt x="30" y="235"/>
                  <a:pt x="30" y="235"/>
                </a:cubicBezTo>
                <a:cubicBezTo>
                  <a:pt x="31" y="231"/>
                  <a:pt x="31" y="231"/>
                  <a:pt x="31" y="231"/>
                </a:cubicBezTo>
                <a:cubicBezTo>
                  <a:pt x="32" y="228"/>
                  <a:pt x="32" y="228"/>
                  <a:pt x="32" y="228"/>
                </a:cubicBezTo>
                <a:cubicBezTo>
                  <a:pt x="34" y="226"/>
                  <a:pt x="34" y="226"/>
                  <a:pt x="34" y="226"/>
                </a:cubicBezTo>
                <a:cubicBezTo>
                  <a:pt x="32" y="231"/>
                  <a:pt x="32" y="231"/>
                  <a:pt x="32" y="231"/>
                </a:cubicBezTo>
                <a:cubicBezTo>
                  <a:pt x="35" y="226"/>
                  <a:pt x="35" y="226"/>
                  <a:pt x="35" y="226"/>
                </a:cubicBezTo>
                <a:cubicBezTo>
                  <a:pt x="37" y="223"/>
                  <a:pt x="37" y="223"/>
                  <a:pt x="37" y="223"/>
                </a:cubicBezTo>
                <a:cubicBezTo>
                  <a:pt x="38" y="220"/>
                  <a:pt x="38" y="220"/>
                  <a:pt x="38" y="220"/>
                </a:cubicBezTo>
                <a:cubicBezTo>
                  <a:pt x="42" y="212"/>
                  <a:pt x="42" y="212"/>
                  <a:pt x="42" y="212"/>
                </a:cubicBezTo>
                <a:cubicBezTo>
                  <a:pt x="43" y="212"/>
                  <a:pt x="43" y="212"/>
                  <a:pt x="44" y="212"/>
                </a:cubicBezTo>
                <a:cubicBezTo>
                  <a:pt x="46" y="210"/>
                  <a:pt x="46" y="210"/>
                  <a:pt x="46" y="210"/>
                </a:cubicBezTo>
                <a:cubicBezTo>
                  <a:pt x="48" y="209"/>
                  <a:pt x="48" y="209"/>
                  <a:pt x="48" y="209"/>
                </a:cubicBezTo>
                <a:cubicBezTo>
                  <a:pt x="49" y="206"/>
                  <a:pt x="49" y="206"/>
                  <a:pt x="49" y="206"/>
                </a:cubicBezTo>
                <a:cubicBezTo>
                  <a:pt x="52" y="199"/>
                  <a:pt x="52" y="199"/>
                  <a:pt x="52" y="199"/>
                </a:cubicBezTo>
                <a:cubicBezTo>
                  <a:pt x="56" y="194"/>
                  <a:pt x="56" y="194"/>
                  <a:pt x="56" y="194"/>
                </a:cubicBezTo>
                <a:cubicBezTo>
                  <a:pt x="56" y="194"/>
                  <a:pt x="57" y="194"/>
                  <a:pt x="57" y="194"/>
                </a:cubicBezTo>
                <a:cubicBezTo>
                  <a:pt x="59" y="192"/>
                  <a:pt x="59" y="192"/>
                  <a:pt x="59" y="192"/>
                </a:cubicBezTo>
                <a:cubicBezTo>
                  <a:pt x="60" y="192"/>
                  <a:pt x="60" y="192"/>
                  <a:pt x="60" y="192"/>
                </a:cubicBezTo>
                <a:cubicBezTo>
                  <a:pt x="63" y="189"/>
                  <a:pt x="63" y="189"/>
                  <a:pt x="63" y="189"/>
                </a:cubicBezTo>
                <a:cubicBezTo>
                  <a:pt x="66" y="186"/>
                  <a:pt x="66" y="186"/>
                  <a:pt x="66" y="186"/>
                </a:cubicBezTo>
                <a:cubicBezTo>
                  <a:pt x="68" y="186"/>
                  <a:pt x="69" y="186"/>
                  <a:pt x="70" y="187"/>
                </a:cubicBezTo>
                <a:cubicBezTo>
                  <a:pt x="70" y="188"/>
                  <a:pt x="69" y="188"/>
                  <a:pt x="69" y="189"/>
                </a:cubicBezTo>
                <a:cubicBezTo>
                  <a:pt x="68" y="189"/>
                  <a:pt x="67" y="189"/>
                  <a:pt x="66" y="189"/>
                </a:cubicBezTo>
                <a:cubicBezTo>
                  <a:pt x="63" y="192"/>
                  <a:pt x="63" y="192"/>
                  <a:pt x="61" y="196"/>
                </a:cubicBezTo>
                <a:cubicBezTo>
                  <a:pt x="61" y="197"/>
                  <a:pt x="61" y="197"/>
                  <a:pt x="61" y="197"/>
                </a:cubicBezTo>
                <a:cubicBezTo>
                  <a:pt x="64" y="195"/>
                  <a:pt x="64" y="195"/>
                  <a:pt x="64" y="195"/>
                </a:cubicBezTo>
                <a:cubicBezTo>
                  <a:pt x="66" y="193"/>
                  <a:pt x="66" y="193"/>
                  <a:pt x="66" y="193"/>
                </a:cubicBezTo>
                <a:cubicBezTo>
                  <a:pt x="68" y="192"/>
                  <a:pt x="68" y="192"/>
                  <a:pt x="68" y="192"/>
                </a:cubicBezTo>
                <a:cubicBezTo>
                  <a:pt x="71" y="190"/>
                  <a:pt x="71" y="190"/>
                  <a:pt x="71" y="190"/>
                </a:cubicBezTo>
                <a:cubicBezTo>
                  <a:pt x="73" y="189"/>
                  <a:pt x="73" y="189"/>
                  <a:pt x="73" y="189"/>
                </a:cubicBezTo>
                <a:cubicBezTo>
                  <a:pt x="77" y="185"/>
                  <a:pt x="77" y="185"/>
                  <a:pt x="77" y="185"/>
                </a:cubicBezTo>
                <a:cubicBezTo>
                  <a:pt x="80" y="182"/>
                  <a:pt x="80" y="182"/>
                  <a:pt x="80" y="182"/>
                </a:cubicBezTo>
                <a:cubicBezTo>
                  <a:pt x="83" y="178"/>
                  <a:pt x="83" y="178"/>
                  <a:pt x="83" y="178"/>
                </a:cubicBezTo>
                <a:cubicBezTo>
                  <a:pt x="80" y="179"/>
                  <a:pt x="80" y="179"/>
                  <a:pt x="80" y="179"/>
                </a:cubicBezTo>
                <a:cubicBezTo>
                  <a:pt x="75" y="184"/>
                  <a:pt x="75" y="184"/>
                  <a:pt x="75" y="184"/>
                </a:cubicBezTo>
                <a:cubicBezTo>
                  <a:pt x="73" y="184"/>
                  <a:pt x="73" y="184"/>
                  <a:pt x="73" y="184"/>
                </a:cubicBezTo>
                <a:cubicBezTo>
                  <a:pt x="73" y="182"/>
                  <a:pt x="73" y="182"/>
                  <a:pt x="73" y="182"/>
                </a:cubicBezTo>
                <a:cubicBezTo>
                  <a:pt x="73" y="178"/>
                  <a:pt x="73" y="178"/>
                  <a:pt x="73" y="178"/>
                </a:cubicBezTo>
                <a:cubicBezTo>
                  <a:pt x="76" y="171"/>
                  <a:pt x="76" y="171"/>
                  <a:pt x="76" y="171"/>
                </a:cubicBezTo>
                <a:cubicBezTo>
                  <a:pt x="80" y="168"/>
                  <a:pt x="80" y="168"/>
                  <a:pt x="80" y="168"/>
                </a:cubicBezTo>
                <a:cubicBezTo>
                  <a:pt x="83" y="163"/>
                  <a:pt x="83" y="163"/>
                  <a:pt x="83" y="163"/>
                </a:cubicBezTo>
                <a:cubicBezTo>
                  <a:pt x="81" y="162"/>
                  <a:pt x="81" y="162"/>
                  <a:pt x="81" y="162"/>
                </a:cubicBezTo>
                <a:cubicBezTo>
                  <a:pt x="78" y="164"/>
                  <a:pt x="78" y="164"/>
                  <a:pt x="78" y="164"/>
                </a:cubicBezTo>
                <a:cubicBezTo>
                  <a:pt x="73" y="168"/>
                  <a:pt x="73" y="168"/>
                  <a:pt x="73" y="168"/>
                </a:cubicBezTo>
                <a:cubicBezTo>
                  <a:pt x="67" y="174"/>
                  <a:pt x="67" y="174"/>
                  <a:pt x="67" y="174"/>
                </a:cubicBezTo>
                <a:cubicBezTo>
                  <a:pt x="63" y="178"/>
                  <a:pt x="63" y="178"/>
                  <a:pt x="63" y="178"/>
                </a:cubicBezTo>
                <a:cubicBezTo>
                  <a:pt x="66" y="175"/>
                  <a:pt x="66" y="175"/>
                  <a:pt x="66" y="175"/>
                </a:cubicBezTo>
                <a:cubicBezTo>
                  <a:pt x="69" y="171"/>
                  <a:pt x="69" y="171"/>
                  <a:pt x="69" y="171"/>
                </a:cubicBezTo>
                <a:cubicBezTo>
                  <a:pt x="71" y="169"/>
                  <a:pt x="71" y="169"/>
                  <a:pt x="71" y="169"/>
                </a:cubicBezTo>
                <a:cubicBezTo>
                  <a:pt x="71" y="167"/>
                  <a:pt x="71" y="167"/>
                  <a:pt x="71" y="167"/>
                </a:cubicBezTo>
                <a:cubicBezTo>
                  <a:pt x="71" y="167"/>
                  <a:pt x="72" y="167"/>
                  <a:pt x="72" y="167"/>
                </a:cubicBezTo>
                <a:cubicBezTo>
                  <a:pt x="75" y="164"/>
                  <a:pt x="75" y="164"/>
                  <a:pt x="75" y="164"/>
                </a:cubicBezTo>
                <a:cubicBezTo>
                  <a:pt x="78" y="161"/>
                  <a:pt x="78" y="161"/>
                  <a:pt x="78" y="161"/>
                </a:cubicBezTo>
                <a:cubicBezTo>
                  <a:pt x="80" y="161"/>
                  <a:pt x="80" y="161"/>
                  <a:pt x="80" y="161"/>
                </a:cubicBezTo>
                <a:cubicBezTo>
                  <a:pt x="83" y="157"/>
                  <a:pt x="83" y="157"/>
                  <a:pt x="83" y="157"/>
                </a:cubicBezTo>
                <a:cubicBezTo>
                  <a:pt x="85" y="156"/>
                  <a:pt x="85" y="156"/>
                  <a:pt x="85" y="156"/>
                </a:cubicBezTo>
                <a:cubicBezTo>
                  <a:pt x="86" y="156"/>
                  <a:pt x="87" y="156"/>
                  <a:pt x="87" y="156"/>
                </a:cubicBezTo>
                <a:cubicBezTo>
                  <a:pt x="92" y="156"/>
                  <a:pt x="92" y="156"/>
                  <a:pt x="92" y="156"/>
                </a:cubicBezTo>
                <a:cubicBezTo>
                  <a:pt x="93" y="157"/>
                  <a:pt x="93" y="157"/>
                  <a:pt x="93" y="157"/>
                </a:cubicBezTo>
                <a:cubicBezTo>
                  <a:pt x="95" y="157"/>
                  <a:pt x="95" y="157"/>
                  <a:pt x="95" y="157"/>
                </a:cubicBezTo>
                <a:cubicBezTo>
                  <a:pt x="99" y="154"/>
                  <a:pt x="99" y="154"/>
                  <a:pt x="99" y="154"/>
                </a:cubicBezTo>
                <a:cubicBezTo>
                  <a:pt x="104" y="150"/>
                  <a:pt x="104" y="150"/>
                  <a:pt x="104" y="150"/>
                </a:cubicBezTo>
                <a:cubicBezTo>
                  <a:pt x="107" y="150"/>
                  <a:pt x="107" y="150"/>
                  <a:pt x="107" y="150"/>
                </a:cubicBezTo>
                <a:cubicBezTo>
                  <a:pt x="110" y="148"/>
                  <a:pt x="110" y="148"/>
                  <a:pt x="110" y="148"/>
                </a:cubicBezTo>
              </a:path>
            </a:pathLst>
          </a:custGeom>
          <a:solidFill>
            <a:schemeClr val="bg1">
              <a:lumMod val="7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latin typeface="Candara" panose="020E0502030303020204" pitchFamily="34" charset="0"/>
            </a:endParaRPr>
          </a:p>
        </p:txBody>
      </p:sp>
      <p:grpSp>
        <p:nvGrpSpPr>
          <p:cNvPr id="2" name="Group 210"/>
          <p:cNvGrpSpPr/>
          <p:nvPr/>
        </p:nvGrpSpPr>
        <p:grpSpPr>
          <a:xfrm>
            <a:off x="2639580" y="2849680"/>
            <a:ext cx="1725136" cy="1725136"/>
            <a:chOff x="2183615" y="1663567"/>
            <a:chExt cx="1293852" cy="1293852"/>
          </a:xfrm>
        </p:grpSpPr>
        <p:sp>
          <p:nvSpPr>
            <p:cNvPr id="196" name="Oval 195"/>
            <p:cNvSpPr/>
            <p:nvPr/>
          </p:nvSpPr>
          <p:spPr>
            <a:xfrm>
              <a:off x="2283175" y="1763127"/>
              <a:ext cx="1094733" cy="1094733"/>
            </a:xfrm>
            <a:prstGeom prst="ellipse">
              <a:avLst/>
            </a:prstGeom>
            <a:solidFill>
              <a:srgbClr val="5C9A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67" dirty="0">
                <a:latin typeface="Candara" panose="020E0502030303020204" pitchFamily="34" charset="0"/>
              </a:endParaRPr>
            </a:p>
          </p:txBody>
        </p:sp>
        <p:sp>
          <p:nvSpPr>
            <p:cNvPr id="209" name="Oval 208"/>
            <p:cNvSpPr/>
            <p:nvPr/>
          </p:nvSpPr>
          <p:spPr>
            <a:xfrm>
              <a:off x="2183615" y="1663567"/>
              <a:ext cx="1293852" cy="1293852"/>
            </a:xfrm>
            <a:prstGeom prst="ellipse">
              <a:avLst/>
            </a:prstGeom>
            <a:noFill/>
            <a:ln w="19050">
              <a:solidFill>
                <a:schemeClr val="tx1">
                  <a:lumMod val="65000"/>
                  <a:lumOff val="35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67" dirty="0">
                <a:latin typeface="Candara" panose="020E0502030303020204" pitchFamily="34" charset="0"/>
              </a:endParaRPr>
            </a:p>
          </p:txBody>
        </p:sp>
      </p:grpSp>
      <p:grpSp>
        <p:nvGrpSpPr>
          <p:cNvPr id="3" name="Group 211"/>
          <p:cNvGrpSpPr/>
          <p:nvPr/>
        </p:nvGrpSpPr>
        <p:grpSpPr>
          <a:xfrm>
            <a:off x="796157" y="3064711"/>
            <a:ext cx="1295079" cy="1295076"/>
            <a:chOff x="864537" y="1822859"/>
            <a:chExt cx="971309" cy="971307"/>
          </a:xfrm>
        </p:grpSpPr>
        <p:sp>
          <p:nvSpPr>
            <p:cNvPr id="190" name="Oval 189"/>
            <p:cNvSpPr/>
            <p:nvPr/>
          </p:nvSpPr>
          <p:spPr>
            <a:xfrm>
              <a:off x="932451" y="1890773"/>
              <a:ext cx="835480" cy="835478"/>
            </a:xfrm>
            <a:prstGeom prst="ellipse">
              <a:avLst/>
            </a:prstGeom>
            <a:solidFill>
              <a:srgbClr val="FE4A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67" dirty="0">
                <a:latin typeface="Candara" panose="020E0502030303020204" pitchFamily="34" charset="0"/>
              </a:endParaRPr>
            </a:p>
          </p:txBody>
        </p:sp>
        <p:sp>
          <p:nvSpPr>
            <p:cNvPr id="210" name="Oval 209"/>
            <p:cNvSpPr/>
            <p:nvPr/>
          </p:nvSpPr>
          <p:spPr>
            <a:xfrm>
              <a:off x="864537" y="1822859"/>
              <a:ext cx="971309" cy="971307"/>
            </a:xfrm>
            <a:prstGeom prst="ellipse">
              <a:avLst/>
            </a:prstGeom>
            <a:noFill/>
            <a:ln w="19050">
              <a:solidFill>
                <a:schemeClr val="tx1">
                  <a:lumMod val="65000"/>
                  <a:lumOff val="35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67" dirty="0">
                <a:latin typeface="Candara" panose="020E0502030303020204" pitchFamily="34" charset="0"/>
              </a:endParaRPr>
            </a:p>
          </p:txBody>
        </p:sp>
      </p:grpSp>
      <p:sp>
        <p:nvSpPr>
          <p:cNvPr id="215" name="Arc 214"/>
          <p:cNvSpPr/>
          <p:nvPr/>
        </p:nvSpPr>
        <p:spPr>
          <a:xfrm>
            <a:off x="4912829" y="2536668"/>
            <a:ext cx="2351160" cy="2351160"/>
          </a:xfrm>
          <a:prstGeom prst="arc">
            <a:avLst>
              <a:gd name="adj1" fmla="val 21578092"/>
              <a:gd name="adj2" fmla="val 21479725"/>
            </a:avLst>
          </a:prstGeom>
          <a:ln w="19050">
            <a:solidFill>
              <a:schemeClr val="tx1">
                <a:lumMod val="65000"/>
                <a:lumOff val="35000"/>
              </a:schemeClr>
            </a:solidFill>
            <a:prstDash val="sysDot"/>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400" dirty="0">
              <a:latin typeface="Candara" panose="020E0502030303020204" pitchFamily="34" charset="0"/>
            </a:endParaRPr>
          </a:p>
        </p:txBody>
      </p:sp>
      <p:cxnSp>
        <p:nvCxnSpPr>
          <p:cNvPr id="220" name="Straight Connector 219"/>
          <p:cNvCxnSpPr/>
          <p:nvPr/>
        </p:nvCxnSpPr>
        <p:spPr>
          <a:xfrm flipH="1">
            <a:off x="2091235" y="3712248"/>
            <a:ext cx="548115" cy="0"/>
          </a:xfrm>
          <a:prstGeom prst="line">
            <a:avLst/>
          </a:prstGeom>
          <a:ln w="19050">
            <a:solidFill>
              <a:schemeClr val="tx1">
                <a:lumMod val="65000"/>
                <a:lumOff val="35000"/>
              </a:schemeClr>
            </a:solidFill>
            <a:prstDash val="sysDot"/>
            <a:headEnd type="oval"/>
            <a:tailEnd type="oval"/>
          </a:ln>
        </p:spPr>
        <p:style>
          <a:lnRef idx="1">
            <a:schemeClr val="accent1"/>
          </a:lnRef>
          <a:fillRef idx="0">
            <a:schemeClr val="accent1"/>
          </a:fillRef>
          <a:effectRef idx="0">
            <a:schemeClr val="accent1"/>
          </a:effectRef>
          <a:fontRef idx="minor">
            <a:schemeClr val="tx1"/>
          </a:fontRef>
        </p:style>
      </p:cxnSp>
      <p:cxnSp>
        <p:nvCxnSpPr>
          <p:cNvPr id="221" name="Straight Connector 220"/>
          <p:cNvCxnSpPr/>
          <p:nvPr/>
        </p:nvCxnSpPr>
        <p:spPr>
          <a:xfrm flipH="1">
            <a:off x="7263989" y="3712248"/>
            <a:ext cx="548115" cy="0"/>
          </a:xfrm>
          <a:prstGeom prst="line">
            <a:avLst/>
          </a:prstGeom>
          <a:ln w="19050">
            <a:solidFill>
              <a:schemeClr val="tx1">
                <a:lumMod val="65000"/>
                <a:lumOff val="35000"/>
              </a:schemeClr>
            </a:solidFill>
            <a:prstDash val="sysDot"/>
            <a:headEnd type="oval"/>
            <a:tailEnd type="oval"/>
          </a:ln>
        </p:spPr>
        <p:style>
          <a:lnRef idx="1">
            <a:schemeClr val="accent1"/>
          </a:lnRef>
          <a:fillRef idx="0">
            <a:schemeClr val="accent1"/>
          </a:fillRef>
          <a:effectRef idx="0">
            <a:schemeClr val="accent1"/>
          </a:effectRef>
          <a:fontRef idx="minor">
            <a:schemeClr val="tx1"/>
          </a:fontRef>
        </p:style>
      </p:cxnSp>
      <p:grpSp>
        <p:nvGrpSpPr>
          <p:cNvPr id="4" name="Group 221"/>
          <p:cNvGrpSpPr/>
          <p:nvPr/>
        </p:nvGrpSpPr>
        <p:grpSpPr>
          <a:xfrm>
            <a:off x="7812104" y="2849680"/>
            <a:ext cx="1725136" cy="1725136"/>
            <a:chOff x="2183615" y="1663567"/>
            <a:chExt cx="1293852" cy="1293852"/>
          </a:xfrm>
        </p:grpSpPr>
        <p:sp>
          <p:nvSpPr>
            <p:cNvPr id="223" name="Oval 222"/>
            <p:cNvSpPr/>
            <p:nvPr/>
          </p:nvSpPr>
          <p:spPr>
            <a:xfrm>
              <a:off x="2283175" y="1763127"/>
              <a:ext cx="1094733" cy="1094733"/>
            </a:xfrm>
            <a:prstGeom prst="ellipse">
              <a:avLst/>
            </a:pr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67" dirty="0">
                <a:latin typeface="Candara" panose="020E0502030303020204" pitchFamily="34" charset="0"/>
              </a:endParaRPr>
            </a:p>
          </p:txBody>
        </p:sp>
        <p:sp>
          <p:nvSpPr>
            <p:cNvPr id="224" name="Oval 223"/>
            <p:cNvSpPr/>
            <p:nvPr/>
          </p:nvSpPr>
          <p:spPr>
            <a:xfrm>
              <a:off x="2183615" y="1663567"/>
              <a:ext cx="1293852" cy="1293852"/>
            </a:xfrm>
            <a:prstGeom prst="ellipse">
              <a:avLst/>
            </a:prstGeom>
            <a:noFill/>
            <a:ln w="19050">
              <a:solidFill>
                <a:schemeClr val="tx1">
                  <a:lumMod val="65000"/>
                  <a:lumOff val="35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67" dirty="0">
                <a:latin typeface="Candara" panose="020E0502030303020204" pitchFamily="34" charset="0"/>
              </a:endParaRPr>
            </a:p>
          </p:txBody>
        </p:sp>
      </p:grpSp>
      <p:cxnSp>
        <p:nvCxnSpPr>
          <p:cNvPr id="225" name="Straight Connector 224"/>
          <p:cNvCxnSpPr/>
          <p:nvPr/>
        </p:nvCxnSpPr>
        <p:spPr>
          <a:xfrm flipH="1">
            <a:off x="9537240" y="3712248"/>
            <a:ext cx="548115" cy="0"/>
          </a:xfrm>
          <a:prstGeom prst="line">
            <a:avLst/>
          </a:prstGeom>
          <a:ln w="19050">
            <a:solidFill>
              <a:schemeClr val="tx1">
                <a:lumMod val="65000"/>
                <a:lumOff val="35000"/>
              </a:schemeClr>
            </a:solidFill>
            <a:prstDash val="sysDot"/>
            <a:headEnd type="oval"/>
            <a:tailEnd type="oval"/>
          </a:ln>
        </p:spPr>
        <p:style>
          <a:lnRef idx="1">
            <a:schemeClr val="accent1"/>
          </a:lnRef>
          <a:fillRef idx="0">
            <a:schemeClr val="accent1"/>
          </a:fillRef>
          <a:effectRef idx="0">
            <a:schemeClr val="accent1"/>
          </a:effectRef>
          <a:fontRef idx="minor">
            <a:schemeClr val="tx1"/>
          </a:fontRef>
        </p:style>
      </p:cxnSp>
      <p:grpSp>
        <p:nvGrpSpPr>
          <p:cNvPr id="5" name="Group 225"/>
          <p:cNvGrpSpPr/>
          <p:nvPr/>
        </p:nvGrpSpPr>
        <p:grpSpPr>
          <a:xfrm>
            <a:off x="10085355" y="3064711"/>
            <a:ext cx="1295079" cy="1295076"/>
            <a:chOff x="864537" y="1822859"/>
            <a:chExt cx="971309" cy="971307"/>
          </a:xfrm>
        </p:grpSpPr>
        <p:sp>
          <p:nvSpPr>
            <p:cNvPr id="227" name="Oval 226"/>
            <p:cNvSpPr/>
            <p:nvPr/>
          </p:nvSpPr>
          <p:spPr>
            <a:xfrm>
              <a:off x="932451" y="1890773"/>
              <a:ext cx="835480" cy="835478"/>
            </a:xfrm>
            <a:prstGeom prst="ellipse">
              <a:avLst/>
            </a:prstGeom>
            <a:solidFill>
              <a:srgbClr val="7A7A7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67" dirty="0">
                <a:latin typeface="Candara" panose="020E0502030303020204" pitchFamily="34" charset="0"/>
              </a:endParaRPr>
            </a:p>
          </p:txBody>
        </p:sp>
        <p:sp>
          <p:nvSpPr>
            <p:cNvPr id="228" name="Oval 227"/>
            <p:cNvSpPr/>
            <p:nvPr/>
          </p:nvSpPr>
          <p:spPr>
            <a:xfrm>
              <a:off x="864537" y="1822859"/>
              <a:ext cx="971309" cy="971307"/>
            </a:xfrm>
            <a:prstGeom prst="ellipse">
              <a:avLst/>
            </a:prstGeom>
            <a:noFill/>
            <a:ln w="19050">
              <a:solidFill>
                <a:schemeClr val="tx1">
                  <a:lumMod val="65000"/>
                  <a:lumOff val="35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67" dirty="0">
                <a:latin typeface="Candara" panose="020E0502030303020204" pitchFamily="34" charset="0"/>
              </a:endParaRPr>
            </a:p>
          </p:txBody>
        </p:sp>
      </p:grpSp>
      <p:sp>
        <p:nvSpPr>
          <p:cNvPr id="2053" name="Freeform 5"/>
          <p:cNvSpPr>
            <a:spLocks noEditPoints="1"/>
          </p:cNvSpPr>
          <p:nvPr/>
        </p:nvSpPr>
        <p:spPr bwMode="auto">
          <a:xfrm>
            <a:off x="1158208" y="3305927"/>
            <a:ext cx="560269" cy="662136"/>
          </a:xfrm>
          <a:custGeom>
            <a:avLst/>
            <a:gdLst/>
            <a:ahLst/>
            <a:cxnLst>
              <a:cxn ang="0">
                <a:pos x="250" y="250"/>
              </a:cxn>
              <a:cxn ang="0">
                <a:pos x="125" y="296"/>
              </a:cxn>
              <a:cxn ang="0">
                <a:pos x="0" y="250"/>
              </a:cxn>
              <a:cxn ang="0">
                <a:pos x="66" y="210"/>
              </a:cxn>
              <a:cxn ang="0">
                <a:pos x="79" y="219"/>
              </a:cxn>
              <a:cxn ang="0">
                <a:pos x="70" y="232"/>
              </a:cxn>
              <a:cxn ang="0">
                <a:pos x="23" y="251"/>
              </a:cxn>
              <a:cxn ang="0">
                <a:pos x="125" y="273"/>
              </a:cxn>
              <a:cxn ang="0">
                <a:pos x="228" y="250"/>
              </a:cxn>
              <a:cxn ang="0">
                <a:pos x="180" y="232"/>
              </a:cxn>
              <a:cxn ang="0">
                <a:pos x="171" y="219"/>
              </a:cxn>
              <a:cxn ang="0">
                <a:pos x="184" y="210"/>
              </a:cxn>
              <a:cxn ang="0">
                <a:pos x="250" y="250"/>
              </a:cxn>
              <a:cxn ang="0">
                <a:pos x="80" y="182"/>
              </a:cxn>
              <a:cxn ang="0">
                <a:pos x="91" y="182"/>
              </a:cxn>
              <a:cxn ang="0">
                <a:pos x="91" y="250"/>
              </a:cxn>
              <a:cxn ang="0">
                <a:pos x="102" y="262"/>
              </a:cxn>
              <a:cxn ang="0">
                <a:pos x="148" y="262"/>
              </a:cxn>
              <a:cxn ang="0">
                <a:pos x="159" y="250"/>
              </a:cxn>
              <a:cxn ang="0">
                <a:pos x="159" y="182"/>
              </a:cxn>
              <a:cxn ang="0">
                <a:pos x="171" y="182"/>
              </a:cxn>
              <a:cxn ang="0">
                <a:pos x="182" y="171"/>
              </a:cxn>
              <a:cxn ang="0">
                <a:pos x="182" y="102"/>
              </a:cxn>
              <a:cxn ang="0">
                <a:pos x="157" y="82"/>
              </a:cxn>
              <a:cxn ang="0">
                <a:pos x="125" y="80"/>
              </a:cxn>
              <a:cxn ang="0">
                <a:pos x="93" y="82"/>
              </a:cxn>
              <a:cxn ang="0">
                <a:pos x="68" y="102"/>
              </a:cxn>
              <a:cxn ang="0">
                <a:pos x="68" y="171"/>
              </a:cxn>
              <a:cxn ang="0">
                <a:pos x="80" y="182"/>
              </a:cxn>
              <a:cxn ang="0">
                <a:pos x="125" y="68"/>
              </a:cxn>
              <a:cxn ang="0">
                <a:pos x="159" y="34"/>
              </a:cxn>
              <a:cxn ang="0">
                <a:pos x="125" y="0"/>
              </a:cxn>
              <a:cxn ang="0">
                <a:pos x="91" y="34"/>
              </a:cxn>
              <a:cxn ang="0">
                <a:pos x="125" y="68"/>
              </a:cxn>
              <a:cxn ang="0">
                <a:pos x="125" y="68"/>
              </a:cxn>
              <a:cxn ang="0">
                <a:pos x="125" y="68"/>
              </a:cxn>
            </a:cxnLst>
            <a:rect l="0" t="0" r="r" b="b"/>
            <a:pathLst>
              <a:path w="250" h="296">
                <a:moveTo>
                  <a:pt x="250" y="250"/>
                </a:moveTo>
                <a:cubicBezTo>
                  <a:pt x="250" y="282"/>
                  <a:pt x="185" y="296"/>
                  <a:pt x="125" y="296"/>
                </a:cubicBezTo>
                <a:cubicBezTo>
                  <a:pt x="65" y="296"/>
                  <a:pt x="0" y="282"/>
                  <a:pt x="0" y="250"/>
                </a:cubicBezTo>
                <a:cubicBezTo>
                  <a:pt x="0" y="226"/>
                  <a:pt x="36" y="215"/>
                  <a:pt x="66" y="210"/>
                </a:cubicBezTo>
                <a:cubicBezTo>
                  <a:pt x="72" y="209"/>
                  <a:pt x="78" y="213"/>
                  <a:pt x="79" y="219"/>
                </a:cubicBezTo>
                <a:cubicBezTo>
                  <a:pt x="80" y="225"/>
                  <a:pt x="76" y="231"/>
                  <a:pt x="70" y="232"/>
                </a:cubicBezTo>
                <a:cubicBezTo>
                  <a:pt x="33" y="239"/>
                  <a:pt x="23" y="249"/>
                  <a:pt x="23" y="251"/>
                </a:cubicBezTo>
                <a:cubicBezTo>
                  <a:pt x="24" y="257"/>
                  <a:pt x="58" y="273"/>
                  <a:pt x="125" y="273"/>
                </a:cubicBezTo>
                <a:cubicBezTo>
                  <a:pt x="192" y="273"/>
                  <a:pt x="226" y="257"/>
                  <a:pt x="228" y="250"/>
                </a:cubicBezTo>
                <a:cubicBezTo>
                  <a:pt x="227" y="249"/>
                  <a:pt x="217" y="238"/>
                  <a:pt x="180" y="232"/>
                </a:cubicBezTo>
                <a:cubicBezTo>
                  <a:pt x="174" y="231"/>
                  <a:pt x="170" y="225"/>
                  <a:pt x="171" y="219"/>
                </a:cubicBezTo>
                <a:cubicBezTo>
                  <a:pt x="172" y="213"/>
                  <a:pt x="178" y="209"/>
                  <a:pt x="184" y="210"/>
                </a:cubicBezTo>
                <a:cubicBezTo>
                  <a:pt x="214" y="215"/>
                  <a:pt x="250" y="226"/>
                  <a:pt x="250" y="250"/>
                </a:cubicBezTo>
                <a:close/>
                <a:moveTo>
                  <a:pt x="80" y="182"/>
                </a:moveTo>
                <a:cubicBezTo>
                  <a:pt x="91" y="182"/>
                  <a:pt x="91" y="182"/>
                  <a:pt x="91" y="182"/>
                </a:cubicBezTo>
                <a:cubicBezTo>
                  <a:pt x="91" y="250"/>
                  <a:pt x="91" y="250"/>
                  <a:pt x="91" y="250"/>
                </a:cubicBezTo>
                <a:cubicBezTo>
                  <a:pt x="91" y="257"/>
                  <a:pt x="96" y="262"/>
                  <a:pt x="102" y="262"/>
                </a:cubicBezTo>
                <a:cubicBezTo>
                  <a:pt x="148" y="262"/>
                  <a:pt x="148" y="262"/>
                  <a:pt x="148" y="262"/>
                </a:cubicBezTo>
                <a:cubicBezTo>
                  <a:pt x="154" y="262"/>
                  <a:pt x="159" y="257"/>
                  <a:pt x="159" y="250"/>
                </a:cubicBezTo>
                <a:cubicBezTo>
                  <a:pt x="159" y="182"/>
                  <a:pt x="159" y="182"/>
                  <a:pt x="159" y="182"/>
                </a:cubicBezTo>
                <a:cubicBezTo>
                  <a:pt x="171" y="182"/>
                  <a:pt x="171" y="182"/>
                  <a:pt x="171" y="182"/>
                </a:cubicBezTo>
                <a:cubicBezTo>
                  <a:pt x="177" y="182"/>
                  <a:pt x="182" y="177"/>
                  <a:pt x="182" y="171"/>
                </a:cubicBezTo>
                <a:cubicBezTo>
                  <a:pt x="182" y="102"/>
                  <a:pt x="182" y="102"/>
                  <a:pt x="182" y="102"/>
                </a:cubicBezTo>
                <a:cubicBezTo>
                  <a:pt x="182" y="97"/>
                  <a:pt x="173" y="84"/>
                  <a:pt x="157" y="82"/>
                </a:cubicBezTo>
                <a:cubicBezTo>
                  <a:pt x="150" y="81"/>
                  <a:pt x="138" y="80"/>
                  <a:pt x="125" y="80"/>
                </a:cubicBezTo>
                <a:cubicBezTo>
                  <a:pt x="112" y="80"/>
                  <a:pt x="100" y="81"/>
                  <a:pt x="93" y="82"/>
                </a:cubicBezTo>
                <a:cubicBezTo>
                  <a:pt x="77" y="84"/>
                  <a:pt x="68" y="97"/>
                  <a:pt x="68" y="102"/>
                </a:cubicBezTo>
                <a:cubicBezTo>
                  <a:pt x="68" y="171"/>
                  <a:pt x="68" y="171"/>
                  <a:pt x="68" y="171"/>
                </a:cubicBezTo>
                <a:cubicBezTo>
                  <a:pt x="68" y="177"/>
                  <a:pt x="73" y="182"/>
                  <a:pt x="80" y="182"/>
                </a:cubicBezTo>
                <a:close/>
                <a:moveTo>
                  <a:pt x="125" y="68"/>
                </a:moveTo>
                <a:cubicBezTo>
                  <a:pt x="144" y="68"/>
                  <a:pt x="159" y="53"/>
                  <a:pt x="159" y="34"/>
                </a:cubicBezTo>
                <a:cubicBezTo>
                  <a:pt x="159" y="15"/>
                  <a:pt x="144" y="0"/>
                  <a:pt x="125" y="0"/>
                </a:cubicBezTo>
                <a:cubicBezTo>
                  <a:pt x="106" y="0"/>
                  <a:pt x="91" y="15"/>
                  <a:pt x="91" y="34"/>
                </a:cubicBezTo>
                <a:cubicBezTo>
                  <a:pt x="91" y="53"/>
                  <a:pt x="106" y="68"/>
                  <a:pt x="125" y="68"/>
                </a:cubicBezTo>
                <a:close/>
                <a:moveTo>
                  <a:pt x="125" y="68"/>
                </a:moveTo>
                <a:cubicBezTo>
                  <a:pt x="125" y="68"/>
                  <a:pt x="125" y="68"/>
                  <a:pt x="125" y="68"/>
                </a:cubicBezTo>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2057" name="Freeform 9"/>
          <p:cNvSpPr>
            <a:spLocks noEditPoints="1"/>
          </p:cNvSpPr>
          <p:nvPr/>
        </p:nvSpPr>
        <p:spPr bwMode="auto">
          <a:xfrm>
            <a:off x="3164417" y="3339512"/>
            <a:ext cx="681567" cy="687917"/>
          </a:xfrm>
          <a:custGeom>
            <a:avLst/>
            <a:gdLst/>
            <a:ahLst/>
            <a:cxnLst>
              <a:cxn ang="0">
                <a:pos x="46" y="125"/>
              </a:cxn>
              <a:cxn ang="0">
                <a:pos x="46" y="98"/>
              </a:cxn>
              <a:cxn ang="0">
                <a:pos x="49" y="90"/>
              </a:cxn>
              <a:cxn ang="0">
                <a:pos x="132" y="118"/>
              </a:cxn>
              <a:cxn ang="0">
                <a:pos x="216" y="90"/>
              </a:cxn>
              <a:cxn ang="0">
                <a:pos x="218" y="98"/>
              </a:cxn>
              <a:cxn ang="0">
                <a:pos x="218" y="125"/>
              </a:cxn>
              <a:cxn ang="0">
                <a:pos x="132" y="161"/>
              </a:cxn>
              <a:cxn ang="0">
                <a:pos x="46" y="125"/>
              </a:cxn>
              <a:cxn ang="0">
                <a:pos x="132" y="216"/>
              </a:cxn>
              <a:cxn ang="0">
                <a:pos x="218" y="179"/>
              </a:cxn>
              <a:cxn ang="0">
                <a:pos x="218" y="153"/>
              </a:cxn>
              <a:cxn ang="0">
                <a:pos x="216" y="144"/>
              </a:cxn>
              <a:cxn ang="0">
                <a:pos x="132" y="172"/>
              </a:cxn>
              <a:cxn ang="0">
                <a:pos x="49" y="144"/>
              </a:cxn>
              <a:cxn ang="0">
                <a:pos x="46" y="153"/>
              </a:cxn>
              <a:cxn ang="0">
                <a:pos x="46" y="179"/>
              </a:cxn>
              <a:cxn ang="0">
                <a:pos x="132" y="216"/>
              </a:cxn>
              <a:cxn ang="0">
                <a:pos x="132" y="109"/>
              </a:cxn>
              <a:cxn ang="0">
                <a:pos x="218" y="72"/>
              </a:cxn>
              <a:cxn ang="0">
                <a:pos x="218" y="46"/>
              </a:cxn>
              <a:cxn ang="0">
                <a:pos x="216" y="37"/>
              </a:cxn>
              <a:cxn ang="0">
                <a:pos x="132" y="64"/>
              </a:cxn>
              <a:cxn ang="0">
                <a:pos x="48" y="37"/>
              </a:cxn>
              <a:cxn ang="0">
                <a:pos x="46" y="46"/>
              </a:cxn>
              <a:cxn ang="0">
                <a:pos x="46" y="72"/>
              </a:cxn>
              <a:cxn ang="0">
                <a:pos x="132" y="109"/>
              </a:cxn>
              <a:cxn ang="0">
                <a:pos x="132" y="56"/>
              </a:cxn>
              <a:cxn ang="0">
                <a:pos x="216" y="28"/>
              </a:cxn>
              <a:cxn ang="0">
                <a:pos x="132" y="0"/>
              </a:cxn>
              <a:cxn ang="0">
                <a:pos x="48" y="28"/>
              </a:cxn>
              <a:cxn ang="0">
                <a:pos x="132" y="56"/>
              </a:cxn>
              <a:cxn ang="0">
                <a:pos x="138" y="257"/>
              </a:cxn>
              <a:cxn ang="0">
                <a:pos x="138" y="222"/>
              </a:cxn>
              <a:cxn ang="0">
                <a:pos x="126" y="222"/>
              </a:cxn>
              <a:cxn ang="0">
                <a:pos x="126" y="257"/>
              </a:cxn>
              <a:cxn ang="0">
                <a:pos x="0" y="257"/>
              </a:cxn>
              <a:cxn ang="0">
                <a:pos x="0" y="267"/>
              </a:cxn>
              <a:cxn ang="0">
                <a:pos x="264" y="267"/>
              </a:cxn>
              <a:cxn ang="0">
                <a:pos x="264" y="257"/>
              </a:cxn>
              <a:cxn ang="0">
                <a:pos x="138" y="257"/>
              </a:cxn>
              <a:cxn ang="0">
                <a:pos x="138" y="257"/>
              </a:cxn>
              <a:cxn ang="0">
                <a:pos x="138" y="257"/>
              </a:cxn>
            </a:cxnLst>
            <a:rect l="0" t="0" r="r" b="b"/>
            <a:pathLst>
              <a:path w="264" h="267">
                <a:moveTo>
                  <a:pt x="46" y="125"/>
                </a:moveTo>
                <a:cubicBezTo>
                  <a:pt x="46" y="98"/>
                  <a:pt x="46" y="98"/>
                  <a:pt x="46" y="98"/>
                </a:cubicBezTo>
                <a:cubicBezTo>
                  <a:pt x="46" y="95"/>
                  <a:pt x="47" y="92"/>
                  <a:pt x="49" y="90"/>
                </a:cubicBezTo>
                <a:cubicBezTo>
                  <a:pt x="58" y="106"/>
                  <a:pt x="92" y="118"/>
                  <a:pt x="132" y="118"/>
                </a:cubicBezTo>
                <a:cubicBezTo>
                  <a:pt x="173" y="118"/>
                  <a:pt x="207" y="106"/>
                  <a:pt x="216" y="90"/>
                </a:cubicBezTo>
                <a:cubicBezTo>
                  <a:pt x="217" y="92"/>
                  <a:pt x="218" y="95"/>
                  <a:pt x="218" y="98"/>
                </a:cubicBezTo>
                <a:cubicBezTo>
                  <a:pt x="218" y="125"/>
                  <a:pt x="218" y="125"/>
                  <a:pt x="218" y="125"/>
                </a:cubicBezTo>
                <a:cubicBezTo>
                  <a:pt x="218" y="145"/>
                  <a:pt x="180" y="161"/>
                  <a:pt x="132" y="161"/>
                </a:cubicBezTo>
                <a:cubicBezTo>
                  <a:pt x="85" y="161"/>
                  <a:pt x="46" y="145"/>
                  <a:pt x="46" y="125"/>
                </a:cubicBezTo>
                <a:close/>
                <a:moveTo>
                  <a:pt x="132" y="216"/>
                </a:moveTo>
                <a:cubicBezTo>
                  <a:pt x="180" y="216"/>
                  <a:pt x="218" y="199"/>
                  <a:pt x="218" y="179"/>
                </a:cubicBezTo>
                <a:cubicBezTo>
                  <a:pt x="218" y="153"/>
                  <a:pt x="218" y="153"/>
                  <a:pt x="218" y="153"/>
                </a:cubicBezTo>
                <a:cubicBezTo>
                  <a:pt x="218" y="150"/>
                  <a:pt x="217" y="147"/>
                  <a:pt x="216" y="144"/>
                </a:cubicBezTo>
                <a:cubicBezTo>
                  <a:pt x="207" y="160"/>
                  <a:pt x="173" y="172"/>
                  <a:pt x="132" y="172"/>
                </a:cubicBezTo>
                <a:cubicBezTo>
                  <a:pt x="92" y="172"/>
                  <a:pt x="58" y="160"/>
                  <a:pt x="49" y="144"/>
                </a:cubicBezTo>
                <a:cubicBezTo>
                  <a:pt x="47" y="147"/>
                  <a:pt x="46" y="150"/>
                  <a:pt x="46" y="153"/>
                </a:cubicBezTo>
                <a:cubicBezTo>
                  <a:pt x="46" y="179"/>
                  <a:pt x="46" y="179"/>
                  <a:pt x="46" y="179"/>
                </a:cubicBezTo>
                <a:cubicBezTo>
                  <a:pt x="46" y="199"/>
                  <a:pt x="85" y="216"/>
                  <a:pt x="132" y="216"/>
                </a:cubicBezTo>
                <a:close/>
                <a:moveTo>
                  <a:pt x="132" y="109"/>
                </a:moveTo>
                <a:cubicBezTo>
                  <a:pt x="180" y="109"/>
                  <a:pt x="218" y="92"/>
                  <a:pt x="218" y="72"/>
                </a:cubicBezTo>
                <a:cubicBezTo>
                  <a:pt x="218" y="46"/>
                  <a:pt x="218" y="46"/>
                  <a:pt x="218" y="46"/>
                </a:cubicBezTo>
                <a:cubicBezTo>
                  <a:pt x="218" y="43"/>
                  <a:pt x="218" y="40"/>
                  <a:pt x="216" y="37"/>
                </a:cubicBezTo>
                <a:cubicBezTo>
                  <a:pt x="214" y="52"/>
                  <a:pt x="178" y="64"/>
                  <a:pt x="132" y="64"/>
                </a:cubicBezTo>
                <a:cubicBezTo>
                  <a:pt x="87" y="64"/>
                  <a:pt x="50" y="52"/>
                  <a:pt x="48" y="37"/>
                </a:cubicBezTo>
                <a:cubicBezTo>
                  <a:pt x="47" y="40"/>
                  <a:pt x="46" y="43"/>
                  <a:pt x="46" y="46"/>
                </a:cubicBezTo>
                <a:cubicBezTo>
                  <a:pt x="46" y="72"/>
                  <a:pt x="46" y="72"/>
                  <a:pt x="46" y="72"/>
                </a:cubicBezTo>
                <a:cubicBezTo>
                  <a:pt x="46" y="92"/>
                  <a:pt x="85" y="109"/>
                  <a:pt x="132" y="109"/>
                </a:cubicBezTo>
                <a:close/>
                <a:moveTo>
                  <a:pt x="132" y="56"/>
                </a:moveTo>
                <a:cubicBezTo>
                  <a:pt x="179" y="56"/>
                  <a:pt x="216" y="43"/>
                  <a:pt x="216" y="28"/>
                </a:cubicBezTo>
                <a:cubicBezTo>
                  <a:pt x="216" y="12"/>
                  <a:pt x="179" y="0"/>
                  <a:pt x="132" y="0"/>
                </a:cubicBezTo>
                <a:cubicBezTo>
                  <a:pt x="86" y="0"/>
                  <a:pt x="48" y="12"/>
                  <a:pt x="48" y="28"/>
                </a:cubicBezTo>
                <a:cubicBezTo>
                  <a:pt x="48" y="43"/>
                  <a:pt x="86" y="56"/>
                  <a:pt x="132" y="56"/>
                </a:cubicBezTo>
                <a:close/>
                <a:moveTo>
                  <a:pt x="138" y="257"/>
                </a:moveTo>
                <a:cubicBezTo>
                  <a:pt x="138" y="222"/>
                  <a:pt x="138" y="222"/>
                  <a:pt x="138" y="222"/>
                </a:cubicBezTo>
                <a:cubicBezTo>
                  <a:pt x="126" y="222"/>
                  <a:pt x="126" y="222"/>
                  <a:pt x="126" y="222"/>
                </a:cubicBezTo>
                <a:cubicBezTo>
                  <a:pt x="126" y="257"/>
                  <a:pt x="126" y="257"/>
                  <a:pt x="126" y="257"/>
                </a:cubicBezTo>
                <a:cubicBezTo>
                  <a:pt x="0" y="257"/>
                  <a:pt x="0" y="257"/>
                  <a:pt x="0" y="257"/>
                </a:cubicBezTo>
                <a:cubicBezTo>
                  <a:pt x="0" y="267"/>
                  <a:pt x="0" y="267"/>
                  <a:pt x="0" y="267"/>
                </a:cubicBezTo>
                <a:cubicBezTo>
                  <a:pt x="264" y="267"/>
                  <a:pt x="264" y="267"/>
                  <a:pt x="264" y="267"/>
                </a:cubicBezTo>
                <a:cubicBezTo>
                  <a:pt x="264" y="257"/>
                  <a:pt x="264" y="257"/>
                  <a:pt x="264" y="257"/>
                </a:cubicBezTo>
                <a:lnTo>
                  <a:pt x="138" y="257"/>
                </a:lnTo>
                <a:close/>
                <a:moveTo>
                  <a:pt x="138" y="257"/>
                </a:moveTo>
                <a:cubicBezTo>
                  <a:pt x="138" y="257"/>
                  <a:pt x="138" y="257"/>
                  <a:pt x="138" y="257"/>
                </a:cubicBezTo>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grpSp>
        <p:nvGrpSpPr>
          <p:cNvPr id="6" name="Group 57"/>
          <p:cNvGrpSpPr/>
          <p:nvPr/>
        </p:nvGrpSpPr>
        <p:grpSpPr>
          <a:xfrm>
            <a:off x="8348871" y="3376757"/>
            <a:ext cx="697768" cy="670983"/>
            <a:chOff x="5354638" y="3341688"/>
            <a:chExt cx="827087" cy="795337"/>
          </a:xfrm>
          <a:solidFill>
            <a:schemeClr val="bg1"/>
          </a:solidFill>
          <a:effectLst>
            <a:outerShdw blurRad="50800" dist="38100" dir="2700000" algn="tl" rotWithShape="0">
              <a:prstClr val="black">
                <a:alpha val="40000"/>
              </a:prstClr>
            </a:outerShdw>
          </a:effectLst>
        </p:grpSpPr>
        <p:sp>
          <p:nvSpPr>
            <p:cNvPr id="2061" name="Freeform 13"/>
            <p:cNvSpPr>
              <a:spLocks noEditPoints="1"/>
            </p:cNvSpPr>
            <p:nvPr/>
          </p:nvSpPr>
          <p:spPr bwMode="auto">
            <a:xfrm>
              <a:off x="5354638" y="3968750"/>
              <a:ext cx="827087" cy="168275"/>
            </a:xfrm>
            <a:custGeom>
              <a:avLst/>
              <a:gdLst/>
              <a:ahLst/>
              <a:cxnLst>
                <a:cxn ang="0">
                  <a:pos x="208" y="12"/>
                </a:cxn>
                <a:cxn ang="0">
                  <a:pos x="137" y="12"/>
                </a:cxn>
                <a:cxn ang="0">
                  <a:pos x="137" y="7"/>
                </a:cxn>
                <a:cxn ang="0">
                  <a:pos x="129" y="0"/>
                </a:cxn>
                <a:cxn ang="0">
                  <a:pos x="89" y="0"/>
                </a:cxn>
                <a:cxn ang="0">
                  <a:pos x="81" y="7"/>
                </a:cxn>
                <a:cxn ang="0">
                  <a:pos x="81" y="12"/>
                </a:cxn>
                <a:cxn ang="0">
                  <a:pos x="10" y="12"/>
                </a:cxn>
                <a:cxn ang="0">
                  <a:pos x="0" y="22"/>
                </a:cxn>
                <a:cxn ang="0">
                  <a:pos x="10" y="32"/>
                </a:cxn>
                <a:cxn ang="0">
                  <a:pos x="81" y="32"/>
                </a:cxn>
                <a:cxn ang="0">
                  <a:pos x="81" y="36"/>
                </a:cxn>
                <a:cxn ang="0">
                  <a:pos x="89" y="44"/>
                </a:cxn>
                <a:cxn ang="0">
                  <a:pos x="129" y="44"/>
                </a:cxn>
                <a:cxn ang="0">
                  <a:pos x="137" y="36"/>
                </a:cxn>
                <a:cxn ang="0">
                  <a:pos x="137" y="32"/>
                </a:cxn>
                <a:cxn ang="0">
                  <a:pos x="208" y="32"/>
                </a:cxn>
                <a:cxn ang="0">
                  <a:pos x="218" y="22"/>
                </a:cxn>
                <a:cxn ang="0">
                  <a:pos x="208" y="12"/>
                </a:cxn>
                <a:cxn ang="0">
                  <a:pos x="122" y="15"/>
                </a:cxn>
                <a:cxn ang="0">
                  <a:pos x="122" y="29"/>
                </a:cxn>
                <a:cxn ang="0">
                  <a:pos x="96" y="29"/>
                </a:cxn>
                <a:cxn ang="0">
                  <a:pos x="96" y="15"/>
                </a:cxn>
                <a:cxn ang="0">
                  <a:pos x="122" y="15"/>
                </a:cxn>
                <a:cxn ang="0">
                  <a:pos x="122" y="15"/>
                </a:cxn>
                <a:cxn ang="0">
                  <a:pos x="122" y="15"/>
                </a:cxn>
              </a:cxnLst>
              <a:rect l="0" t="0" r="r" b="b"/>
              <a:pathLst>
                <a:path w="218" h="44">
                  <a:moveTo>
                    <a:pt x="208" y="12"/>
                  </a:moveTo>
                  <a:cubicBezTo>
                    <a:pt x="137" y="12"/>
                    <a:pt x="137" y="12"/>
                    <a:pt x="137" y="12"/>
                  </a:cubicBezTo>
                  <a:cubicBezTo>
                    <a:pt x="137" y="7"/>
                    <a:pt x="137" y="7"/>
                    <a:pt x="137" y="7"/>
                  </a:cubicBezTo>
                  <a:cubicBezTo>
                    <a:pt x="137" y="3"/>
                    <a:pt x="134" y="0"/>
                    <a:pt x="129" y="0"/>
                  </a:cubicBezTo>
                  <a:cubicBezTo>
                    <a:pt x="89" y="0"/>
                    <a:pt x="89" y="0"/>
                    <a:pt x="89" y="0"/>
                  </a:cubicBezTo>
                  <a:cubicBezTo>
                    <a:pt x="85" y="0"/>
                    <a:pt x="81" y="3"/>
                    <a:pt x="81" y="7"/>
                  </a:cubicBezTo>
                  <a:cubicBezTo>
                    <a:pt x="81" y="12"/>
                    <a:pt x="81" y="12"/>
                    <a:pt x="81" y="12"/>
                  </a:cubicBezTo>
                  <a:cubicBezTo>
                    <a:pt x="10" y="12"/>
                    <a:pt x="10" y="12"/>
                    <a:pt x="10" y="12"/>
                  </a:cubicBezTo>
                  <a:cubicBezTo>
                    <a:pt x="4" y="12"/>
                    <a:pt x="0" y="16"/>
                    <a:pt x="0" y="22"/>
                  </a:cubicBezTo>
                  <a:cubicBezTo>
                    <a:pt x="0" y="27"/>
                    <a:pt x="4" y="32"/>
                    <a:pt x="10" y="32"/>
                  </a:cubicBezTo>
                  <a:cubicBezTo>
                    <a:pt x="81" y="32"/>
                    <a:pt x="81" y="32"/>
                    <a:pt x="81" y="32"/>
                  </a:cubicBezTo>
                  <a:cubicBezTo>
                    <a:pt x="81" y="36"/>
                    <a:pt x="81" y="36"/>
                    <a:pt x="81" y="36"/>
                  </a:cubicBezTo>
                  <a:cubicBezTo>
                    <a:pt x="81" y="40"/>
                    <a:pt x="85" y="44"/>
                    <a:pt x="89" y="44"/>
                  </a:cubicBezTo>
                  <a:cubicBezTo>
                    <a:pt x="129" y="44"/>
                    <a:pt x="129" y="44"/>
                    <a:pt x="129" y="44"/>
                  </a:cubicBezTo>
                  <a:cubicBezTo>
                    <a:pt x="134" y="44"/>
                    <a:pt x="137" y="40"/>
                    <a:pt x="137" y="36"/>
                  </a:cubicBezTo>
                  <a:cubicBezTo>
                    <a:pt x="137" y="32"/>
                    <a:pt x="137" y="32"/>
                    <a:pt x="137" y="32"/>
                  </a:cubicBezTo>
                  <a:cubicBezTo>
                    <a:pt x="208" y="32"/>
                    <a:pt x="208" y="32"/>
                    <a:pt x="208" y="32"/>
                  </a:cubicBezTo>
                  <a:cubicBezTo>
                    <a:pt x="214" y="32"/>
                    <a:pt x="218" y="27"/>
                    <a:pt x="218" y="22"/>
                  </a:cubicBezTo>
                  <a:cubicBezTo>
                    <a:pt x="218" y="16"/>
                    <a:pt x="214" y="12"/>
                    <a:pt x="208" y="12"/>
                  </a:cubicBezTo>
                  <a:close/>
                  <a:moveTo>
                    <a:pt x="122" y="15"/>
                  </a:moveTo>
                  <a:cubicBezTo>
                    <a:pt x="122" y="29"/>
                    <a:pt x="122" y="29"/>
                    <a:pt x="122" y="29"/>
                  </a:cubicBezTo>
                  <a:cubicBezTo>
                    <a:pt x="96" y="29"/>
                    <a:pt x="96" y="29"/>
                    <a:pt x="96" y="29"/>
                  </a:cubicBezTo>
                  <a:cubicBezTo>
                    <a:pt x="96" y="15"/>
                    <a:pt x="96" y="15"/>
                    <a:pt x="96" y="15"/>
                  </a:cubicBezTo>
                  <a:lnTo>
                    <a:pt x="122" y="15"/>
                  </a:lnTo>
                  <a:close/>
                  <a:moveTo>
                    <a:pt x="122" y="15"/>
                  </a:moveTo>
                  <a:cubicBezTo>
                    <a:pt x="122" y="15"/>
                    <a:pt x="122" y="15"/>
                    <a:pt x="122" y="15"/>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2062" name="Freeform 14"/>
            <p:cNvSpPr>
              <a:spLocks noEditPoints="1"/>
            </p:cNvSpPr>
            <p:nvPr/>
          </p:nvSpPr>
          <p:spPr bwMode="auto">
            <a:xfrm>
              <a:off x="5516563" y="3687763"/>
              <a:ext cx="501650" cy="76200"/>
            </a:xfrm>
            <a:custGeom>
              <a:avLst/>
              <a:gdLst/>
              <a:ahLst/>
              <a:cxnLst>
                <a:cxn ang="0">
                  <a:pos x="316" y="0"/>
                </a:cxn>
                <a:cxn ang="0">
                  <a:pos x="0" y="0"/>
                </a:cxn>
                <a:cxn ang="0">
                  <a:pos x="0" y="48"/>
                </a:cxn>
                <a:cxn ang="0">
                  <a:pos x="316" y="48"/>
                </a:cxn>
                <a:cxn ang="0">
                  <a:pos x="316" y="0"/>
                </a:cxn>
                <a:cxn ang="0">
                  <a:pos x="36" y="36"/>
                </a:cxn>
                <a:cxn ang="0">
                  <a:pos x="12" y="36"/>
                </a:cxn>
                <a:cxn ang="0">
                  <a:pos x="12" y="12"/>
                </a:cxn>
                <a:cxn ang="0">
                  <a:pos x="36" y="12"/>
                </a:cxn>
                <a:cxn ang="0">
                  <a:pos x="36" y="36"/>
                </a:cxn>
                <a:cxn ang="0">
                  <a:pos x="72" y="36"/>
                </a:cxn>
                <a:cxn ang="0">
                  <a:pos x="48" y="36"/>
                </a:cxn>
                <a:cxn ang="0">
                  <a:pos x="48" y="12"/>
                </a:cxn>
                <a:cxn ang="0">
                  <a:pos x="72" y="12"/>
                </a:cxn>
                <a:cxn ang="0">
                  <a:pos x="72" y="36"/>
                </a:cxn>
                <a:cxn ang="0">
                  <a:pos x="108" y="36"/>
                </a:cxn>
                <a:cxn ang="0">
                  <a:pos x="84" y="36"/>
                </a:cxn>
                <a:cxn ang="0">
                  <a:pos x="84" y="12"/>
                </a:cxn>
                <a:cxn ang="0">
                  <a:pos x="108" y="12"/>
                </a:cxn>
                <a:cxn ang="0">
                  <a:pos x="108" y="36"/>
                </a:cxn>
                <a:cxn ang="0">
                  <a:pos x="108" y="36"/>
                </a:cxn>
                <a:cxn ang="0">
                  <a:pos x="108" y="36"/>
                </a:cxn>
              </a:cxnLst>
              <a:rect l="0" t="0" r="r" b="b"/>
              <a:pathLst>
                <a:path w="316" h="48">
                  <a:moveTo>
                    <a:pt x="316" y="0"/>
                  </a:moveTo>
                  <a:lnTo>
                    <a:pt x="0" y="0"/>
                  </a:lnTo>
                  <a:lnTo>
                    <a:pt x="0" y="48"/>
                  </a:lnTo>
                  <a:lnTo>
                    <a:pt x="316" y="48"/>
                  </a:lnTo>
                  <a:lnTo>
                    <a:pt x="316" y="0"/>
                  </a:lnTo>
                  <a:close/>
                  <a:moveTo>
                    <a:pt x="36" y="36"/>
                  </a:moveTo>
                  <a:lnTo>
                    <a:pt x="12" y="36"/>
                  </a:lnTo>
                  <a:lnTo>
                    <a:pt x="12" y="12"/>
                  </a:lnTo>
                  <a:lnTo>
                    <a:pt x="36" y="12"/>
                  </a:lnTo>
                  <a:lnTo>
                    <a:pt x="36" y="36"/>
                  </a:lnTo>
                  <a:close/>
                  <a:moveTo>
                    <a:pt x="72" y="36"/>
                  </a:moveTo>
                  <a:lnTo>
                    <a:pt x="48" y="36"/>
                  </a:lnTo>
                  <a:lnTo>
                    <a:pt x="48" y="12"/>
                  </a:lnTo>
                  <a:lnTo>
                    <a:pt x="72" y="12"/>
                  </a:lnTo>
                  <a:lnTo>
                    <a:pt x="72" y="36"/>
                  </a:lnTo>
                  <a:close/>
                  <a:moveTo>
                    <a:pt x="108" y="36"/>
                  </a:moveTo>
                  <a:lnTo>
                    <a:pt x="84" y="36"/>
                  </a:lnTo>
                  <a:lnTo>
                    <a:pt x="84" y="12"/>
                  </a:lnTo>
                  <a:lnTo>
                    <a:pt x="108" y="12"/>
                  </a:lnTo>
                  <a:lnTo>
                    <a:pt x="108" y="36"/>
                  </a:lnTo>
                  <a:close/>
                  <a:moveTo>
                    <a:pt x="108" y="36"/>
                  </a:moveTo>
                  <a:lnTo>
                    <a:pt x="108" y="36"/>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2064" name="Freeform 16"/>
            <p:cNvSpPr>
              <a:spLocks noEditPoints="1"/>
            </p:cNvSpPr>
            <p:nvPr/>
          </p:nvSpPr>
          <p:spPr bwMode="auto">
            <a:xfrm>
              <a:off x="5516563" y="3497263"/>
              <a:ext cx="501650" cy="76200"/>
            </a:xfrm>
            <a:custGeom>
              <a:avLst/>
              <a:gdLst/>
              <a:ahLst/>
              <a:cxnLst>
                <a:cxn ang="0">
                  <a:pos x="316" y="0"/>
                </a:cxn>
                <a:cxn ang="0">
                  <a:pos x="0" y="0"/>
                </a:cxn>
                <a:cxn ang="0">
                  <a:pos x="0" y="48"/>
                </a:cxn>
                <a:cxn ang="0">
                  <a:pos x="316" y="48"/>
                </a:cxn>
                <a:cxn ang="0">
                  <a:pos x="316" y="0"/>
                </a:cxn>
                <a:cxn ang="0">
                  <a:pos x="36" y="36"/>
                </a:cxn>
                <a:cxn ang="0">
                  <a:pos x="12" y="36"/>
                </a:cxn>
                <a:cxn ang="0">
                  <a:pos x="12" y="12"/>
                </a:cxn>
                <a:cxn ang="0">
                  <a:pos x="36" y="12"/>
                </a:cxn>
                <a:cxn ang="0">
                  <a:pos x="36" y="36"/>
                </a:cxn>
                <a:cxn ang="0">
                  <a:pos x="72" y="36"/>
                </a:cxn>
                <a:cxn ang="0">
                  <a:pos x="48" y="36"/>
                </a:cxn>
                <a:cxn ang="0">
                  <a:pos x="48" y="12"/>
                </a:cxn>
                <a:cxn ang="0">
                  <a:pos x="72" y="12"/>
                </a:cxn>
                <a:cxn ang="0">
                  <a:pos x="72" y="36"/>
                </a:cxn>
                <a:cxn ang="0">
                  <a:pos x="108" y="36"/>
                </a:cxn>
                <a:cxn ang="0">
                  <a:pos x="84" y="36"/>
                </a:cxn>
                <a:cxn ang="0">
                  <a:pos x="84" y="12"/>
                </a:cxn>
                <a:cxn ang="0">
                  <a:pos x="108" y="12"/>
                </a:cxn>
                <a:cxn ang="0">
                  <a:pos x="108" y="36"/>
                </a:cxn>
                <a:cxn ang="0">
                  <a:pos x="108" y="36"/>
                </a:cxn>
                <a:cxn ang="0">
                  <a:pos x="108" y="36"/>
                </a:cxn>
              </a:cxnLst>
              <a:rect l="0" t="0" r="r" b="b"/>
              <a:pathLst>
                <a:path w="316" h="48">
                  <a:moveTo>
                    <a:pt x="316" y="0"/>
                  </a:moveTo>
                  <a:lnTo>
                    <a:pt x="0" y="0"/>
                  </a:lnTo>
                  <a:lnTo>
                    <a:pt x="0" y="48"/>
                  </a:lnTo>
                  <a:lnTo>
                    <a:pt x="316" y="48"/>
                  </a:lnTo>
                  <a:lnTo>
                    <a:pt x="316" y="0"/>
                  </a:lnTo>
                  <a:close/>
                  <a:moveTo>
                    <a:pt x="36" y="36"/>
                  </a:moveTo>
                  <a:lnTo>
                    <a:pt x="12" y="36"/>
                  </a:lnTo>
                  <a:lnTo>
                    <a:pt x="12" y="12"/>
                  </a:lnTo>
                  <a:lnTo>
                    <a:pt x="36" y="12"/>
                  </a:lnTo>
                  <a:lnTo>
                    <a:pt x="36" y="36"/>
                  </a:lnTo>
                  <a:close/>
                  <a:moveTo>
                    <a:pt x="72" y="36"/>
                  </a:moveTo>
                  <a:lnTo>
                    <a:pt x="48" y="36"/>
                  </a:lnTo>
                  <a:lnTo>
                    <a:pt x="48" y="12"/>
                  </a:lnTo>
                  <a:lnTo>
                    <a:pt x="72" y="12"/>
                  </a:lnTo>
                  <a:lnTo>
                    <a:pt x="72" y="36"/>
                  </a:lnTo>
                  <a:close/>
                  <a:moveTo>
                    <a:pt x="108" y="36"/>
                  </a:moveTo>
                  <a:lnTo>
                    <a:pt x="84" y="36"/>
                  </a:lnTo>
                  <a:lnTo>
                    <a:pt x="84" y="12"/>
                  </a:lnTo>
                  <a:lnTo>
                    <a:pt x="108" y="12"/>
                  </a:lnTo>
                  <a:lnTo>
                    <a:pt x="108" y="36"/>
                  </a:lnTo>
                  <a:close/>
                  <a:moveTo>
                    <a:pt x="108" y="36"/>
                  </a:moveTo>
                  <a:lnTo>
                    <a:pt x="108" y="36"/>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2066" name="Freeform 18"/>
            <p:cNvSpPr>
              <a:spLocks noEditPoints="1"/>
            </p:cNvSpPr>
            <p:nvPr/>
          </p:nvSpPr>
          <p:spPr bwMode="auto">
            <a:xfrm>
              <a:off x="5376863" y="3341688"/>
              <a:ext cx="782637" cy="577850"/>
            </a:xfrm>
            <a:custGeom>
              <a:avLst/>
              <a:gdLst/>
              <a:ahLst/>
              <a:cxnLst>
                <a:cxn ang="0">
                  <a:pos x="196" y="0"/>
                </a:cxn>
                <a:cxn ang="0">
                  <a:pos x="10" y="0"/>
                </a:cxn>
                <a:cxn ang="0">
                  <a:pos x="3" y="3"/>
                </a:cxn>
                <a:cxn ang="0">
                  <a:pos x="0" y="10"/>
                </a:cxn>
                <a:cxn ang="0">
                  <a:pos x="0" y="142"/>
                </a:cxn>
                <a:cxn ang="0">
                  <a:pos x="3" y="149"/>
                </a:cxn>
                <a:cxn ang="0">
                  <a:pos x="10" y="152"/>
                </a:cxn>
                <a:cxn ang="0">
                  <a:pos x="196" y="152"/>
                </a:cxn>
                <a:cxn ang="0">
                  <a:pos x="203" y="149"/>
                </a:cxn>
                <a:cxn ang="0">
                  <a:pos x="206" y="142"/>
                </a:cxn>
                <a:cxn ang="0">
                  <a:pos x="206" y="10"/>
                </a:cxn>
                <a:cxn ang="0">
                  <a:pos x="196" y="0"/>
                </a:cxn>
                <a:cxn ang="0">
                  <a:pos x="179" y="121"/>
                </a:cxn>
                <a:cxn ang="0">
                  <a:pos x="27" y="121"/>
                </a:cxn>
                <a:cxn ang="0">
                  <a:pos x="27" y="81"/>
                </a:cxn>
                <a:cxn ang="0">
                  <a:pos x="179" y="81"/>
                </a:cxn>
                <a:cxn ang="0">
                  <a:pos x="179" y="121"/>
                </a:cxn>
                <a:cxn ang="0">
                  <a:pos x="179" y="71"/>
                </a:cxn>
                <a:cxn ang="0">
                  <a:pos x="27" y="71"/>
                </a:cxn>
                <a:cxn ang="0">
                  <a:pos x="27" y="31"/>
                </a:cxn>
                <a:cxn ang="0">
                  <a:pos x="179" y="31"/>
                </a:cxn>
                <a:cxn ang="0">
                  <a:pos x="179" y="71"/>
                </a:cxn>
                <a:cxn ang="0">
                  <a:pos x="179" y="71"/>
                </a:cxn>
                <a:cxn ang="0">
                  <a:pos x="179" y="71"/>
                </a:cxn>
              </a:cxnLst>
              <a:rect l="0" t="0" r="r" b="b"/>
              <a:pathLst>
                <a:path w="206" h="152">
                  <a:moveTo>
                    <a:pt x="196" y="0"/>
                  </a:moveTo>
                  <a:cubicBezTo>
                    <a:pt x="10" y="0"/>
                    <a:pt x="10" y="0"/>
                    <a:pt x="10" y="0"/>
                  </a:cubicBezTo>
                  <a:cubicBezTo>
                    <a:pt x="8" y="0"/>
                    <a:pt x="5" y="1"/>
                    <a:pt x="3" y="3"/>
                  </a:cubicBezTo>
                  <a:cubicBezTo>
                    <a:pt x="2" y="5"/>
                    <a:pt x="0" y="7"/>
                    <a:pt x="0" y="10"/>
                  </a:cubicBezTo>
                  <a:cubicBezTo>
                    <a:pt x="0" y="142"/>
                    <a:pt x="0" y="142"/>
                    <a:pt x="0" y="142"/>
                  </a:cubicBezTo>
                  <a:cubicBezTo>
                    <a:pt x="0" y="145"/>
                    <a:pt x="2" y="148"/>
                    <a:pt x="3" y="149"/>
                  </a:cubicBezTo>
                  <a:cubicBezTo>
                    <a:pt x="5" y="151"/>
                    <a:pt x="8" y="152"/>
                    <a:pt x="10" y="152"/>
                  </a:cubicBezTo>
                  <a:cubicBezTo>
                    <a:pt x="196" y="152"/>
                    <a:pt x="196" y="152"/>
                    <a:pt x="196" y="152"/>
                  </a:cubicBezTo>
                  <a:cubicBezTo>
                    <a:pt x="199" y="152"/>
                    <a:pt x="201" y="151"/>
                    <a:pt x="203" y="149"/>
                  </a:cubicBezTo>
                  <a:cubicBezTo>
                    <a:pt x="205" y="148"/>
                    <a:pt x="206" y="145"/>
                    <a:pt x="206" y="142"/>
                  </a:cubicBezTo>
                  <a:cubicBezTo>
                    <a:pt x="206" y="10"/>
                    <a:pt x="206" y="10"/>
                    <a:pt x="206" y="10"/>
                  </a:cubicBezTo>
                  <a:cubicBezTo>
                    <a:pt x="206" y="4"/>
                    <a:pt x="201" y="0"/>
                    <a:pt x="196" y="0"/>
                  </a:cubicBezTo>
                  <a:close/>
                  <a:moveTo>
                    <a:pt x="179" y="121"/>
                  </a:moveTo>
                  <a:cubicBezTo>
                    <a:pt x="27" y="121"/>
                    <a:pt x="27" y="121"/>
                    <a:pt x="27" y="121"/>
                  </a:cubicBezTo>
                  <a:cubicBezTo>
                    <a:pt x="27" y="81"/>
                    <a:pt x="27" y="81"/>
                    <a:pt x="27" y="81"/>
                  </a:cubicBezTo>
                  <a:cubicBezTo>
                    <a:pt x="179" y="81"/>
                    <a:pt x="179" y="81"/>
                    <a:pt x="179" y="81"/>
                  </a:cubicBezTo>
                  <a:lnTo>
                    <a:pt x="179" y="121"/>
                  </a:lnTo>
                  <a:close/>
                  <a:moveTo>
                    <a:pt x="179" y="71"/>
                  </a:moveTo>
                  <a:cubicBezTo>
                    <a:pt x="27" y="71"/>
                    <a:pt x="27" y="71"/>
                    <a:pt x="27" y="71"/>
                  </a:cubicBezTo>
                  <a:cubicBezTo>
                    <a:pt x="27" y="31"/>
                    <a:pt x="27" y="31"/>
                    <a:pt x="27" y="31"/>
                  </a:cubicBezTo>
                  <a:cubicBezTo>
                    <a:pt x="179" y="31"/>
                    <a:pt x="179" y="31"/>
                    <a:pt x="179" y="31"/>
                  </a:cubicBezTo>
                  <a:lnTo>
                    <a:pt x="179" y="71"/>
                  </a:lnTo>
                  <a:close/>
                  <a:moveTo>
                    <a:pt x="179" y="71"/>
                  </a:moveTo>
                  <a:cubicBezTo>
                    <a:pt x="179" y="71"/>
                    <a:pt x="179" y="71"/>
                    <a:pt x="179" y="71"/>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grpSp>
      <p:sp>
        <p:nvSpPr>
          <p:cNvPr id="2070" name="Freeform 22"/>
          <p:cNvSpPr>
            <a:spLocks noEditPoints="1"/>
          </p:cNvSpPr>
          <p:nvPr/>
        </p:nvSpPr>
        <p:spPr bwMode="auto">
          <a:xfrm>
            <a:off x="10447494" y="3420836"/>
            <a:ext cx="581237" cy="574251"/>
          </a:xfrm>
          <a:custGeom>
            <a:avLst/>
            <a:gdLst/>
            <a:ahLst/>
            <a:cxnLst>
              <a:cxn ang="0">
                <a:pos x="131" y="82"/>
              </a:cxn>
              <a:cxn ang="0">
                <a:pos x="122" y="98"/>
              </a:cxn>
              <a:cxn ang="0">
                <a:pos x="125" y="107"/>
              </a:cxn>
              <a:cxn ang="0">
                <a:pos x="65" y="141"/>
              </a:cxn>
              <a:cxn ang="0">
                <a:pos x="51" y="134"/>
              </a:cxn>
              <a:cxn ang="0">
                <a:pos x="44" y="97"/>
              </a:cxn>
              <a:cxn ang="0">
                <a:pos x="68" y="28"/>
              </a:cxn>
              <a:cxn ang="0">
                <a:pos x="74" y="29"/>
              </a:cxn>
              <a:cxn ang="0">
                <a:pos x="86" y="24"/>
              </a:cxn>
              <a:cxn ang="0">
                <a:pos x="131" y="82"/>
              </a:cxn>
              <a:cxn ang="0">
                <a:pos x="92" y="11"/>
              </a:cxn>
              <a:cxn ang="0">
                <a:pos x="91" y="15"/>
              </a:cxn>
              <a:cxn ang="0">
                <a:pos x="141" y="80"/>
              </a:cxn>
              <a:cxn ang="0">
                <a:pos x="142" y="80"/>
              </a:cxn>
              <a:cxn ang="0">
                <a:pos x="153" y="32"/>
              </a:cxn>
              <a:cxn ang="0">
                <a:pos x="153" y="29"/>
              </a:cxn>
              <a:cxn ang="0">
                <a:pos x="102" y="0"/>
              </a:cxn>
              <a:cxn ang="0">
                <a:pos x="91" y="6"/>
              </a:cxn>
              <a:cxn ang="0">
                <a:pos x="92" y="11"/>
              </a:cxn>
              <a:cxn ang="0">
                <a:pos x="40" y="137"/>
              </a:cxn>
              <a:cxn ang="0">
                <a:pos x="33" y="97"/>
              </a:cxn>
              <a:cxn ang="0">
                <a:pos x="59" y="22"/>
              </a:cxn>
              <a:cxn ang="0">
                <a:pos x="55" y="11"/>
              </a:cxn>
              <a:cxn ang="0">
                <a:pos x="46" y="9"/>
              </a:cxn>
              <a:cxn ang="0">
                <a:pos x="0" y="85"/>
              </a:cxn>
              <a:cxn ang="0">
                <a:pos x="20" y="140"/>
              </a:cxn>
              <a:cxn ang="0">
                <a:pos x="35" y="143"/>
              </a:cxn>
              <a:cxn ang="0">
                <a:pos x="40" y="137"/>
              </a:cxn>
              <a:cxn ang="0">
                <a:pos x="163" y="45"/>
              </a:cxn>
              <a:cxn ang="0">
                <a:pos x="153" y="84"/>
              </a:cxn>
              <a:cxn ang="0">
                <a:pos x="159" y="98"/>
              </a:cxn>
              <a:cxn ang="0">
                <a:pos x="147" y="115"/>
              </a:cxn>
              <a:cxn ang="0">
                <a:pos x="147" y="116"/>
              </a:cxn>
              <a:cxn ang="0">
                <a:pos x="142" y="151"/>
              </a:cxn>
              <a:cxn ang="0">
                <a:pos x="173" y="85"/>
              </a:cxn>
              <a:cxn ang="0">
                <a:pos x="163" y="45"/>
              </a:cxn>
              <a:cxn ang="0">
                <a:pos x="132" y="114"/>
              </a:cxn>
              <a:cxn ang="0">
                <a:pos x="69" y="151"/>
              </a:cxn>
              <a:cxn ang="0">
                <a:pos x="69" y="152"/>
              </a:cxn>
              <a:cxn ang="0">
                <a:pos x="66" y="162"/>
              </a:cxn>
              <a:cxn ang="0">
                <a:pos x="74" y="170"/>
              </a:cxn>
              <a:cxn ang="0">
                <a:pos x="86" y="171"/>
              </a:cxn>
              <a:cxn ang="0">
                <a:pos x="126" y="162"/>
              </a:cxn>
              <a:cxn ang="0">
                <a:pos x="136" y="116"/>
              </a:cxn>
              <a:cxn ang="0">
                <a:pos x="136" y="116"/>
              </a:cxn>
              <a:cxn ang="0">
                <a:pos x="132" y="114"/>
              </a:cxn>
              <a:cxn ang="0">
                <a:pos x="132" y="114"/>
              </a:cxn>
              <a:cxn ang="0">
                <a:pos x="132" y="114"/>
              </a:cxn>
            </a:cxnLst>
            <a:rect l="0" t="0" r="r" b="b"/>
            <a:pathLst>
              <a:path w="173" h="171">
                <a:moveTo>
                  <a:pt x="131" y="82"/>
                </a:moveTo>
                <a:cubicBezTo>
                  <a:pt x="126" y="86"/>
                  <a:pt x="122" y="91"/>
                  <a:pt x="122" y="98"/>
                </a:cubicBezTo>
                <a:cubicBezTo>
                  <a:pt x="122" y="101"/>
                  <a:pt x="123" y="104"/>
                  <a:pt x="125" y="107"/>
                </a:cubicBezTo>
                <a:cubicBezTo>
                  <a:pt x="109" y="124"/>
                  <a:pt x="88" y="136"/>
                  <a:pt x="65" y="141"/>
                </a:cubicBezTo>
                <a:cubicBezTo>
                  <a:pt x="62" y="137"/>
                  <a:pt x="57" y="134"/>
                  <a:pt x="51" y="134"/>
                </a:cubicBezTo>
                <a:cubicBezTo>
                  <a:pt x="47" y="122"/>
                  <a:pt x="44" y="110"/>
                  <a:pt x="44" y="97"/>
                </a:cubicBezTo>
                <a:cubicBezTo>
                  <a:pt x="44" y="71"/>
                  <a:pt x="53" y="47"/>
                  <a:pt x="68" y="28"/>
                </a:cubicBezTo>
                <a:cubicBezTo>
                  <a:pt x="70" y="29"/>
                  <a:pt x="72" y="29"/>
                  <a:pt x="74" y="29"/>
                </a:cubicBezTo>
                <a:cubicBezTo>
                  <a:pt x="78" y="29"/>
                  <a:pt x="82" y="27"/>
                  <a:pt x="86" y="24"/>
                </a:cubicBezTo>
                <a:cubicBezTo>
                  <a:pt x="107" y="38"/>
                  <a:pt x="123" y="58"/>
                  <a:pt x="131" y="82"/>
                </a:cubicBezTo>
                <a:close/>
                <a:moveTo>
                  <a:pt x="92" y="11"/>
                </a:moveTo>
                <a:cubicBezTo>
                  <a:pt x="92" y="12"/>
                  <a:pt x="92" y="13"/>
                  <a:pt x="91" y="15"/>
                </a:cubicBezTo>
                <a:cubicBezTo>
                  <a:pt x="115" y="30"/>
                  <a:pt x="133" y="53"/>
                  <a:pt x="141" y="80"/>
                </a:cubicBezTo>
                <a:cubicBezTo>
                  <a:pt x="142" y="80"/>
                  <a:pt x="142" y="80"/>
                  <a:pt x="142" y="80"/>
                </a:cubicBezTo>
                <a:cubicBezTo>
                  <a:pt x="149" y="65"/>
                  <a:pt x="153" y="49"/>
                  <a:pt x="153" y="32"/>
                </a:cubicBezTo>
                <a:cubicBezTo>
                  <a:pt x="153" y="31"/>
                  <a:pt x="153" y="30"/>
                  <a:pt x="153" y="29"/>
                </a:cubicBezTo>
                <a:cubicBezTo>
                  <a:pt x="140" y="14"/>
                  <a:pt x="122" y="4"/>
                  <a:pt x="102" y="0"/>
                </a:cubicBezTo>
                <a:cubicBezTo>
                  <a:pt x="98" y="2"/>
                  <a:pt x="95" y="4"/>
                  <a:pt x="91" y="6"/>
                </a:cubicBezTo>
                <a:cubicBezTo>
                  <a:pt x="92" y="8"/>
                  <a:pt x="92" y="9"/>
                  <a:pt x="92" y="11"/>
                </a:cubicBezTo>
                <a:close/>
                <a:moveTo>
                  <a:pt x="40" y="137"/>
                </a:moveTo>
                <a:cubicBezTo>
                  <a:pt x="36" y="124"/>
                  <a:pt x="33" y="111"/>
                  <a:pt x="33" y="97"/>
                </a:cubicBezTo>
                <a:cubicBezTo>
                  <a:pt x="33" y="69"/>
                  <a:pt x="43" y="42"/>
                  <a:pt x="59" y="22"/>
                </a:cubicBezTo>
                <a:cubicBezTo>
                  <a:pt x="57" y="19"/>
                  <a:pt x="55" y="15"/>
                  <a:pt x="55" y="11"/>
                </a:cubicBezTo>
                <a:cubicBezTo>
                  <a:pt x="52" y="10"/>
                  <a:pt x="49" y="9"/>
                  <a:pt x="46" y="9"/>
                </a:cubicBezTo>
                <a:cubicBezTo>
                  <a:pt x="19" y="23"/>
                  <a:pt x="0" y="52"/>
                  <a:pt x="0" y="85"/>
                </a:cubicBezTo>
                <a:cubicBezTo>
                  <a:pt x="0" y="106"/>
                  <a:pt x="8" y="125"/>
                  <a:pt x="20" y="140"/>
                </a:cubicBezTo>
                <a:cubicBezTo>
                  <a:pt x="25" y="141"/>
                  <a:pt x="30" y="142"/>
                  <a:pt x="35" y="143"/>
                </a:cubicBezTo>
                <a:cubicBezTo>
                  <a:pt x="36" y="140"/>
                  <a:pt x="38" y="138"/>
                  <a:pt x="40" y="137"/>
                </a:cubicBezTo>
                <a:close/>
                <a:moveTo>
                  <a:pt x="163" y="45"/>
                </a:moveTo>
                <a:cubicBezTo>
                  <a:pt x="162" y="59"/>
                  <a:pt x="158" y="72"/>
                  <a:pt x="153" y="84"/>
                </a:cubicBezTo>
                <a:cubicBezTo>
                  <a:pt x="157" y="87"/>
                  <a:pt x="159" y="92"/>
                  <a:pt x="159" y="98"/>
                </a:cubicBezTo>
                <a:cubicBezTo>
                  <a:pt x="159" y="106"/>
                  <a:pt x="154" y="112"/>
                  <a:pt x="147" y="115"/>
                </a:cubicBezTo>
                <a:cubicBezTo>
                  <a:pt x="147" y="115"/>
                  <a:pt x="147" y="116"/>
                  <a:pt x="147" y="116"/>
                </a:cubicBezTo>
                <a:cubicBezTo>
                  <a:pt x="147" y="128"/>
                  <a:pt x="145" y="140"/>
                  <a:pt x="142" y="151"/>
                </a:cubicBezTo>
                <a:cubicBezTo>
                  <a:pt x="161" y="135"/>
                  <a:pt x="173" y="112"/>
                  <a:pt x="173" y="85"/>
                </a:cubicBezTo>
                <a:cubicBezTo>
                  <a:pt x="173" y="71"/>
                  <a:pt x="169" y="57"/>
                  <a:pt x="163" y="45"/>
                </a:cubicBezTo>
                <a:close/>
                <a:moveTo>
                  <a:pt x="132" y="114"/>
                </a:moveTo>
                <a:cubicBezTo>
                  <a:pt x="116" y="133"/>
                  <a:pt x="94" y="146"/>
                  <a:pt x="69" y="151"/>
                </a:cubicBezTo>
                <a:cubicBezTo>
                  <a:pt x="69" y="151"/>
                  <a:pt x="69" y="152"/>
                  <a:pt x="69" y="152"/>
                </a:cubicBezTo>
                <a:cubicBezTo>
                  <a:pt x="69" y="156"/>
                  <a:pt x="68" y="159"/>
                  <a:pt x="66" y="162"/>
                </a:cubicBezTo>
                <a:cubicBezTo>
                  <a:pt x="69" y="165"/>
                  <a:pt x="71" y="168"/>
                  <a:pt x="74" y="170"/>
                </a:cubicBezTo>
                <a:cubicBezTo>
                  <a:pt x="78" y="171"/>
                  <a:pt x="82" y="171"/>
                  <a:pt x="86" y="171"/>
                </a:cubicBezTo>
                <a:cubicBezTo>
                  <a:pt x="101" y="171"/>
                  <a:pt x="114" y="168"/>
                  <a:pt x="126" y="162"/>
                </a:cubicBezTo>
                <a:cubicBezTo>
                  <a:pt x="132" y="148"/>
                  <a:pt x="136" y="133"/>
                  <a:pt x="136" y="116"/>
                </a:cubicBezTo>
                <a:cubicBezTo>
                  <a:pt x="136" y="116"/>
                  <a:pt x="136" y="116"/>
                  <a:pt x="136" y="116"/>
                </a:cubicBezTo>
                <a:cubicBezTo>
                  <a:pt x="135" y="115"/>
                  <a:pt x="134" y="115"/>
                  <a:pt x="132" y="114"/>
                </a:cubicBezTo>
                <a:close/>
                <a:moveTo>
                  <a:pt x="132" y="114"/>
                </a:moveTo>
                <a:cubicBezTo>
                  <a:pt x="132" y="114"/>
                  <a:pt x="132" y="114"/>
                  <a:pt x="132" y="114"/>
                </a:cubicBezTo>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grpSp>
        <p:nvGrpSpPr>
          <p:cNvPr id="7" name="Group 56"/>
          <p:cNvGrpSpPr/>
          <p:nvPr/>
        </p:nvGrpSpPr>
        <p:grpSpPr>
          <a:xfrm>
            <a:off x="2425359" y="4743072"/>
            <a:ext cx="2205687" cy="818989"/>
            <a:chOff x="-296510" y="1412561"/>
            <a:chExt cx="1654265" cy="614242"/>
          </a:xfrm>
        </p:grpSpPr>
        <p:sp>
          <p:nvSpPr>
            <p:cNvPr id="64" name="TextBox 63"/>
            <p:cNvSpPr txBox="1"/>
            <p:nvPr/>
          </p:nvSpPr>
          <p:spPr>
            <a:xfrm>
              <a:off x="-296510" y="1611304"/>
              <a:ext cx="1654265" cy="415499"/>
            </a:xfrm>
            <a:prstGeom prst="rect">
              <a:avLst/>
            </a:prstGeom>
            <a:noFill/>
          </p:spPr>
          <p:txBody>
            <a:bodyPr wrap="square" lIns="0" tIns="0" rIns="0" bIns="0" rtlCol="0">
              <a:spAutoFit/>
            </a:bodyPr>
            <a:lstStyle/>
            <a:p>
              <a:r>
                <a:rPr lang="en-US" sz="1200" dirty="0">
                  <a:solidFill>
                    <a:schemeClr val="bg1"/>
                  </a:solidFill>
                  <a:latin typeface="Calibri" panose="020F0502020204030204" pitchFamily="34" charset="0"/>
                </a:rPr>
                <a:t>Lorem ipsum dolor sit amet, consectetur adipiscing elit, sed do eiusmod tempor incididunt.</a:t>
              </a:r>
              <a:endParaRPr lang="en-US" sz="1200" dirty="0">
                <a:solidFill>
                  <a:schemeClr val="bg1"/>
                </a:solidFill>
              </a:endParaRPr>
            </a:p>
          </p:txBody>
        </p:sp>
        <p:sp>
          <p:nvSpPr>
            <p:cNvPr id="65" name="Rectangle 64"/>
            <p:cNvSpPr/>
            <p:nvPr/>
          </p:nvSpPr>
          <p:spPr>
            <a:xfrm>
              <a:off x="-273763" y="1412561"/>
              <a:ext cx="903084" cy="184666"/>
            </a:xfrm>
            <a:prstGeom prst="rect">
              <a:avLst/>
            </a:prstGeom>
          </p:spPr>
          <p:txBody>
            <a:bodyPr wrap="none" lIns="0" tIns="0" rIns="0" bIns="0">
              <a:spAutoFit/>
            </a:bodyPr>
            <a:lstStyle/>
            <a:p>
              <a:pPr algn="ctr"/>
              <a:r>
                <a:rPr lang="en-US" sz="1600" b="1" dirty="0">
                  <a:solidFill>
                    <a:srgbClr val="5C9AD3"/>
                  </a:solidFill>
                </a:rPr>
                <a:t>Keyword Here</a:t>
              </a:r>
            </a:p>
          </p:txBody>
        </p:sp>
      </p:grpSp>
      <p:grpSp>
        <p:nvGrpSpPr>
          <p:cNvPr id="8" name="Group 56"/>
          <p:cNvGrpSpPr/>
          <p:nvPr/>
        </p:nvGrpSpPr>
        <p:grpSpPr>
          <a:xfrm>
            <a:off x="7649514" y="4735468"/>
            <a:ext cx="2205687" cy="826593"/>
            <a:chOff x="-296510" y="1406858"/>
            <a:chExt cx="1654265" cy="619945"/>
          </a:xfrm>
        </p:grpSpPr>
        <p:sp>
          <p:nvSpPr>
            <p:cNvPr id="67" name="TextBox 66"/>
            <p:cNvSpPr txBox="1"/>
            <p:nvPr/>
          </p:nvSpPr>
          <p:spPr>
            <a:xfrm>
              <a:off x="-296510" y="1611304"/>
              <a:ext cx="1654265" cy="415499"/>
            </a:xfrm>
            <a:prstGeom prst="rect">
              <a:avLst/>
            </a:prstGeom>
            <a:noFill/>
          </p:spPr>
          <p:txBody>
            <a:bodyPr wrap="square" lIns="0" tIns="0" rIns="0" bIns="0" rtlCol="0">
              <a:spAutoFit/>
            </a:bodyPr>
            <a:lstStyle/>
            <a:p>
              <a:r>
                <a:rPr lang="en-US" sz="1200" dirty="0">
                  <a:solidFill>
                    <a:schemeClr val="bg1"/>
                  </a:solidFill>
                  <a:latin typeface="Calibri" panose="020F0502020204030204" pitchFamily="34" charset="0"/>
                </a:rPr>
                <a:t>Lorem ipsum dolor sit amet, consectetur adipiscing elit, sed do eiusmod tempor incididunt.</a:t>
              </a:r>
              <a:endParaRPr lang="en-US" sz="1200" dirty="0">
                <a:solidFill>
                  <a:schemeClr val="bg1"/>
                </a:solidFill>
              </a:endParaRPr>
            </a:p>
          </p:txBody>
        </p:sp>
        <p:sp>
          <p:nvSpPr>
            <p:cNvPr id="68" name="Rectangle 67"/>
            <p:cNvSpPr/>
            <p:nvPr/>
          </p:nvSpPr>
          <p:spPr>
            <a:xfrm>
              <a:off x="-277956" y="1406858"/>
              <a:ext cx="903084" cy="184666"/>
            </a:xfrm>
            <a:prstGeom prst="rect">
              <a:avLst/>
            </a:prstGeom>
          </p:spPr>
          <p:txBody>
            <a:bodyPr wrap="none" lIns="0" tIns="0" rIns="0" bIns="0">
              <a:spAutoFit/>
            </a:bodyPr>
            <a:lstStyle/>
            <a:p>
              <a:pPr algn="ctr"/>
              <a:r>
                <a:rPr lang="en-US" sz="1600" b="1" dirty="0">
                  <a:solidFill>
                    <a:srgbClr val="44546B"/>
                  </a:solidFill>
                </a:rPr>
                <a:t>Keyword Here</a:t>
              </a:r>
            </a:p>
          </p:txBody>
        </p:sp>
      </p:grpSp>
      <p:grpSp>
        <p:nvGrpSpPr>
          <p:cNvPr id="9" name="Group 56"/>
          <p:cNvGrpSpPr/>
          <p:nvPr/>
        </p:nvGrpSpPr>
        <p:grpSpPr>
          <a:xfrm>
            <a:off x="908679" y="1816004"/>
            <a:ext cx="2896208" cy="826593"/>
            <a:chOff x="-296510" y="1406858"/>
            <a:chExt cx="2172156" cy="619945"/>
          </a:xfrm>
        </p:grpSpPr>
        <p:sp>
          <p:nvSpPr>
            <p:cNvPr id="70" name="TextBox 69"/>
            <p:cNvSpPr txBox="1"/>
            <p:nvPr/>
          </p:nvSpPr>
          <p:spPr>
            <a:xfrm>
              <a:off x="-296510" y="1611304"/>
              <a:ext cx="2172156" cy="415499"/>
            </a:xfrm>
            <a:prstGeom prst="rect">
              <a:avLst/>
            </a:prstGeom>
            <a:noFill/>
          </p:spPr>
          <p:txBody>
            <a:bodyPr wrap="square" lIns="0" tIns="0" rIns="0" bIns="0" rtlCol="0">
              <a:spAutoFit/>
            </a:bodyPr>
            <a:lstStyle/>
            <a:p>
              <a:r>
                <a:rPr lang="en-US" sz="1200" dirty="0">
                  <a:solidFill>
                    <a:schemeClr val="bg1"/>
                  </a:solidFill>
                  <a:latin typeface="Calibri" panose="020F0502020204030204" pitchFamily="34" charset="0"/>
                </a:rPr>
                <a:t>Lorem ipsum dolor sit amet, consectetur adipiscing elit, sed do eiusmod tempor incididunt.</a:t>
              </a:r>
              <a:endParaRPr lang="en-US" sz="1200" dirty="0">
                <a:solidFill>
                  <a:schemeClr val="bg1"/>
                </a:solidFill>
              </a:endParaRPr>
            </a:p>
          </p:txBody>
        </p:sp>
        <p:sp>
          <p:nvSpPr>
            <p:cNvPr id="71" name="Rectangle 70"/>
            <p:cNvSpPr/>
            <p:nvPr/>
          </p:nvSpPr>
          <p:spPr>
            <a:xfrm>
              <a:off x="-296510" y="1406858"/>
              <a:ext cx="903084" cy="184666"/>
            </a:xfrm>
            <a:prstGeom prst="rect">
              <a:avLst/>
            </a:prstGeom>
          </p:spPr>
          <p:txBody>
            <a:bodyPr wrap="none" lIns="0" tIns="0" rIns="0" bIns="0">
              <a:spAutoFit/>
            </a:bodyPr>
            <a:lstStyle/>
            <a:p>
              <a:r>
                <a:rPr lang="en-US" sz="1600" b="1" dirty="0">
                  <a:solidFill>
                    <a:srgbClr val="FE4A1E"/>
                  </a:solidFill>
                </a:rPr>
                <a:t>Keyword Here</a:t>
              </a:r>
            </a:p>
          </p:txBody>
        </p:sp>
      </p:grpSp>
      <p:grpSp>
        <p:nvGrpSpPr>
          <p:cNvPr id="10" name="Group 56"/>
          <p:cNvGrpSpPr/>
          <p:nvPr/>
        </p:nvGrpSpPr>
        <p:grpSpPr>
          <a:xfrm>
            <a:off x="8387113" y="1804836"/>
            <a:ext cx="2896208" cy="837761"/>
            <a:chOff x="-296510" y="1398482"/>
            <a:chExt cx="2172156" cy="628321"/>
          </a:xfrm>
        </p:grpSpPr>
        <p:sp>
          <p:nvSpPr>
            <p:cNvPr id="76" name="TextBox 75"/>
            <p:cNvSpPr txBox="1"/>
            <p:nvPr/>
          </p:nvSpPr>
          <p:spPr>
            <a:xfrm>
              <a:off x="-296510" y="1611304"/>
              <a:ext cx="2172156" cy="415499"/>
            </a:xfrm>
            <a:prstGeom prst="rect">
              <a:avLst/>
            </a:prstGeom>
            <a:noFill/>
          </p:spPr>
          <p:txBody>
            <a:bodyPr wrap="square" lIns="0" tIns="0" rIns="0" bIns="0" rtlCol="0">
              <a:spAutoFit/>
            </a:bodyPr>
            <a:lstStyle/>
            <a:p>
              <a:r>
                <a:rPr lang="en-US" sz="1200" dirty="0">
                  <a:solidFill>
                    <a:schemeClr val="bg1"/>
                  </a:solidFill>
                  <a:latin typeface="Calibri" panose="020F0502020204030204" pitchFamily="34" charset="0"/>
                </a:rPr>
                <a:t>Lorem ipsum dolor sit amet, consectetur adipiscing elit, sed do eiusmod tempor incididunt.</a:t>
              </a:r>
              <a:endParaRPr lang="en-US" sz="1200" dirty="0">
                <a:solidFill>
                  <a:schemeClr val="bg1"/>
                </a:solidFill>
              </a:endParaRPr>
            </a:p>
          </p:txBody>
        </p:sp>
        <p:sp>
          <p:nvSpPr>
            <p:cNvPr id="77" name="Rectangle 76"/>
            <p:cNvSpPr/>
            <p:nvPr/>
          </p:nvSpPr>
          <p:spPr>
            <a:xfrm>
              <a:off x="-251015" y="1398482"/>
              <a:ext cx="903083" cy="184666"/>
            </a:xfrm>
            <a:prstGeom prst="rect">
              <a:avLst/>
            </a:prstGeom>
          </p:spPr>
          <p:txBody>
            <a:bodyPr wrap="none" lIns="0" tIns="0" rIns="0" bIns="0">
              <a:spAutoFit/>
            </a:bodyPr>
            <a:lstStyle/>
            <a:p>
              <a:pPr algn="r"/>
              <a:r>
                <a:rPr lang="en-US" sz="1600" b="1" dirty="0">
                  <a:solidFill>
                    <a:srgbClr val="7A7A7A"/>
                  </a:solidFill>
                </a:rPr>
                <a:t>Keyword Here</a:t>
              </a:r>
            </a:p>
          </p:txBody>
        </p:sp>
      </p:grpSp>
      <p:sp>
        <p:nvSpPr>
          <p:cNvPr id="44" name="TextBox 43"/>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lumMod val="85000"/>
                  </a:schemeClr>
                </a:solidFill>
                <a:latin typeface="Candara" panose="020E0502030303020204" pitchFamily="34" charset="0"/>
              </a:rPr>
              <a:t>Your Subtitle</a:t>
            </a:r>
          </a:p>
        </p:txBody>
      </p:sp>
    </p:spTree>
    <p:extLst>
      <p:ext uri="{BB962C8B-B14F-4D97-AF65-F5344CB8AC3E}">
        <p14:creationId xmlns:p14="http://schemas.microsoft.com/office/powerpoint/2010/main" val="1476277148"/>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44"/>
                                        </p:tgtEl>
                                        <p:attrNameLst>
                                          <p:attrName>style.visibility</p:attrName>
                                        </p:attrNameLst>
                                      </p:cBhvr>
                                      <p:to>
                                        <p:strVal val="visible"/>
                                      </p:to>
                                    </p:set>
                                    <p:animEffect transition="in" filter="wipe(left)">
                                      <p:cBhvr>
                                        <p:cTn id="7" dur="500"/>
                                        <p:tgtEl>
                                          <p:spTgt spid="44"/>
                                        </p:tgtEl>
                                      </p:cBhvr>
                                    </p:animEffect>
                                  </p:childTnLst>
                                </p:cTn>
                              </p:par>
                            </p:childTnLst>
                          </p:cTn>
                        </p:par>
                        <p:par>
                          <p:cTn id="8" fill="hold">
                            <p:stCondLst>
                              <p:cond delay="500"/>
                            </p:stCondLst>
                            <p:childTnLst>
                              <p:par>
                                <p:cTn id="9" presetID="53" presetClass="entr" presetSubtype="0" fill="hold" nodeType="afterEffect">
                                  <p:stCondLst>
                                    <p:cond delay="0"/>
                                  </p:stCondLst>
                                  <p:childTnLst>
                                    <p:set>
                                      <p:cBhvr>
                                        <p:cTn id="10" dur="1" fill="hold">
                                          <p:stCondLst>
                                            <p:cond delay="0"/>
                                          </p:stCondLst>
                                        </p:cTn>
                                        <p:tgtEl>
                                          <p:spTgt spid="3"/>
                                        </p:tgtEl>
                                        <p:attrNameLst>
                                          <p:attrName>style.visibility</p:attrName>
                                        </p:attrNameLst>
                                      </p:cBhvr>
                                      <p:to>
                                        <p:strVal val="visible"/>
                                      </p:to>
                                    </p:set>
                                    <p:anim calcmode="lin" valueType="num">
                                      <p:cBhvr>
                                        <p:cTn id="11" dur="500" fill="hold"/>
                                        <p:tgtEl>
                                          <p:spTgt spid="3"/>
                                        </p:tgtEl>
                                        <p:attrNameLst>
                                          <p:attrName>ppt_w</p:attrName>
                                        </p:attrNameLst>
                                      </p:cBhvr>
                                      <p:tavLst>
                                        <p:tav tm="0">
                                          <p:val>
                                            <p:fltVal val="0"/>
                                          </p:val>
                                        </p:tav>
                                        <p:tav tm="100000">
                                          <p:val>
                                            <p:strVal val="#ppt_w"/>
                                          </p:val>
                                        </p:tav>
                                      </p:tavLst>
                                    </p:anim>
                                    <p:anim calcmode="lin" valueType="num">
                                      <p:cBhvr>
                                        <p:cTn id="12" dur="500" fill="hold"/>
                                        <p:tgtEl>
                                          <p:spTgt spid="3"/>
                                        </p:tgtEl>
                                        <p:attrNameLst>
                                          <p:attrName>ppt_h</p:attrName>
                                        </p:attrNameLst>
                                      </p:cBhvr>
                                      <p:tavLst>
                                        <p:tav tm="0">
                                          <p:val>
                                            <p:fltVal val="0"/>
                                          </p:val>
                                        </p:tav>
                                        <p:tav tm="100000">
                                          <p:val>
                                            <p:strVal val="#ppt_h"/>
                                          </p:val>
                                        </p:tav>
                                      </p:tavLst>
                                    </p:anim>
                                    <p:animEffect transition="in" filter="fade">
                                      <p:cBhvr>
                                        <p:cTn id="13" dur="500"/>
                                        <p:tgtEl>
                                          <p:spTgt spid="3"/>
                                        </p:tgtEl>
                                      </p:cBhvr>
                                    </p:animEffect>
                                  </p:childTnLst>
                                </p:cTn>
                              </p:par>
                            </p:childTnLst>
                          </p:cTn>
                        </p:par>
                        <p:par>
                          <p:cTn id="14" fill="hold">
                            <p:stCondLst>
                              <p:cond delay="1000"/>
                            </p:stCondLst>
                            <p:childTnLst>
                              <p:par>
                                <p:cTn id="15" presetID="53" presetClass="entr" presetSubtype="16" fill="hold" grpId="0" nodeType="afterEffect">
                                  <p:stCondLst>
                                    <p:cond delay="0"/>
                                  </p:stCondLst>
                                  <p:childTnLst>
                                    <p:set>
                                      <p:cBhvr>
                                        <p:cTn id="16" dur="1" fill="hold">
                                          <p:stCondLst>
                                            <p:cond delay="0"/>
                                          </p:stCondLst>
                                        </p:cTn>
                                        <p:tgtEl>
                                          <p:spTgt spid="2053"/>
                                        </p:tgtEl>
                                        <p:attrNameLst>
                                          <p:attrName>style.visibility</p:attrName>
                                        </p:attrNameLst>
                                      </p:cBhvr>
                                      <p:to>
                                        <p:strVal val="visible"/>
                                      </p:to>
                                    </p:set>
                                    <p:anim calcmode="lin" valueType="num">
                                      <p:cBhvr>
                                        <p:cTn id="17" dur="500" fill="hold"/>
                                        <p:tgtEl>
                                          <p:spTgt spid="2053"/>
                                        </p:tgtEl>
                                        <p:attrNameLst>
                                          <p:attrName>ppt_w</p:attrName>
                                        </p:attrNameLst>
                                      </p:cBhvr>
                                      <p:tavLst>
                                        <p:tav tm="0">
                                          <p:val>
                                            <p:fltVal val="0"/>
                                          </p:val>
                                        </p:tav>
                                        <p:tav tm="100000">
                                          <p:val>
                                            <p:strVal val="#ppt_w"/>
                                          </p:val>
                                        </p:tav>
                                      </p:tavLst>
                                    </p:anim>
                                    <p:anim calcmode="lin" valueType="num">
                                      <p:cBhvr>
                                        <p:cTn id="18" dur="500" fill="hold"/>
                                        <p:tgtEl>
                                          <p:spTgt spid="2053"/>
                                        </p:tgtEl>
                                        <p:attrNameLst>
                                          <p:attrName>ppt_h</p:attrName>
                                        </p:attrNameLst>
                                      </p:cBhvr>
                                      <p:tavLst>
                                        <p:tav tm="0">
                                          <p:val>
                                            <p:fltVal val="0"/>
                                          </p:val>
                                        </p:tav>
                                        <p:tav tm="100000">
                                          <p:val>
                                            <p:strVal val="#ppt_h"/>
                                          </p:val>
                                        </p:tav>
                                      </p:tavLst>
                                    </p:anim>
                                    <p:animEffect transition="in" filter="fade">
                                      <p:cBhvr>
                                        <p:cTn id="19" dur="500"/>
                                        <p:tgtEl>
                                          <p:spTgt spid="2053"/>
                                        </p:tgtEl>
                                      </p:cBhvr>
                                    </p:animEffect>
                                  </p:childTnLst>
                                </p:cTn>
                              </p:par>
                            </p:childTnLst>
                          </p:cTn>
                        </p:par>
                        <p:par>
                          <p:cTn id="20" fill="hold">
                            <p:stCondLst>
                              <p:cond delay="1500"/>
                            </p:stCondLst>
                            <p:childTnLst>
                              <p:par>
                                <p:cTn id="21" presetID="2" presetClass="entr" presetSubtype="8" accel="50000" decel="50000" fill="hold" nodeType="afterEffect">
                                  <p:stCondLst>
                                    <p:cond delay="0"/>
                                  </p:stCondLst>
                                  <p:childTnLst>
                                    <p:set>
                                      <p:cBhvr>
                                        <p:cTn id="22" dur="1" fill="hold">
                                          <p:stCondLst>
                                            <p:cond delay="0"/>
                                          </p:stCondLst>
                                        </p:cTn>
                                        <p:tgtEl>
                                          <p:spTgt spid="9"/>
                                        </p:tgtEl>
                                        <p:attrNameLst>
                                          <p:attrName>style.visibility</p:attrName>
                                        </p:attrNameLst>
                                      </p:cBhvr>
                                      <p:to>
                                        <p:strVal val="visible"/>
                                      </p:to>
                                    </p:set>
                                    <p:anim calcmode="lin" valueType="num">
                                      <p:cBhvr additive="base">
                                        <p:cTn id="23" dur="500" fill="hold"/>
                                        <p:tgtEl>
                                          <p:spTgt spid="9"/>
                                        </p:tgtEl>
                                        <p:attrNameLst>
                                          <p:attrName>ppt_x</p:attrName>
                                        </p:attrNameLst>
                                      </p:cBhvr>
                                      <p:tavLst>
                                        <p:tav tm="0">
                                          <p:val>
                                            <p:strVal val="0-#ppt_w/2"/>
                                          </p:val>
                                        </p:tav>
                                        <p:tav tm="100000">
                                          <p:val>
                                            <p:strVal val="#ppt_x"/>
                                          </p:val>
                                        </p:tav>
                                      </p:tavLst>
                                    </p:anim>
                                    <p:anim calcmode="lin" valueType="num">
                                      <p:cBhvr additive="base">
                                        <p:cTn id="24" dur="500" fill="hold"/>
                                        <p:tgtEl>
                                          <p:spTgt spid="9"/>
                                        </p:tgtEl>
                                        <p:attrNameLst>
                                          <p:attrName>ppt_y</p:attrName>
                                        </p:attrNameLst>
                                      </p:cBhvr>
                                      <p:tavLst>
                                        <p:tav tm="0">
                                          <p:val>
                                            <p:strVal val="#ppt_y"/>
                                          </p:val>
                                        </p:tav>
                                        <p:tav tm="100000">
                                          <p:val>
                                            <p:strVal val="#ppt_y"/>
                                          </p:val>
                                        </p:tav>
                                      </p:tavLst>
                                    </p:anim>
                                  </p:childTnLst>
                                </p:cTn>
                              </p:par>
                            </p:childTnLst>
                          </p:cTn>
                        </p:par>
                        <p:par>
                          <p:cTn id="25" fill="hold">
                            <p:stCondLst>
                              <p:cond delay="2000"/>
                            </p:stCondLst>
                            <p:childTnLst>
                              <p:par>
                                <p:cTn id="26" presetID="18" presetClass="entr" presetSubtype="6" fill="hold" nodeType="afterEffect">
                                  <p:stCondLst>
                                    <p:cond delay="0"/>
                                  </p:stCondLst>
                                  <p:childTnLst>
                                    <p:set>
                                      <p:cBhvr>
                                        <p:cTn id="27" dur="1" fill="hold">
                                          <p:stCondLst>
                                            <p:cond delay="0"/>
                                          </p:stCondLst>
                                        </p:cTn>
                                        <p:tgtEl>
                                          <p:spTgt spid="220"/>
                                        </p:tgtEl>
                                        <p:attrNameLst>
                                          <p:attrName>style.visibility</p:attrName>
                                        </p:attrNameLst>
                                      </p:cBhvr>
                                      <p:to>
                                        <p:strVal val="visible"/>
                                      </p:to>
                                    </p:set>
                                    <p:animEffect transition="in" filter="strips(downRight)">
                                      <p:cBhvr>
                                        <p:cTn id="28" dur="500"/>
                                        <p:tgtEl>
                                          <p:spTgt spid="220"/>
                                        </p:tgtEl>
                                      </p:cBhvr>
                                    </p:animEffect>
                                  </p:childTnLst>
                                </p:cTn>
                              </p:par>
                            </p:childTnLst>
                          </p:cTn>
                        </p:par>
                        <p:par>
                          <p:cTn id="29" fill="hold">
                            <p:stCondLst>
                              <p:cond delay="2500"/>
                            </p:stCondLst>
                            <p:childTnLst>
                              <p:par>
                                <p:cTn id="30" presetID="53" presetClass="entr" presetSubtype="0" fill="hold" nodeType="afterEffect">
                                  <p:stCondLst>
                                    <p:cond delay="0"/>
                                  </p:stCondLst>
                                  <p:childTnLst>
                                    <p:set>
                                      <p:cBhvr>
                                        <p:cTn id="31" dur="1" fill="hold">
                                          <p:stCondLst>
                                            <p:cond delay="0"/>
                                          </p:stCondLst>
                                        </p:cTn>
                                        <p:tgtEl>
                                          <p:spTgt spid="2"/>
                                        </p:tgtEl>
                                        <p:attrNameLst>
                                          <p:attrName>style.visibility</p:attrName>
                                        </p:attrNameLst>
                                      </p:cBhvr>
                                      <p:to>
                                        <p:strVal val="visible"/>
                                      </p:to>
                                    </p:set>
                                    <p:anim calcmode="lin" valueType="num">
                                      <p:cBhvr>
                                        <p:cTn id="32" dur="500" fill="hold"/>
                                        <p:tgtEl>
                                          <p:spTgt spid="2"/>
                                        </p:tgtEl>
                                        <p:attrNameLst>
                                          <p:attrName>ppt_w</p:attrName>
                                        </p:attrNameLst>
                                      </p:cBhvr>
                                      <p:tavLst>
                                        <p:tav tm="0">
                                          <p:val>
                                            <p:fltVal val="0"/>
                                          </p:val>
                                        </p:tav>
                                        <p:tav tm="100000">
                                          <p:val>
                                            <p:strVal val="#ppt_w"/>
                                          </p:val>
                                        </p:tav>
                                      </p:tavLst>
                                    </p:anim>
                                    <p:anim calcmode="lin" valueType="num">
                                      <p:cBhvr>
                                        <p:cTn id="33" dur="500" fill="hold"/>
                                        <p:tgtEl>
                                          <p:spTgt spid="2"/>
                                        </p:tgtEl>
                                        <p:attrNameLst>
                                          <p:attrName>ppt_h</p:attrName>
                                        </p:attrNameLst>
                                      </p:cBhvr>
                                      <p:tavLst>
                                        <p:tav tm="0">
                                          <p:val>
                                            <p:fltVal val="0"/>
                                          </p:val>
                                        </p:tav>
                                        <p:tav tm="100000">
                                          <p:val>
                                            <p:strVal val="#ppt_h"/>
                                          </p:val>
                                        </p:tav>
                                      </p:tavLst>
                                    </p:anim>
                                    <p:animEffect transition="in" filter="fade">
                                      <p:cBhvr>
                                        <p:cTn id="34" dur="500"/>
                                        <p:tgtEl>
                                          <p:spTgt spid="2"/>
                                        </p:tgtEl>
                                      </p:cBhvr>
                                    </p:animEffect>
                                  </p:childTnLst>
                                </p:cTn>
                              </p:par>
                            </p:childTnLst>
                          </p:cTn>
                        </p:par>
                        <p:par>
                          <p:cTn id="35" fill="hold">
                            <p:stCondLst>
                              <p:cond delay="3000"/>
                            </p:stCondLst>
                            <p:childTnLst>
                              <p:par>
                                <p:cTn id="36" presetID="53" presetClass="entr" presetSubtype="0" fill="hold" grpId="0" nodeType="afterEffect">
                                  <p:stCondLst>
                                    <p:cond delay="0"/>
                                  </p:stCondLst>
                                  <p:childTnLst>
                                    <p:set>
                                      <p:cBhvr>
                                        <p:cTn id="37" dur="1" fill="hold">
                                          <p:stCondLst>
                                            <p:cond delay="0"/>
                                          </p:stCondLst>
                                        </p:cTn>
                                        <p:tgtEl>
                                          <p:spTgt spid="2057"/>
                                        </p:tgtEl>
                                        <p:attrNameLst>
                                          <p:attrName>style.visibility</p:attrName>
                                        </p:attrNameLst>
                                      </p:cBhvr>
                                      <p:to>
                                        <p:strVal val="visible"/>
                                      </p:to>
                                    </p:set>
                                    <p:anim calcmode="lin" valueType="num">
                                      <p:cBhvr>
                                        <p:cTn id="38" dur="500" fill="hold"/>
                                        <p:tgtEl>
                                          <p:spTgt spid="2057"/>
                                        </p:tgtEl>
                                        <p:attrNameLst>
                                          <p:attrName>ppt_w</p:attrName>
                                        </p:attrNameLst>
                                      </p:cBhvr>
                                      <p:tavLst>
                                        <p:tav tm="0">
                                          <p:val>
                                            <p:fltVal val="0"/>
                                          </p:val>
                                        </p:tav>
                                        <p:tav tm="100000">
                                          <p:val>
                                            <p:strVal val="#ppt_w"/>
                                          </p:val>
                                        </p:tav>
                                      </p:tavLst>
                                    </p:anim>
                                    <p:anim calcmode="lin" valueType="num">
                                      <p:cBhvr>
                                        <p:cTn id="39" dur="500" fill="hold"/>
                                        <p:tgtEl>
                                          <p:spTgt spid="2057"/>
                                        </p:tgtEl>
                                        <p:attrNameLst>
                                          <p:attrName>ppt_h</p:attrName>
                                        </p:attrNameLst>
                                      </p:cBhvr>
                                      <p:tavLst>
                                        <p:tav tm="0">
                                          <p:val>
                                            <p:fltVal val="0"/>
                                          </p:val>
                                        </p:tav>
                                        <p:tav tm="100000">
                                          <p:val>
                                            <p:strVal val="#ppt_h"/>
                                          </p:val>
                                        </p:tav>
                                      </p:tavLst>
                                    </p:anim>
                                    <p:animEffect transition="in" filter="fade">
                                      <p:cBhvr>
                                        <p:cTn id="40" dur="500"/>
                                        <p:tgtEl>
                                          <p:spTgt spid="2057"/>
                                        </p:tgtEl>
                                      </p:cBhvr>
                                    </p:animEffect>
                                  </p:childTnLst>
                                </p:cTn>
                              </p:par>
                            </p:childTnLst>
                          </p:cTn>
                        </p:par>
                        <p:par>
                          <p:cTn id="41" fill="hold">
                            <p:stCondLst>
                              <p:cond delay="3500"/>
                            </p:stCondLst>
                            <p:childTnLst>
                              <p:par>
                                <p:cTn id="42" presetID="2" presetClass="entr" presetSubtype="4" accel="50000" decel="50000" fill="hold" nodeType="afterEffect">
                                  <p:stCondLst>
                                    <p:cond delay="0"/>
                                  </p:stCondLst>
                                  <p:childTnLst>
                                    <p:set>
                                      <p:cBhvr>
                                        <p:cTn id="43" dur="1" fill="hold">
                                          <p:stCondLst>
                                            <p:cond delay="0"/>
                                          </p:stCondLst>
                                        </p:cTn>
                                        <p:tgtEl>
                                          <p:spTgt spid="7"/>
                                        </p:tgtEl>
                                        <p:attrNameLst>
                                          <p:attrName>style.visibility</p:attrName>
                                        </p:attrNameLst>
                                      </p:cBhvr>
                                      <p:to>
                                        <p:strVal val="visible"/>
                                      </p:to>
                                    </p:set>
                                    <p:anim calcmode="lin" valueType="num">
                                      <p:cBhvr additive="base">
                                        <p:cTn id="44" dur="500" fill="hold"/>
                                        <p:tgtEl>
                                          <p:spTgt spid="7"/>
                                        </p:tgtEl>
                                        <p:attrNameLst>
                                          <p:attrName>ppt_x</p:attrName>
                                        </p:attrNameLst>
                                      </p:cBhvr>
                                      <p:tavLst>
                                        <p:tav tm="0">
                                          <p:val>
                                            <p:strVal val="#ppt_x"/>
                                          </p:val>
                                        </p:tav>
                                        <p:tav tm="100000">
                                          <p:val>
                                            <p:strVal val="#ppt_x"/>
                                          </p:val>
                                        </p:tav>
                                      </p:tavLst>
                                    </p:anim>
                                    <p:anim calcmode="lin" valueType="num">
                                      <p:cBhvr additive="base">
                                        <p:cTn id="45" dur="500" fill="hold"/>
                                        <p:tgtEl>
                                          <p:spTgt spid="7"/>
                                        </p:tgtEl>
                                        <p:attrNameLst>
                                          <p:attrName>ppt_y</p:attrName>
                                        </p:attrNameLst>
                                      </p:cBhvr>
                                      <p:tavLst>
                                        <p:tav tm="0">
                                          <p:val>
                                            <p:strVal val="1+#ppt_h/2"/>
                                          </p:val>
                                        </p:tav>
                                        <p:tav tm="100000">
                                          <p:val>
                                            <p:strVal val="#ppt_y"/>
                                          </p:val>
                                        </p:tav>
                                      </p:tavLst>
                                    </p:anim>
                                  </p:childTnLst>
                                </p:cTn>
                              </p:par>
                            </p:childTnLst>
                          </p:cTn>
                        </p:par>
                        <p:par>
                          <p:cTn id="46" fill="hold">
                            <p:stCondLst>
                              <p:cond delay="4000"/>
                            </p:stCondLst>
                            <p:childTnLst>
                              <p:par>
                                <p:cTn id="47" presetID="18" presetClass="entr" presetSubtype="6" fill="hold" nodeType="afterEffect">
                                  <p:stCondLst>
                                    <p:cond delay="0"/>
                                  </p:stCondLst>
                                  <p:childTnLst>
                                    <p:set>
                                      <p:cBhvr>
                                        <p:cTn id="48" dur="1" fill="hold">
                                          <p:stCondLst>
                                            <p:cond delay="0"/>
                                          </p:stCondLst>
                                        </p:cTn>
                                        <p:tgtEl>
                                          <p:spTgt spid="213"/>
                                        </p:tgtEl>
                                        <p:attrNameLst>
                                          <p:attrName>style.visibility</p:attrName>
                                        </p:attrNameLst>
                                      </p:cBhvr>
                                      <p:to>
                                        <p:strVal val="visible"/>
                                      </p:to>
                                    </p:set>
                                    <p:animEffect transition="in" filter="strips(downRight)">
                                      <p:cBhvr>
                                        <p:cTn id="49" dur="500"/>
                                        <p:tgtEl>
                                          <p:spTgt spid="213"/>
                                        </p:tgtEl>
                                      </p:cBhvr>
                                    </p:animEffect>
                                  </p:childTnLst>
                                </p:cTn>
                              </p:par>
                              <p:par>
                                <p:cTn id="50" presetID="20" presetClass="entr" presetSubtype="0" fill="hold" grpId="0" nodeType="withEffect">
                                  <p:stCondLst>
                                    <p:cond delay="0"/>
                                  </p:stCondLst>
                                  <p:childTnLst>
                                    <p:set>
                                      <p:cBhvr>
                                        <p:cTn id="51" dur="1" fill="hold">
                                          <p:stCondLst>
                                            <p:cond delay="0"/>
                                          </p:stCondLst>
                                        </p:cTn>
                                        <p:tgtEl>
                                          <p:spTgt spid="215"/>
                                        </p:tgtEl>
                                        <p:attrNameLst>
                                          <p:attrName>style.visibility</p:attrName>
                                        </p:attrNameLst>
                                      </p:cBhvr>
                                      <p:to>
                                        <p:strVal val="visible"/>
                                      </p:to>
                                    </p:set>
                                    <p:animEffect transition="in" filter="wedge">
                                      <p:cBhvr>
                                        <p:cTn id="52" dur="1000"/>
                                        <p:tgtEl>
                                          <p:spTgt spid="215"/>
                                        </p:tgtEl>
                                      </p:cBhvr>
                                    </p:animEffect>
                                  </p:childTnLst>
                                </p:cTn>
                              </p:par>
                            </p:childTnLst>
                          </p:cTn>
                        </p:par>
                        <p:par>
                          <p:cTn id="53" fill="hold">
                            <p:stCondLst>
                              <p:cond delay="5000"/>
                            </p:stCondLst>
                            <p:childTnLst>
                              <p:par>
                                <p:cTn id="54" presetID="53" presetClass="entr" presetSubtype="0" fill="hold" grpId="0" nodeType="afterEffect">
                                  <p:stCondLst>
                                    <p:cond delay="0"/>
                                  </p:stCondLst>
                                  <p:childTnLst>
                                    <p:set>
                                      <p:cBhvr>
                                        <p:cTn id="55" dur="1" fill="hold">
                                          <p:stCondLst>
                                            <p:cond delay="0"/>
                                          </p:stCondLst>
                                        </p:cTn>
                                        <p:tgtEl>
                                          <p:spTgt spid="208"/>
                                        </p:tgtEl>
                                        <p:attrNameLst>
                                          <p:attrName>style.visibility</p:attrName>
                                        </p:attrNameLst>
                                      </p:cBhvr>
                                      <p:to>
                                        <p:strVal val="visible"/>
                                      </p:to>
                                    </p:set>
                                    <p:anim calcmode="lin" valueType="num">
                                      <p:cBhvr>
                                        <p:cTn id="56" dur="500" fill="hold"/>
                                        <p:tgtEl>
                                          <p:spTgt spid="208"/>
                                        </p:tgtEl>
                                        <p:attrNameLst>
                                          <p:attrName>ppt_w</p:attrName>
                                        </p:attrNameLst>
                                      </p:cBhvr>
                                      <p:tavLst>
                                        <p:tav tm="0">
                                          <p:val>
                                            <p:fltVal val="0"/>
                                          </p:val>
                                        </p:tav>
                                        <p:tav tm="100000">
                                          <p:val>
                                            <p:strVal val="#ppt_w"/>
                                          </p:val>
                                        </p:tav>
                                      </p:tavLst>
                                    </p:anim>
                                    <p:anim calcmode="lin" valueType="num">
                                      <p:cBhvr>
                                        <p:cTn id="57" dur="500" fill="hold"/>
                                        <p:tgtEl>
                                          <p:spTgt spid="208"/>
                                        </p:tgtEl>
                                        <p:attrNameLst>
                                          <p:attrName>ppt_h</p:attrName>
                                        </p:attrNameLst>
                                      </p:cBhvr>
                                      <p:tavLst>
                                        <p:tav tm="0">
                                          <p:val>
                                            <p:fltVal val="0"/>
                                          </p:val>
                                        </p:tav>
                                        <p:tav tm="100000">
                                          <p:val>
                                            <p:strVal val="#ppt_h"/>
                                          </p:val>
                                        </p:tav>
                                      </p:tavLst>
                                    </p:anim>
                                    <p:animEffect transition="in" filter="fade">
                                      <p:cBhvr>
                                        <p:cTn id="58" dur="500"/>
                                        <p:tgtEl>
                                          <p:spTgt spid="208"/>
                                        </p:tgtEl>
                                      </p:cBhvr>
                                    </p:animEffect>
                                  </p:childTnLst>
                                </p:cTn>
                              </p:par>
                            </p:childTnLst>
                          </p:cTn>
                        </p:par>
                        <p:par>
                          <p:cTn id="59" fill="hold">
                            <p:stCondLst>
                              <p:cond delay="5500"/>
                            </p:stCondLst>
                            <p:childTnLst>
                              <p:par>
                                <p:cTn id="60" presetID="18" presetClass="entr" presetSubtype="6" fill="hold" nodeType="afterEffect">
                                  <p:stCondLst>
                                    <p:cond delay="0"/>
                                  </p:stCondLst>
                                  <p:childTnLst>
                                    <p:set>
                                      <p:cBhvr>
                                        <p:cTn id="61" dur="1" fill="hold">
                                          <p:stCondLst>
                                            <p:cond delay="0"/>
                                          </p:stCondLst>
                                        </p:cTn>
                                        <p:tgtEl>
                                          <p:spTgt spid="221"/>
                                        </p:tgtEl>
                                        <p:attrNameLst>
                                          <p:attrName>style.visibility</p:attrName>
                                        </p:attrNameLst>
                                      </p:cBhvr>
                                      <p:to>
                                        <p:strVal val="visible"/>
                                      </p:to>
                                    </p:set>
                                    <p:animEffect transition="in" filter="strips(downRight)">
                                      <p:cBhvr>
                                        <p:cTn id="62" dur="500"/>
                                        <p:tgtEl>
                                          <p:spTgt spid="221"/>
                                        </p:tgtEl>
                                      </p:cBhvr>
                                    </p:animEffect>
                                  </p:childTnLst>
                                </p:cTn>
                              </p:par>
                            </p:childTnLst>
                          </p:cTn>
                        </p:par>
                        <p:par>
                          <p:cTn id="63" fill="hold">
                            <p:stCondLst>
                              <p:cond delay="6000"/>
                            </p:stCondLst>
                            <p:childTnLst>
                              <p:par>
                                <p:cTn id="64" presetID="53" presetClass="entr" presetSubtype="0" fill="hold" nodeType="afterEffect">
                                  <p:stCondLst>
                                    <p:cond delay="0"/>
                                  </p:stCondLst>
                                  <p:childTnLst>
                                    <p:set>
                                      <p:cBhvr>
                                        <p:cTn id="65" dur="1" fill="hold">
                                          <p:stCondLst>
                                            <p:cond delay="0"/>
                                          </p:stCondLst>
                                        </p:cTn>
                                        <p:tgtEl>
                                          <p:spTgt spid="4"/>
                                        </p:tgtEl>
                                        <p:attrNameLst>
                                          <p:attrName>style.visibility</p:attrName>
                                        </p:attrNameLst>
                                      </p:cBhvr>
                                      <p:to>
                                        <p:strVal val="visible"/>
                                      </p:to>
                                    </p:set>
                                    <p:anim calcmode="lin" valueType="num">
                                      <p:cBhvr>
                                        <p:cTn id="66" dur="500" fill="hold"/>
                                        <p:tgtEl>
                                          <p:spTgt spid="4"/>
                                        </p:tgtEl>
                                        <p:attrNameLst>
                                          <p:attrName>ppt_w</p:attrName>
                                        </p:attrNameLst>
                                      </p:cBhvr>
                                      <p:tavLst>
                                        <p:tav tm="0">
                                          <p:val>
                                            <p:fltVal val="0"/>
                                          </p:val>
                                        </p:tav>
                                        <p:tav tm="100000">
                                          <p:val>
                                            <p:strVal val="#ppt_w"/>
                                          </p:val>
                                        </p:tav>
                                      </p:tavLst>
                                    </p:anim>
                                    <p:anim calcmode="lin" valueType="num">
                                      <p:cBhvr>
                                        <p:cTn id="67" dur="500" fill="hold"/>
                                        <p:tgtEl>
                                          <p:spTgt spid="4"/>
                                        </p:tgtEl>
                                        <p:attrNameLst>
                                          <p:attrName>ppt_h</p:attrName>
                                        </p:attrNameLst>
                                      </p:cBhvr>
                                      <p:tavLst>
                                        <p:tav tm="0">
                                          <p:val>
                                            <p:fltVal val="0"/>
                                          </p:val>
                                        </p:tav>
                                        <p:tav tm="100000">
                                          <p:val>
                                            <p:strVal val="#ppt_h"/>
                                          </p:val>
                                        </p:tav>
                                      </p:tavLst>
                                    </p:anim>
                                    <p:animEffect transition="in" filter="fade">
                                      <p:cBhvr>
                                        <p:cTn id="68" dur="500"/>
                                        <p:tgtEl>
                                          <p:spTgt spid="4"/>
                                        </p:tgtEl>
                                      </p:cBhvr>
                                    </p:animEffect>
                                  </p:childTnLst>
                                </p:cTn>
                              </p:par>
                            </p:childTnLst>
                          </p:cTn>
                        </p:par>
                        <p:par>
                          <p:cTn id="69" fill="hold">
                            <p:stCondLst>
                              <p:cond delay="6500"/>
                            </p:stCondLst>
                            <p:childTnLst>
                              <p:par>
                                <p:cTn id="70" presetID="53" presetClass="entr" presetSubtype="0" fill="hold" nodeType="afterEffect">
                                  <p:stCondLst>
                                    <p:cond delay="0"/>
                                  </p:stCondLst>
                                  <p:childTnLst>
                                    <p:set>
                                      <p:cBhvr>
                                        <p:cTn id="71" dur="1" fill="hold">
                                          <p:stCondLst>
                                            <p:cond delay="0"/>
                                          </p:stCondLst>
                                        </p:cTn>
                                        <p:tgtEl>
                                          <p:spTgt spid="6"/>
                                        </p:tgtEl>
                                        <p:attrNameLst>
                                          <p:attrName>style.visibility</p:attrName>
                                        </p:attrNameLst>
                                      </p:cBhvr>
                                      <p:to>
                                        <p:strVal val="visible"/>
                                      </p:to>
                                    </p:set>
                                    <p:anim calcmode="lin" valueType="num">
                                      <p:cBhvr>
                                        <p:cTn id="72" dur="500" fill="hold"/>
                                        <p:tgtEl>
                                          <p:spTgt spid="6"/>
                                        </p:tgtEl>
                                        <p:attrNameLst>
                                          <p:attrName>ppt_w</p:attrName>
                                        </p:attrNameLst>
                                      </p:cBhvr>
                                      <p:tavLst>
                                        <p:tav tm="0">
                                          <p:val>
                                            <p:fltVal val="0"/>
                                          </p:val>
                                        </p:tav>
                                        <p:tav tm="100000">
                                          <p:val>
                                            <p:strVal val="#ppt_w"/>
                                          </p:val>
                                        </p:tav>
                                      </p:tavLst>
                                    </p:anim>
                                    <p:anim calcmode="lin" valueType="num">
                                      <p:cBhvr>
                                        <p:cTn id="73" dur="500" fill="hold"/>
                                        <p:tgtEl>
                                          <p:spTgt spid="6"/>
                                        </p:tgtEl>
                                        <p:attrNameLst>
                                          <p:attrName>ppt_h</p:attrName>
                                        </p:attrNameLst>
                                      </p:cBhvr>
                                      <p:tavLst>
                                        <p:tav tm="0">
                                          <p:val>
                                            <p:fltVal val="0"/>
                                          </p:val>
                                        </p:tav>
                                        <p:tav tm="100000">
                                          <p:val>
                                            <p:strVal val="#ppt_h"/>
                                          </p:val>
                                        </p:tav>
                                      </p:tavLst>
                                    </p:anim>
                                    <p:animEffect transition="in" filter="fade">
                                      <p:cBhvr>
                                        <p:cTn id="74" dur="500"/>
                                        <p:tgtEl>
                                          <p:spTgt spid="6"/>
                                        </p:tgtEl>
                                      </p:cBhvr>
                                    </p:animEffect>
                                  </p:childTnLst>
                                </p:cTn>
                              </p:par>
                            </p:childTnLst>
                          </p:cTn>
                        </p:par>
                        <p:par>
                          <p:cTn id="75" fill="hold">
                            <p:stCondLst>
                              <p:cond delay="7000"/>
                            </p:stCondLst>
                            <p:childTnLst>
                              <p:par>
                                <p:cTn id="76" presetID="2" presetClass="entr" presetSubtype="4" accel="50000" decel="50000" fill="hold" nodeType="afterEffect">
                                  <p:stCondLst>
                                    <p:cond delay="0"/>
                                  </p:stCondLst>
                                  <p:childTnLst>
                                    <p:set>
                                      <p:cBhvr>
                                        <p:cTn id="77" dur="1" fill="hold">
                                          <p:stCondLst>
                                            <p:cond delay="0"/>
                                          </p:stCondLst>
                                        </p:cTn>
                                        <p:tgtEl>
                                          <p:spTgt spid="8"/>
                                        </p:tgtEl>
                                        <p:attrNameLst>
                                          <p:attrName>style.visibility</p:attrName>
                                        </p:attrNameLst>
                                      </p:cBhvr>
                                      <p:to>
                                        <p:strVal val="visible"/>
                                      </p:to>
                                    </p:set>
                                    <p:anim calcmode="lin" valueType="num">
                                      <p:cBhvr additive="base">
                                        <p:cTn id="78" dur="500" fill="hold"/>
                                        <p:tgtEl>
                                          <p:spTgt spid="8"/>
                                        </p:tgtEl>
                                        <p:attrNameLst>
                                          <p:attrName>ppt_x</p:attrName>
                                        </p:attrNameLst>
                                      </p:cBhvr>
                                      <p:tavLst>
                                        <p:tav tm="0">
                                          <p:val>
                                            <p:strVal val="#ppt_x"/>
                                          </p:val>
                                        </p:tav>
                                        <p:tav tm="100000">
                                          <p:val>
                                            <p:strVal val="#ppt_x"/>
                                          </p:val>
                                        </p:tav>
                                      </p:tavLst>
                                    </p:anim>
                                    <p:anim calcmode="lin" valueType="num">
                                      <p:cBhvr additive="base">
                                        <p:cTn id="79" dur="500" fill="hold"/>
                                        <p:tgtEl>
                                          <p:spTgt spid="8"/>
                                        </p:tgtEl>
                                        <p:attrNameLst>
                                          <p:attrName>ppt_y</p:attrName>
                                        </p:attrNameLst>
                                      </p:cBhvr>
                                      <p:tavLst>
                                        <p:tav tm="0">
                                          <p:val>
                                            <p:strVal val="1+#ppt_h/2"/>
                                          </p:val>
                                        </p:tav>
                                        <p:tav tm="100000">
                                          <p:val>
                                            <p:strVal val="#ppt_y"/>
                                          </p:val>
                                        </p:tav>
                                      </p:tavLst>
                                    </p:anim>
                                  </p:childTnLst>
                                </p:cTn>
                              </p:par>
                            </p:childTnLst>
                          </p:cTn>
                        </p:par>
                        <p:par>
                          <p:cTn id="80" fill="hold">
                            <p:stCondLst>
                              <p:cond delay="7500"/>
                            </p:stCondLst>
                            <p:childTnLst>
                              <p:par>
                                <p:cTn id="81" presetID="18" presetClass="entr" presetSubtype="6" fill="hold" nodeType="afterEffect">
                                  <p:stCondLst>
                                    <p:cond delay="0"/>
                                  </p:stCondLst>
                                  <p:childTnLst>
                                    <p:set>
                                      <p:cBhvr>
                                        <p:cTn id="82" dur="1" fill="hold">
                                          <p:stCondLst>
                                            <p:cond delay="0"/>
                                          </p:stCondLst>
                                        </p:cTn>
                                        <p:tgtEl>
                                          <p:spTgt spid="225"/>
                                        </p:tgtEl>
                                        <p:attrNameLst>
                                          <p:attrName>style.visibility</p:attrName>
                                        </p:attrNameLst>
                                      </p:cBhvr>
                                      <p:to>
                                        <p:strVal val="visible"/>
                                      </p:to>
                                    </p:set>
                                    <p:animEffect transition="in" filter="strips(downRight)">
                                      <p:cBhvr>
                                        <p:cTn id="83" dur="500"/>
                                        <p:tgtEl>
                                          <p:spTgt spid="225"/>
                                        </p:tgtEl>
                                      </p:cBhvr>
                                    </p:animEffect>
                                  </p:childTnLst>
                                </p:cTn>
                              </p:par>
                            </p:childTnLst>
                          </p:cTn>
                        </p:par>
                        <p:par>
                          <p:cTn id="84" fill="hold">
                            <p:stCondLst>
                              <p:cond delay="8000"/>
                            </p:stCondLst>
                            <p:childTnLst>
                              <p:par>
                                <p:cTn id="85" presetID="53" presetClass="entr" presetSubtype="0" fill="hold" nodeType="afterEffect">
                                  <p:stCondLst>
                                    <p:cond delay="0"/>
                                  </p:stCondLst>
                                  <p:childTnLst>
                                    <p:set>
                                      <p:cBhvr>
                                        <p:cTn id="86" dur="1" fill="hold">
                                          <p:stCondLst>
                                            <p:cond delay="0"/>
                                          </p:stCondLst>
                                        </p:cTn>
                                        <p:tgtEl>
                                          <p:spTgt spid="5"/>
                                        </p:tgtEl>
                                        <p:attrNameLst>
                                          <p:attrName>style.visibility</p:attrName>
                                        </p:attrNameLst>
                                      </p:cBhvr>
                                      <p:to>
                                        <p:strVal val="visible"/>
                                      </p:to>
                                    </p:set>
                                    <p:anim calcmode="lin" valueType="num">
                                      <p:cBhvr>
                                        <p:cTn id="87" dur="500" fill="hold"/>
                                        <p:tgtEl>
                                          <p:spTgt spid="5"/>
                                        </p:tgtEl>
                                        <p:attrNameLst>
                                          <p:attrName>ppt_w</p:attrName>
                                        </p:attrNameLst>
                                      </p:cBhvr>
                                      <p:tavLst>
                                        <p:tav tm="0">
                                          <p:val>
                                            <p:fltVal val="0"/>
                                          </p:val>
                                        </p:tav>
                                        <p:tav tm="100000">
                                          <p:val>
                                            <p:strVal val="#ppt_w"/>
                                          </p:val>
                                        </p:tav>
                                      </p:tavLst>
                                    </p:anim>
                                    <p:anim calcmode="lin" valueType="num">
                                      <p:cBhvr>
                                        <p:cTn id="88" dur="500" fill="hold"/>
                                        <p:tgtEl>
                                          <p:spTgt spid="5"/>
                                        </p:tgtEl>
                                        <p:attrNameLst>
                                          <p:attrName>ppt_h</p:attrName>
                                        </p:attrNameLst>
                                      </p:cBhvr>
                                      <p:tavLst>
                                        <p:tav tm="0">
                                          <p:val>
                                            <p:fltVal val="0"/>
                                          </p:val>
                                        </p:tav>
                                        <p:tav tm="100000">
                                          <p:val>
                                            <p:strVal val="#ppt_h"/>
                                          </p:val>
                                        </p:tav>
                                      </p:tavLst>
                                    </p:anim>
                                    <p:animEffect transition="in" filter="fade">
                                      <p:cBhvr>
                                        <p:cTn id="89" dur="500"/>
                                        <p:tgtEl>
                                          <p:spTgt spid="5"/>
                                        </p:tgtEl>
                                      </p:cBhvr>
                                    </p:animEffect>
                                  </p:childTnLst>
                                </p:cTn>
                              </p:par>
                            </p:childTnLst>
                          </p:cTn>
                        </p:par>
                        <p:par>
                          <p:cTn id="90" fill="hold">
                            <p:stCondLst>
                              <p:cond delay="8500"/>
                            </p:stCondLst>
                            <p:childTnLst>
                              <p:par>
                                <p:cTn id="91" presetID="53" presetClass="entr" presetSubtype="0" fill="hold" grpId="0" nodeType="afterEffect">
                                  <p:stCondLst>
                                    <p:cond delay="0"/>
                                  </p:stCondLst>
                                  <p:childTnLst>
                                    <p:set>
                                      <p:cBhvr>
                                        <p:cTn id="92" dur="1" fill="hold">
                                          <p:stCondLst>
                                            <p:cond delay="0"/>
                                          </p:stCondLst>
                                        </p:cTn>
                                        <p:tgtEl>
                                          <p:spTgt spid="2070"/>
                                        </p:tgtEl>
                                        <p:attrNameLst>
                                          <p:attrName>style.visibility</p:attrName>
                                        </p:attrNameLst>
                                      </p:cBhvr>
                                      <p:to>
                                        <p:strVal val="visible"/>
                                      </p:to>
                                    </p:set>
                                    <p:anim calcmode="lin" valueType="num">
                                      <p:cBhvr>
                                        <p:cTn id="93" dur="500" fill="hold"/>
                                        <p:tgtEl>
                                          <p:spTgt spid="2070"/>
                                        </p:tgtEl>
                                        <p:attrNameLst>
                                          <p:attrName>ppt_w</p:attrName>
                                        </p:attrNameLst>
                                      </p:cBhvr>
                                      <p:tavLst>
                                        <p:tav tm="0">
                                          <p:val>
                                            <p:fltVal val="0"/>
                                          </p:val>
                                        </p:tav>
                                        <p:tav tm="100000">
                                          <p:val>
                                            <p:strVal val="#ppt_w"/>
                                          </p:val>
                                        </p:tav>
                                      </p:tavLst>
                                    </p:anim>
                                    <p:anim calcmode="lin" valueType="num">
                                      <p:cBhvr>
                                        <p:cTn id="94" dur="500" fill="hold"/>
                                        <p:tgtEl>
                                          <p:spTgt spid="2070"/>
                                        </p:tgtEl>
                                        <p:attrNameLst>
                                          <p:attrName>ppt_h</p:attrName>
                                        </p:attrNameLst>
                                      </p:cBhvr>
                                      <p:tavLst>
                                        <p:tav tm="0">
                                          <p:val>
                                            <p:fltVal val="0"/>
                                          </p:val>
                                        </p:tav>
                                        <p:tav tm="100000">
                                          <p:val>
                                            <p:strVal val="#ppt_h"/>
                                          </p:val>
                                        </p:tav>
                                      </p:tavLst>
                                    </p:anim>
                                    <p:animEffect transition="in" filter="fade">
                                      <p:cBhvr>
                                        <p:cTn id="95" dur="500"/>
                                        <p:tgtEl>
                                          <p:spTgt spid="2070"/>
                                        </p:tgtEl>
                                      </p:cBhvr>
                                    </p:animEffect>
                                  </p:childTnLst>
                                </p:cTn>
                              </p:par>
                            </p:childTnLst>
                          </p:cTn>
                        </p:par>
                        <p:par>
                          <p:cTn id="96" fill="hold">
                            <p:stCondLst>
                              <p:cond delay="9000"/>
                            </p:stCondLst>
                            <p:childTnLst>
                              <p:par>
                                <p:cTn id="97" presetID="2" presetClass="entr" presetSubtype="2" accel="50000" decel="50000" fill="hold" nodeType="afterEffect">
                                  <p:stCondLst>
                                    <p:cond delay="0"/>
                                  </p:stCondLst>
                                  <p:childTnLst>
                                    <p:set>
                                      <p:cBhvr>
                                        <p:cTn id="98" dur="1" fill="hold">
                                          <p:stCondLst>
                                            <p:cond delay="0"/>
                                          </p:stCondLst>
                                        </p:cTn>
                                        <p:tgtEl>
                                          <p:spTgt spid="10"/>
                                        </p:tgtEl>
                                        <p:attrNameLst>
                                          <p:attrName>style.visibility</p:attrName>
                                        </p:attrNameLst>
                                      </p:cBhvr>
                                      <p:to>
                                        <p:strVal val="visible"/>
                                      </p:to>
                                    </p:set>
                                    <p:anim calcmode="lin" valueType="num">
                                      <p:cBhvr additive="base">
                                        <p:cTn id="99" dur="500" fill="hold"/>
                                        <p:tgtEl>
                                          <p:spTgt spid="10"/>
                                        </p:tgtEl>
                                        <p:attrNameLst>
                                          <p:attrName>ppt_x</p:attrName>
                                        </p:attrNameLst>
                                      </p:cBhvr>
                                      <p:tavLst>
                                        <p:tav tm="0">
                                          <p:val>
                                            <p:strVal val="1+#ppt_w/2"/>
                                          </p:val>
                                        </p:tav>
                                        <p:tav tm="100000">
                                          <p:val>
                                            <p:strVal val="#ppt_x"/>
                                          </p:val>
                                        </p:tav>
                                      </p:tavLst>
                                    </p:anim>
                                    <p:anim calcmode="lin" valueType="num">
                                      <p:cBhvr additive="base">
                                        <p:cTn id="100" dur="500" fill="hold"/>
                                        <p:tgtEl>
                                          <p:spTgt spid="10"/>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8" grpId="0" animBg="1"/>
      <p:bldP spid="215" grpId="0" animBg="1"/>
      <p:bldP spid="2053" grpId="0" animBg="1"/>
      <p:bldP spid="2057" grpId="0" animBg="1"/>
      <p:bldP spid="2070" grpId="0" animBg="1"/>
      <p:bldP spid="44" grpId="0"/>
    </p:bld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3000" b="-3000"/>
          </a:stretch>
        </a:blipFill>
        <a:effectLst/>
      </p:bgPr>
    </p:bg>
    <p:spTree>
      <p:nvGrpSpPr>
        <p:cNvPr id="1" name=""/>
        <p:cNvGrpSpPr/>
        <p:nvPr/>
      </p:nvGrpSpPr>
      <p:grpSpPr>
        <a:xfrm>
          <a:off x="0" y="0"/>
          <a:ext cx="0" cy="0"/>
          <a:chOff x="0" y="0"/>
          <a:chExt cx="0" cy="0"/>
        </a:xfrm>
      </p:grpSpPr>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lumMod val="85000"/>
                  </a:schemeClr>
                </a:solidFill>
                <a:latin typeface="Candara" panose="020E0502030303020204" pitchFamily="34" charset="0"/>
              </a:rPr>
              <a:t>Your Subtitle</a:t>
            </a:r>
          </a:p>
        </p:txBody>
      </p:sp>
      <p:sp>
        <p:nvSpPr>
          <p:cNvPr id="14" name="Rectangle 13">
            <a:extLst>
              <a:ext uri="{FF2B5EF4-FFF2-40B4-BE49-F238E27FC236}">
                <a16:creationId xmlns:a16="http://schemas.microsoft.com/office/drawing/2014/main" id="{F05F9451-88B2-4209-80AF-E752F182258F}"/>
              </a:ext>
            </a:extLst>
          </p:cNvPr>
          <p:cNvSpPr/>
          <p:nvPr/>
        </p:nvSpPr>
        <p:spPr>
          <a:xfrm>
            <a:off x="1034" y="1645920"/>
            <a:ext cx="3054096" cy="4867833"/>
          </a:xfrm>
          <a:prstGeom prst="rect">
            <a:avLst/>
          </a:prstGeom>
          <a:solidFill>
            <a:srgbClr val="FE4A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58EBFA57-D0CD-4221-9492-A484B3CD69EB}"/>
              </a:ext>
            </a:extLst>
          </p:cNvPr>
          <p:cNvSpPr/>
          <p:nvPr/>
        </p:nvSpPr>
        <p:spPr>
          <a:xfrm>
            <a:off x="3049966" y="1645920"/>
            <a:ext cx="3054096" cy="4867834"/>
          </a:xfrm>
          <a:prstGeom prst="rect">
            <a:avLst/>
          </a:prstGeom>
          <a:solidFill>
            <a:srgbClr val="5C9A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1988A34E-FD3D-497E-989B-C4B55100BB65}"/>
              </a:ext>
            </a:extLst>
          </p:cNvPr>
          <p:cNvSpPr/>
          <p:nvPr/>
        </p:nvSpPr>
        <p:spPr>
          <a:xfrm>
            <a:off x="3049966" y="1645920"/>
            <a:ext cx="3054096" cy="4335332"/>
          </a:xfrm>
          <a:prstGeom prst="rect">
            <a:avLst/>
          </a:prstGeom>
          <a:blipFill dpi="0" rotWithShape="1">
            <a:blip r:embed="rId3">
              <a:alphaModFix amt="40000"/>
            </a:blip>
            <a:srcRect/>
            <a:stretch>
              <a:fillRect/>
            </a:stretch>
          </a:blip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A3ACDCDE-AB05-45E6-B040-6483729A6815}"/>
              </a:ext>
            </a:extLst>
          </p:cNvPr>
          <p:cNvSpPr/>
          <p:nvPr/>
        </p:nvSpPr>
        <p:spPr>
          <a:xfrm>
            <a:off x="6099932" y="1645920"/>
            <a:ext cx="3054096" cy="4867835"/>
          </a:xfrm>
          <a:prstGeom prst="rect">
            <a:avLst/>
          </a:pr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36B22C75-AA2E-4C16-BB2F-AE1D6824861E}"/>
              </a:ext>
            </a:extLst>
          </p:cNvPr>
          <p:cNvSpPr/>
          <p:nvPr/>
        </p:nvSpPr>
        <p:spPr>
          <a:xfrm>
            <a:off x="6099048" y="1645920"/>
            <a:ext cx="3054096" cy="4335332"/>
          </a:xfrm>
          <a:prstGeom prst="rect">
            <a:avLst/>
          </a:prstGeom>
          <a:blipFill dpi="0" rotWithShape="1">
            <a:blip r:embed="rId4">
              <a:alphaModFix amt="40000"/>
            </a:blip>
            <a:srcRect/>
            <a:stretch>
              <a:fillRect/>
            </a:stretch>
          </a:blip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BABA6AB7-9A8E-40C1-B6FE-66CCEC42C7B2}"/>
              </a:ext>
            </a:extLst>
          </p:cNvPr>
          <p:cNvSpPr/>
          <p:nvPr/>
        </p:nvSpPr>
        <p:spPr>
          <a:xfrm>
            <a:off x="9144002" y="1645920"/>
            <a:ext cx="3054096" cy="4867837"/>
          </a:xfrm>
          <a:prstGeom prst="rect">
            <a:avLst/>
          </a:prstGeom>
          <a:solidFill>
            <a:srgbClr val="7A7A7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45774408-D186-4210-B54D-204A7C208665}"/>
              </a:ext>
            </a:extLst>
          </p:cNvPr>
          <p:cNvSpPr/>
          <p:nvPr/>
        </p:nvSpPr>
        <p:spPr>
          <a:xfrm>
            <a:off x="9144000" y="1645920"/>
            <a:ext cx="3054096" cy="4335332"/>
          </a:xfrm>
          <a:prstGeom prst="rect">
            <a:avLst/>
          </a:prstGeom>
          <a:blipFill dpi="0" rotWithShape="1">
            <a:blip r:embed="rId5">
              <a:alphaModFix amt="40000"/>
            </a:blip>
            <a:srcRect/>
            <a:stretch>
              <a:fillRect/>
            </a:stretch>
          </a:blip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ectangle 1">
            <a:extLst>
              <a:ext uri="{FF2B5EF4-FFF2-40B4-BE49-F238E27FC236}">
                <a16:creationId xmlns:a16="http://schemas.microsoft.com/office/drawing/2014/main" id="{38992765-454B-43C9-A7A7-129CD8E13E35}"/>
              </a:ext>
            </a:extLst>
          </p:cNvPr>
          <p:cNvSpPr/>
          <p:nvPr/>
        </p:nvSpPr>
        <p:spPr>
          <a:xfrm>
            <a:off x="0" y="1645920"/>
            <a:ext cx="3054096" cy="4335332"/>
          </a:xfrm>
          <a:prstGeom prst="rect">
            <a:avLst/>
          </a:prstGeom>
          <a:blipFill dpi="0" rotWithShape="1">
            <a:blip r:embed="rId6">
              <a:alphaModFix amt="40000"/>
            </a:blip>
            <a:srcRect/>
            <a:stretch>
              <a:fillRect/>
            </a:stretch>
          </a:blip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TextBox 17">
            <a:extLst>
              <a:ext uri="{FF2B5EF4-FFF2-40B4-BE49-F238E27FC236}">
                <a16:creationId xmlns:a16="http://schemas.microsoft.com/office/drawing/2014/main" id="{C440D02A-4818-4904-BDAD-17A1A4B71214}"/>
              </a:ext>
            </a:extLst>
          </p:cNvPr>
          <p:cNvSpPr txBox="1"/>
          <p:nvPr/>
        </p:nvSpPr>
        <p:spPr>
          <a:xfrm>
            <a:off x="1015966" y="6062836"/>
            <a:ext cx="1014701" cy="369332"/>
          </a:xfrm>
          <a:prstGeom prst="rect">
            <a:avLst/>
          </a:prstGeom>
          <a:noFill/>
        </p:spPr>
        <p:txBody>
          <a:bodyPr wrap="none" lIns="0" tIns="0" rIns="0" bIns="0" rtlCol="0" anchor="t">
            <a:spAutoFit/>
          </a:bodyPr>
          <a:lstStyle/>
          <a:p>
            <a:pPr algn="ctr"/>
            <a:r>
              <a:rPr lang="en-US" sz="2400" dirty="0">
                <a:solidFill>
                  <a:schemeClr val="bg1"/>
                </a:solidFill>
              </a:rPr>
              <a:t>$</a:t>
            </a:r>
            <a:r>
              <a:rPr lang="en-US" sz="2400" b="1" dirty="0">
                <a:solidFill>
                  <a:schemeClr val="bg1"/>
                </a:solidFill>
              </a:rPr>
              <a:t>123.45</a:t>
            </a:r>
            <a:endParaRPr lang="en-US" sz="2400" dirty="0">
              <a:solidFill>
                <a:schemeClr val="bg1"/>
              </a:solidFill>
            </a:endParaRPr>
          </a:p>
        </p:txBody>
      </p:sp>
      <p:sp>
        <p:nvSpPr>
          <p:cNvPr id="19" name="TextBox 18">
            <a:extLst>
              <a:ext uri="{FF2B5EF4-FFF2-40B4-BE49-F238E27FC236}">
                <a16:creationId xmlns:a16="http://schemas.microsoft.com/office/drawing/2014/main" id="{B4ABBE70-C817-430C-A6AB-74427781FAD3}"/>
              </a:ext>
            </a:extLst>
          </p:cNvPr>
          <p:cNvSpPr txBox="1"/>
          <p:nvPr/>
        </p:nvSpPr>
        <p:spPr>
          <a:xfrm>
            <a:off x="219286" y="3786694"/>
            <a:ext cx="2608062" cy="2120581"/>
          </a:xfrm>
          <a:prstGeom prst="rect">
            <a:avLst/>
          </a:prstGeom>
          <a:noFill/>
        </p:spPr>
        <p:txBody>
          <a:bodyPr wrap="square" rtlCol="0">
            <a:spAutoFit/>
          </a:bodyPr>
          <a:lstStyle/>
          <a:p>
            <a:pPr marL="285750" indent="-285750" defTabSz="1219170">
              <a:spcBef>
                <a:spcPct val="20000"/>
              </a:spcBef>
              <a:buFont typeface="Wingdings" panose="05000000000000000000" pitchFamily="2" charset="2"/>
              <a:buChar char="v"/>
              <a:defRPr/>
            </a:pPr>
            <a:r>
              <a:rPr lang="en-US" sz="1200" dirty="0">
                <a:solidFill>
                  <a:schemeClr val="bg1"/>
                </a:solidFill>
              </a:rPr>
              <a:t>To change the images, right click anywhere within the image </a:t>
            </a:r>
          </a:p>
          <a:p>
            <a:pPr marL="285750" indent="-285750" defTabSz="1219170">
              <a:spcBef>
                <a:spcPct val="20000"/>
              </a:spcBef>
              <a:buFont typeface="Wingdings" panose="05000000000000000000" pitchFamily="2" charset="2"/>
              <a:buChar char="v"/>
              <a:defRPr/>
            </a:pPr>
            <a:r>
              <a:rPr lang="en-US" sz="1200" dirty="0">
                <a:solidFill>
                  <a:schemeClr val="bg1"/>
                </a:solidFill>
              </a:rPr>
              <a:t>then choose “format picture” from the drop down menu </a:t>
            </a:r>
          </a:p>
          <a:p>
            <a:pPr marL="285750" indent="-285750" defTabSz="1219170">
              <a:spcBef>
                <a:spcPct val="20000"/>
              </a:spcBef>
              <a:buFont typeface="Wingdings" panose="05000000000000000000" pitchFamily="2" charset="2"/>
              <a:buChar char="v"/>
              <a:defRPr/>
            </a:pPr>
            <a:r>
              <a:rPr lang="en-US" sz="1200" dirty="0">
                <a:solidFill>
                  <a:schemeClr val="bg1"/>
                </a:solidFill>
              </a:rPr>
              <a:t>Click the “fill” icon in the right screen, make sure the “picture” option is selected</a:t>
            </a:r>
          </a:p>
          <a:p>
            <a:pPr marL="285750" indent="-285750" defTabSz="1219170">
              <a:spcBef>
                <a:spcPct val="20000"/>
              </a:spcBef>
              <a:buFont typeface="Wingdings" panose="05000000000000000000" pitchFamily="2" charset="2"/>
              <a:buChar char="v"/>
              <a:defRPr/>
            </a:pPr>
            <a:r>
              <a:rPr lang="en-US" sz="1200" dirty="0">
                <a:solidFill>
                  <a:schemeClr val="bg1"/>
                </a:solidFill>
              </a:rPr>
              <a:t>then click the File button to browse and find your image</a:t>
            </a:r>
          </a:p>
          <a:p>
            <a:pPr marL="285750" indent="-285750" defTabSz="1219170">
              <a:spcBef>
                <a:spcPct val="20000"/>
              </a:spcBef>
              <a:buFont typeface="Wingdings" panose="05000000000000000000" pitchFamily="2" charset="2"/>
              <a:buChar char="v"/>
              <a:defRPr/>
            </a:pPr>
            <a:endParaRPr lang="en-US" sz="1200" dirty="0">
              <a:solidFill>
                <a:schemeClr val="bg1"/>
              </a:solidFill>
            </a:endParaRPr>
          </a:p>
        </p:txBody>
      </p:sp>
      <p:sp>
        <p:nvSpPr>
          <p:cNvPr id="20" name="TextBox 19">
            <a:extLst>
              <a:ext uri="{FF2B5EF4-FFF2-40B4-BE49-F238E27FC236}">
                <a16:creationId xmlns:a16="http://schemas.microsoft.com/office/drawing/2014/main" id="{977C752A-C113-4212-A1F8-5B651C0650E7}"/>
              </a:ext>
            </a:extLst>
          </p:cNvPr>
          <p:cNvSpPr txBox="1"/>
          <p:nvPr/>
        </p:nvSpPr>
        <p:spPr>
          <a:xfrm>
            <a:off x="749706" y="1792047"/>
            <a:ext cx="1547219" cy="307777"/>
          </a:xfrm>
          <a:prstGeom prst="rect">
            <a:avLst/>
          </a:prstGeom>
          <a:noFill/>
        </p:spPr>
        <p:txBody>
          <a:bodyPr wrap="none" lIns="0" tIns="0" rIns="0" bIns="0" rtlCol="0" anchor="t">
            <a:spAutoFit/>
          </a:bodyPr>
          <a:lstStyle/>
          <a:p>
            <a:pPr algn="ctr"/>
            <a:r>
              <a:rPr lang="en-US" sz="2000" b="1" dirty="0">
                <a:solidFill>
                  <a:schemeClr val="bg1"/>
                </a:solidFill>
              </a:rPr>
              <a:t>LOREM IPSUM</a:t>
            </a:r>
          </a:p>
        </p:txBody>
      </p:sp>
      <p:sp>
        <p:nvSpPr>
          <p:cNvPr id="21" name="TextBox 20">
            <a:extLst>
              <a:ext uri="{FF2B5EF4-FFF2-40B4-BE49-F238E27FC236}">
                <a16:creationId xmlns:a16="http://schemas.microsoft.com/office/drawing/2014/main" id="{050A8FB4-A18E-456D-86A5-43EAC5929151}"/>
              </a:ext>
            </a:extLst>
          </p:cNvPr>
          <p:cNvSpPr txBox="1"/>
          <p:nvPr/>
        </p:nvSpPr>
        <p:spPr>
          <a:xfrm>
            <a:off x="4108540" y="6062836"/>
            <a:ext cx="1014701" cy="369332"/>
          </a:xfrm>
          <a:prstGeom prst="rect">
            <a:avLst/>
          </a:prstGeom>
          <a:noFill/>
        </p:spPr>
        <p:txBody>
          <a:bodyPr wrap="none" lIns="0" tIns="0" rIns="0" bIns="0" rtlCol="0" anchor="t">
            <a:spAutoFit/>
          </a:bodyPr>
          <a:lstStyle/>
          <a:p>
            <a:pPr algn="ctr"/>
            <a:r>
              <a:rPr lang="en-US" sz="2400" dirty="0">
                <a:solidFill>
                  <a:schemeClr val="bg1"/>
                </a:solidFill>
              </a:rPr>
              <a:t>$</a:t>
            </a:r>
            <a:r>
              <a:rPr lang="en-US" sz="2400" b="1" dirty="0">
                <a:solidFill>
                  <a:schemeClr val="bg1"/>
                </a:solidFill>
              </a:rPr>
              <a:t>123.45</a:t>
            </a:r>
            <a:endParaRPr lang="en-US" sz="2400" dirty="0">
              <a:solidFill>
                <a:schemeClr val="bg1"/>
              </a:solidFill>
            </a:endParaRPr>
          </a:p>
        </p:txBody>
      </p:sp>
      <p:sp>
        <p:nvSpPr>
          <p:cNvPr id="22" name="TextBox 21">
            <a:extLst>
              <a:ext uri="{FF2B5EF4-FFF2-40B4-BE49-F238E27FC236}">
                <a16:creationId xmlns:a16="http://schemas.microsoft.com/office/drawing/2014/main" id="{E2A9E084-30BB-455B-BD3F-1247EB550A8F}"/>
              </a:ext>
            </a:extLst>
          </p:cNvPr>
          <p:cNvSpPr txBox="1"/>
          <p:nvPr/>
        </p:nvSpPr>
        <p:spPr>
          <a:xfrm>
            <a:off x="3311860" y="3786694"/>
            <a:ext cx="2608062" cy="1274195"/>
          </a:xfrm>
          <a:prstGeom prst="rect">
            <a:avLst/>
          </a:prstGeom>
          <a:noFill/>
        </p:spPr>
        <p:txBody>
          <a:bodyPr wrap="square" rtlCol="0">
            <a:spAutoFit/>
          </a:bodyPr>
          <a:lstStyle/>
          <a:p>
            <a:pPr marL="285750" indent="-285750" defTabSz="1219170">
              <a:spcBef>
                <a:spcPct val="20000"/>
              </a:spcBef>
              <a:buFont typeface="Wingdings" panose="05000000000000000000" pitchFamily="2" charset="2"/>
              <a:buChar char="v"/>
              <a:defRPr/>
            </a:pPr>
            <a:r>
              <a:rPr lang="en-US" sz="1200" dirty="0">
                <a:solidFill>
                  <a:schemeClr val="bg1"/>
                </a:solidFill>
              </a:rPr>
              <a:t>Lorem ipsum dolor sit amet, consectetur adipiscing elit, sed do</a:t>
            </a:r>
          </a:p>
          <a:p>
            <a:pPr marL="285750" indent="-285750" defTabSz="1219170">
              <a:spcBef>
                <a:spcPct val="20000"/>
              </a:spcBef>
              <a:buFont typeface="Wingdings" panose="05000000000000000000" pitchFamily="2" charset="2"/>
              <a:buChar char="v"/>
              <a:defRPr/>
            </a:pPr>
            <a:r>
              <a:rPr lang="en-US" sz="1200" dirty="0">
                <a:solidFill>
                  <a:schemeClr val="bg1"/>
                </a:solidFill>
              </a:rPr>
              <a:t>Lorem ipsum dolor sit amet, consectetur adipiscing elit, sed do</a:t>
            </a:r>
          </a:p>
          <a:p>
            <a:pPr marL="285750" indent="-285750" defTabSz="1219170">
              <a:spcBef>
                <a:spcPct val="20000"/>
              </a:spcBef>
              <a:buFont typeface="Wingdings" panose="05000000000000000000" pitchFamily="2" charset="2"/>
              <a:buChar char="v"/>
              <a:defRPr/>
            </a:pPr>
            <a:r>
              <a:rPr lang="en-US" sz="1200" dirty="0">
                <a:solidFill>
                  <a:schemeClr val="bg1"/>
                </a:solidFill>
              </a:rPr>
              <a:t>Lorem ipsum dolor sit amet, consectetur adipiscing elit, sed do</a:t>
            </a:r>
          </a:p>
        </p:txBody>
      </p:sp>
      <p:sp>
        <p:nvSpPr>
          <p:cNvPr id="23" name="TextBox 22">
            <a:extLst>
              <a:ext uri="{FF2B5EF4-FFF2-40B4-BE49-F238E27FC236}">
                <a16:creationId xmlns:a16="http://schemas.microsoft.com/office/drawing/2014/main" id="{B2476225-3841-4EAD-9223-A3003201EE45}"/>
              </a:ext>
            </a:extLst>
          </p:cNvPr>
          <p:cNvSpPr txBox="1"/>
          <p:nvPr/>
        </p:nvSpPr>
        <p:spPr>
          <a:xfrm>
            <a:off x="3842280" y="1792047"/>
            <a:ext cx="1547219" cy="307777"/>
          </a:xfrm>
          <a:prstGeom prst="rect">
            <a:avLst/>
          </a:prstGeom>
          <a:noFill/>
        </p:spPr>
        <p:txBody>
          <a:bodyPr wrap="none" lIns="0" tIns="0" rIns="0" bIns="0" rtlCol="0" anchor="t">
            <a:spAutoFit/>
          </a:bodyPr>
          <a:lstStyle/>
          <a:p>
            <a:pPr algn="ctr"/>
            <a:r>
              <a:rPr lang="en-US" sz="2000" b="1" dirty="0">
                <a:solidFill>
                  <a:schemeClr val="bg1"/>
                </a:solidFill>
              </a:rPr>
              <a:t>LOREM IPSUM</a:t>
            </a:r>
          </a:p>
        </p:txBody>
      </p:sp>
      <p:sp>
        <p:nvSpPr>
          <p:cNvPr id="24" name="TextBox 23">
            <a:extLst>
              <a:ext uri="{FF2B5EF4-FFF2-40B4-BE49-F238E27FC236}">
                <a16:creationId xmlns:a16="http://schemas.microsoft.com/office/drawing/2014/main" id="{52E26499-51E5-4BF2-A123-5214762F9E36}"/>
              </a:ext>
            </a:extLst>
          </p:cNvPr>
          <p:cNvSpPr txBox="1"/>
          <p:nvPr/>
        </p:nvSpPr>
        <p:spPr>
          <a:xfrm>
            <a:off x="7128264" y="6062836"/>
            <a:ext cx="1014701" cy="369332"/>
          </a:xfrm>
          <a:prstGeom prst="rect">
            <a:avLst/>
          </a:prstGeom>
          <a:noFill/>
        </p:spPr>
        <p:txBody>
          <a:bodyPr wrap="none" lIns="0" tIns="0" rIns="0" bIns="0" rtlCol="0" anchor="t">
            <a:spAutoFit/>
          </a:bodyPr>
          <a:lstStyle/>
          <a:p>
            <a:pPr algn="ctr"/>
            <a:r>
              <a:rPr lang="en-US" sz="2400" dirty="0">
                <a:solidFill>
                  <a:schemeClr val="bg1"/>
                </a:solidFill>
              </a:rPr>
              <a:t>$</a:t>
            </a:r>
            <a:r>
              <a:rPr lang="en-US" sz="2400" b="1" dirty="0">
                <a:solidFill>
                  <a:schemeClr val="bg1"/>
                </a:solidFill>
              </a:rPr>
              <a:t>123.45</a:t>
            </a:r>
            <a:endParaRPr lang="en-US" sz="2400" dirty="0">
              <a:solidFill>
                <a:schemeClr val="bg1"/>
              </a:solidFill>
            </a:endParaRPr>
          </a:p>
        </p:txBody>
      </p:sp>
      <p:sp>
        <p:nvSpPr>
          <p:cNvPr id="25" name="TextBox 24">
            <a:extLst>
              <a:ext uri="{FF2B5EF4-FFF2-40B4-BE49-F238E27FC236}">
                <a16:creationId xmlns:a16="http://schemas.microsoft.com/office/drawing/2014/main" id="{918885AE-B8D1-488A-B8DF-53A0AD2DDDE7}"/>
              </a:ext>
            </a:extLst>
          </p:cNvPr>
          <p:cNvSpPr txBox="1"/>
          <p:nvPr/>
        </p:nvSpPr>
        <p:spPr>
          <a:xfrm>
            <a:off x="6331584" y="3786694"/>
            <a:ext cx="2608062" cy="1274195"/>
          </a:xfrm>
          <a:prstGeom prst="rect">
            <a:avLst/>
          </a:prstGeom>
          <a:noFill/>
        </p:spPr>
        <p:txBody>
          <a:bodyPr wrap="square" rtlCol="0">
            <a:spAutoFit/>
          </a:bodyPr>
          <a:lstStyle/>
          <a:p>
            <a:pPr marL="285750" indent="-285750" defTabSz="1219170">
              <a:spcBef>
                <a:spcPct val="20000"/>
              </a:spcBef>
              <a:buFont typeface="Wingdings" panose="05000000000000000000" pitchFamily="2" charset="2"/>
              <a:buChar char="v"/>
              <a:defRPr/>
            </a:pPr>
            <a:r>
              <a:rPr lang="en-US" sz="1200" dirty="0">
                <a:solidFill>
                  <a:schemeClr val="bg1"/>
                </a:solidFill>
              </a:rPr>
              <a:t>Lorem ipsum dolor sit amet, consectetur adipiscing elit, sed do</a:t>
            </a:r>
          </a:p>
          <a:p>
            <a:pPr marL="285750" indent="-285750" defTabSz="1219170">
              <a:spcBef>
                <a:spcPct val="20000"/>
              </a:spcBef>
              <a:buFont typeface="Wingdings" panose="05000000000000000000" pitchFamily="2" charset="2"/>
              <a:buChar char="v"/>
              <a:defRPr/>
            </a:pPr>
            <a:r>
              <a:rPr lang="en-US" sz="1200" dirty="0">
                <a:solidFill>
                  <a:schemeClr val="bg1"/>
                </a:solidFill>
              </a:rPr>
              <a:t>Lorem ipsum dolor sit amet, consectetur adipiscing elit, sed do</a:t>
            </a:r>
          </a:p>
          <a:p>
            <a:pPr marL="285750" indent="-285750" defTabSz="1219170">
              <a:spcBef>
                <a:spcPct val="20000"/>
              </a:spcBef>
              <a:buFont typeface="Wingdings" panose="05000000000000000000" pitchFamily="2" charset="2"/>
              <a:buChar char="v"/>
              <a:defRPr/>
            </a:pPr>
            <a:r>
              <a:rPr lang="en-US" sz="1200" dirty="0">
                <a:solidFill>
                  <a:schemeClr val="bg1"/>
                </a:solidFill>
              </a:rPr>
              <a:t>Lorem ipsum dolor sit amet, consectetur adipiscing elit, sed do</a:t>
            </a:r>
          </a:p>
        </p:txBody>
      </p:sp>
      <p:sp>
        <p:nvSpPr>
          <p:cNvPr id="26" name="TextBox 25">
            <a:extLst>
              <a:ext uri="{FF2B5EF4-FFF2-40B4-BE49-F238E27FC236}">
                <a16:creationId xmlns:a16="http://schemas.microsoft.com/office/drawing/2014/main" id="{45692B37-2322-4E86-89CE-C9CECE52015C}"/>
              </a:ext>
            </a:extLst>
          </p:cNvPr>
          <p:cNvSpPr txBox="1"/>
          <p:nvPr/>
        </p:nvSpPr>
        <p:spPr>
          <a:xfrm>
            <a:off x="6862004" y="1792047"/>
            <a:ext cx="1547219" cy="307777"/>
          </a:xfrm>
          <a:prstGeom prst="rect">
            <a:avLst/>
          </a:prstGeom>
          <a:noFill/>
        </p:spPr>
        <p:txBody>
          <a:bodyPr wrap="none" lIns="0" tIns="0" rIns="0" bIns="0" rtlCol="0" anchor="t">
            <a:spAutoFit/>
          </a:bodyPr>
          <a:lstStyle/>
          <a:p>
            <a:pPr algn="ctr"/>
            <a:r>
              <a:rPr lang="en-US" sz="2000" b="1" dirty="0">
                <a:solidFill>
                  <a:schemeClr val="bg1"/>
                </a:solidFill>
              </a:rPr>
              <a:t>LOREM IPSUM</a:t>
            </a:r>
          </a:p>
        </p:txBody>
      </p:sp>
      <p:sp>
        <p:nvSpPr>
          <p:cNvPr id="27" name="TextBox 26">
            <a:extLst>
              <a:ext uri="{FF2B5EF4-FFF2-40B4-BE49-F238E27FC236}">
                <a16:creationId xmlns:a16="http://schemas.microsoft.com/office/drawing/2014/main" id="{99CD0ACC-7A9F-4C4F-AFC8-D97CBC1F32DA}"/>
              </a:ext>
            </a:extLst>
          </p:cNvPr>
          <p:cNvSpPr txBox="1"/>
          <p:nvPr/>
        </p:nvSpPr>
        <p:spPr>
          <a:xfrm>
            <a:off x="10230108" y="6062836"/>
            <a:ext cx="1014701" cy="369332"/>
          </a:xfrm>
          <a:prstGeom prst="rect">
            <a:avLst/>
          </a:prstGeom>
          <a:noFill/>
        </p:spPr>
        <p:txBody>
          <a:bodyPr wrap="none" lIns="0" tIns="0" rIns="0" bIns="0" rtlCol="0" anchor="t">
            <a:spAutoFit/>
          </a:bodyPr>
          <a:lstStyle/>
          <a:p>
            <a:pPr algn="ctr"/>
            <a:r>
              <a:rPr lang="en-US" sz="2400" dirty="0">
                <a:solidFill>
                  <a:schemeClr val="bg1"/>
                </a:solidFill>
              </a:rPr>
              <a:t>$</a:t>
            </a:r>
            <a:r>
              <a:rPr lang="en-US" sz="2400" b="1" dirty="0">
                <a:solidFill>
                  <a:schemeClr val="bg1"/>
                </a:solidFill>
              </a:rPr>
              <a:t>123.45</a:t>
            </a:r>
            <a:endParaRPr lang="en-US" sz="2400" dirty="0">
              <a:solidFill>
                <a:schemeClr val="bg1"/>
              </a:solidFill>
            </a:endParaRPr>
          </a:p>
        </p:txBody>
      </p:sp>
      <p:sp>
        <p:nvSpPr>
          <p:cNvPr id="28" name="TextBox 27">
            <a:extLst>
              <a:ext uri="{FF2B5EF4-FFF2-40B4-BE49-F238E27FC236}">
                <a16:creationId xmlns:a16="http://schemas.microsoft.com/office/drawing/2014/main" id="{4F4D7428-78C7-4595-BF57-232DCE8DB555}"/>
              </a:ext>
            </a:extLst>
          </p:cNvPr>
          <p:cNvSpPr txBox="1"/>
          <p:nvPr/>
        </p:nvSpPr>
        <p:spPr>
          <a:xfrm>
            <a:off x="9433428" y="3786694"/>
            <a:ext cx="2608062" cy="1274195"/>
          </a:xfrm>
          <a:prstGeom prst="rect">
            <a:avLst/>
          </a:prstGeom>
          <a:noFill/>
        </p:spPr>
        <p:txBody>
          <a:bodyPr wrap="square" rtlCol="0">
            <a:spAutoFit/>
          </a:bodyPr>
          <a:lstStyle/>
          <a:p>
            <a:pPr marL="285750" indent="-285750" defTabSz="1219170">
              <a:spcBef>
                <a:spcPct val="20000"/>
              </a:spcBef>
              <a:buFont typeface="Wingdings" panose="05000000000000000000" pitchFamily="2" charset="2"/>
              <a:buChar char="v"/>
              <a:defRPr/>
            </a:pPr>
            <a:r>
              <a:rPr lang="en-US" sz="1200" dirty="0">
                <a:solidFill>
                  <a:schemeClr val="bg1"/>
                </a:solidFill>
              </a:rPr>
              <a:t>Lorem ipsum dolor sit amet, consectetur adipiscing elit, sed do</a:t>
            </a:r>
          </a:p>
          <a:p>
            <a:pPr marL="285750" indent="-285750" defTabSz="1219170">
              <a:spcBef>
                <a:spcPct val="20000"/>
              </a:spcBef>
              <a:buFont typeface="Wingdings" panose="05000000000000000000" pitchFamily="2" charset="2"/>
              <a:buChar char="v"/>
              <a:defRPr/>
            </a:pPr>
            <a:r>
              <a:rPr lang="en-US" sz="1200" dirty="0">
                <a:solidFill>
                  <a:schemeClr val="bg1"/>
                </a:solidFill>
              </a:rPr>
              <a:t>Lorem ipsum dolor sit amet, consectetur adipiscing elit, sed do</a:t>
            </a:r>
          </a:p>
          <a:p>
            <a:pPr marL="285750" indent="-285750" defTabSz="1219170">
              <a:spcBef>
                <a:spcPct val="20000"/>
              </a:spcBef>
              <a:buFont typeface="Wingdings" panose="05000000000000000000" pitchFamily="2" charset="2"/>
              <a:buChar char="v"/>
              <a:defRPr/>
            </a:pPr>
            <a:r>
              <a:rPr lang="en-US" sz="1200" dirty="0">
                <a:solidFill>
                  <a:schemeClr val="bg1"/>
                </a:solidFill>
              </a:rPr>
              <a:t>Lorem ipsum dolor sit amet, consectetur adipiscing elit, sed do</a:t>
            </a:r>
          </a:p>
        </p:txBody>
      </p:sp>
      <p:sp>
        <p:nvSpPr>
          <p:cNvPr id="29" name="TextBox 28">
            <a:extLst>
              <a:ext uri="{FF2B5EF4-FFF2-40B4-BE49-F238E27FC236}">
                <a16:creationId xmlns:a16="http://schemas.microsoft.com/office/drawing/2014/main" id="{35100C38-375B-4171-8D3D-3266F618A02E}"/>
              </a:ext>
            </a:extLst>
          </p:cNvPr>
          <p:cNvSpPr txBox="1"/>
          <p:nvPr/>
        </p:nvSpPr>
        <p:spPr>
          <a:xfrm>
            <a:off x="9963848" y="1792047"/>
            <a:ext cx="1547219" cy="307777"/>
          </a:xfrm>
          <a:prstGeom prst="rect">
            <a:avLst/>
          </a:prstGeom>
          <a:noFill/>
        </p:spPr>
        <p:txBody>
          <a:bodyPr wrap="none" lIns="0" tIns="0" rIns="0" bIns="0" rtlCol="0" anchor="t">
            <a:spAutoFit/>
          </a:bodyPr>
          <a:lstStyle/>
          <a:p>
            <a:pPr algn="ctr"/>
            <a:r>
              <a:rPr lang="en-US" sz="2000" b="1" dirty="0">
                <a:solidFill>
                  <a:schemeClr val="bg1"/>
                </a:solidFill>
              </a:rPr>
              <a:t>LOREM IPSUM</a:t>
            </a:r>
          </a:p>
        </p:txBody>
      </p:sp>
    </p:spTree>
    <p:extLst>
      <p:ext uri="{BB962C8B-B14F-4D97-AF65-F5344CB8AC3E}">
        <p14:creationId xmlns:p14="http://schemas.microsoft.com/office/powerpoint/2010/main" val="3345829593"/>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2" presetClass="entr" presetSubtype="1"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additive="base">
                                        <p:cTn id="11" dur="750" fill="hold"/>
                                        <p:tgtEl>
                                          <p:spTgt spid="2"/>
                                        </p:tgtEl>
                                        <p:attrNameLst>
                                          <p:attrName>ppt_x</p:attrName>
                                        </p:attrNameLst>
                                      </p:cBhvr>
                                      <p:tavLst>
                                        <p:tav tm="0">
                                          <p:val>
                                            <p:strVal val="#ppt_x"/>
                                          </p:val>
                                        </p:tav>
                                        <p:tav tm="100000">
                                          <p:val>
                                            <p:strVal val="#ppt_x"/>
                                          </p:val>
                                        </p:tav>
                                      </p:tavLst>
                                    </p:anim>
                                    <p:anim calcmode="lin" valueType="num">
                                      <p:cBhvr additive="base">
                                        <p:cTn id="12" dur="750" fill="hold"/>
                                        <p:tgtEl>
                                          <p:spTgt spid="2"/>
                                        </p:tgtEl>
                                        <p:attrNameLst>
                                          <p:attrName>ppt_y</p:attrName>
                                        </p:attrNameLst>
                                      </p:cBhvr>
                                      <p:tavLst>
                                        <p:tav tm="0">
                                          <p:val>
                                            <p:strVal val="0-#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14"/>
                                        </p:tgtEl>
                                        <p:attrNameLst>
                                          <p:attrName>style.visibility</p:attrName>
                                        </p:attrNameLst>
                                      </p:cBhvr>
                                      <p:to>
                                        <p:strVal val="visible"/>
                                      </p:to>
                                    </p:set>
                                    <p:anim calcmode="lin" valueType="num">
                                      <p:cBhvr additive="base">
                                        <p:cTn id="15" dur="750" fill="hold"/>
                                        <p:tgtEl>
                                          <p:spTgt spid="14"/>
                                        </p:tgtEl>
                                        <p:attrNameLst>
                                          <p:attrName>ppt_x</p:attrName>
                                        </p:attrNameLst>
                                      </p:cBhvr>
                                      <p:tavLst>
                                        <p:tav tm="0">
                                          <p:val>
                                            <p:strVal val="#ppt_x"/>
                                          </p:val>
                                        </p:tav>
                                        <p:tav tm="100000">
                                          <p:val>
                                            <p:strVal val="#ppt_x"/>
                                          </p:val>
                                        </p:tav>
                                      </p:tavLst>
                                    </p:anim>
                                    <p:anim calcmode="lin" valueType="num">
                                      <p:cBhvr additive="base">
                                        <p:cTn id="16" dur="750" fill="hold"/>
                                        <p:tgtEl>
                                          <p:spTgt spid="14"/>
                                        </p:tgtEl>
                                        <p:attrNameLst>
                                          <p:attrName>ppt_y</p:attrName>
                                        </p:attrNameLst>
                                      </p:cBhvr>
                                      <p:tavLst>
                                        <p:tav tm="0">
                                          <p:val>
                                            <p:strVal val="1+#ppt_h/2"/>
                                          </p:val>
                                        </p:tav>
                                        <p:tav tm="100000">
                                          <p:val>
                                            <p:strVal val="#ppt_y"/>
                                          </p:val>
                                        </p:tav>
                                      </p:tavLst>
                                    </p:anim>
                                  </p:childTnLst>
                                </p:cTn>
                              </p:par>
                            </p:childTnLst>
                          </p:cTn>
                        </p:par>
                        <p:par>
                          <p:cTn id="17" fill="hold">
                            <p:stCondLst>
                              <p:cond delay="1250"/>
                            </p:stCondLst>
                            <p:childTnLst>
                              <p:par>
                                <p:cTn id="18" presetID="42" presetClass="entr" presetSubtype="0" fill="hold" grpId="0" nodeType="afterEffect">
                                  <p:stCondLst>
                                    <p:cond delay="0"/>
                                  </p:stCondLst>
                                  <p:childTnLst>
                                    <p:set>
                                      <p:cBhvr>
                                        <p:cTn id="19" dur="1" fill="hold">
                                          <p:stCondLst>
                                            <p:cond delay="0"/>
                                          </p:stCondLst>
                                        </p:cTn>
                                        <p:tgtEl>
                                          <p:spTgt spid="20"/>
                                        </p:tgtEl>
                                        <p:attrNameLst>
                                          <p:attrName>style.visibility</p:attrName>
                                        </p:attrNameLst>
                                      </p:cBhvr>
                                      <p:to>
                                        <p:strVal val="visible"/>
                                      </p:to>
                                    </p:set>
                                    <p:animEffect transition="in" filter="fade">
                                      <p:cBhvr>
                                        <p:cTn id="20" dur="1000"/>
                                        <p:tgtEl>
                                          <p:spTgt spid="20"/>
                                        </p:tgtEl>
                                      </p:cBhvr>
                                    </p:animEffect>
                                    <p:anim calcmode="lin" valueType="num">
                                      <p:cBhvr>
                                        <p:cTn id="21" dur="1000" fill="hold"/>
                                        <p:tgtEl>
                                          <p:spTgt spid="20"/>
                                        </p:tgtEl>
                                        <p:attrNameLst>
                                          <p:attrName>ppt_x</p:attrName>
                                        </p:attrNameLst>
                                      </p:cBhvr>
                                      <p:tavLst>
                                        <p:tav tm="0">
                                          <p:val>
                                            <p:strVal val="#ppt_x"/>
                                          </p:val>
                                        </p:tav>
                                        <p:tav tm="100000">
                                          <p:val>
                                            <p:strVal val="#ppt_x"/>
                                          </p:val>
                                        </p:tav>
                                      </p:tavLst>
                                    </p:anim>
                                    <p:anim calcmode="lin" valueType="num">
                                      <p:cBhvr>
                                        <p:cTn id="22" dur="1000" fill="hold"/>
                                        <p:tgtEl>
                                          <p:spTgt spid="20"/>
                                        </p:tgtEl>
                                        <p:attrNameLst>
                                          <p:attrName>ppt_y</p:attrName>
                                        </p:attrNameLst>
                                      </p:cBhvr>
                                      <p:tavLst>
                                        <p:tav tm="0">
                                          <p:val>
                                            <p:strVal val="#ppt_y+.1"/>
                                          </p:val>
                                        </p:tav>
                                        <p:tav tm="100000">
                                          <p:val>
                                            <p:strVal val="#ppt_y"/>
                                          </p:val>
                                        </p:tav>
                                      </p:tavLst>
                                    </p:anim>
                                  </p:childTnLst>
                                </p:cTn>
                              </p:par>
                            </p:childTnLst>
                          </p:cTn>
                        </p:par>
                        <p:par>
                          <p:cTn id="23" fill="hold">
                            <p:stCondLst>
                              <p:cond delay="2250"/>
                            </p:stCondLst>
                            <p:childTnLst>
                              <p:par>
                                <p:cTn id="24" presetID="42" presetClass="entr" presetSubtype="0" fill="hold" grpId="0" nodeType="afterEffect">
                                  <p:stCondLst>
                                    <p:cond delay="0"/>
                                  </p:stCondLst>
                                  <p:childTnLst>
                                    <p:set>
                                      <p:cBhvr>
                                        <p:cTn id="25" dur="1" fill="hold">
                                          <p:stCondLst>
                                            <p:cond delay="0"/>
                                          </p:stCondLst>
                                        </p:cTn>
                                        <p:tgtEl>
                                          <p:spTgt spid="19"/>
                                        </p:tgtEl>
                                        <p:attrNameLst>
                                          <p:attrName>style.visibility</p:attrName>
                                        </p:attrNameLst>
                                      </p:cBhvr>
                                      <p:to>
                                        <p:strVal val="visible"/>
                                      </p:to>
                                    </p:set>
                                    <p:animEffect transition="in" filter="fade">
                                      <p:cBhvr>
                                        <p:cTn id="26" dur="1000"/>
                                        <p:tgtEl>
                                          <p:spTgt spid="19"/>
                                        </p:tgtEl>
                                      </p:cBhvr>
                                    </p:animEffect>
                                    <p:anim calcmode="lin" valueType="num">
                                      <p:cBhvr>
                                        <p:cTn id="27" dur="1000" fill="hold"/>
                                        <p:tgtEl>
                                          <p:spTgt spid="19"/>
                                        </p:tgtEl>
                                        <p:attrNameLst>
                                          <p:attrName>ppt_x</p:attrName>
                                        </p:attrNameLst>
                                      </p:cBhvr>
                                      <p:tavLst>
                                        <p:tav tm="0">
                                          <p:val>
                                            <p:strVal val="#ppt_x"/>
                                          </p:val>
                                        </p:tav>
                                        <p:tav tm="100000">
                                          <p:val>
                                            <p:strVal val="#ppt_x"/>
                                          </p:val>
                                        </p:tav>
                                      </p:tavLst>
                                    </p:anim>
                                    <p:anim calcmode="lin" valueType="num">
                                      <p:cBhvr>
                                        <p:cTn id="28" dur="1000" fill="hold"/>
                                        <p:tgtEl>
                                          <p:spTgt spid="19"/>
                                        </p:tgtEl>
                                        <p:attrNameLst>
                                          <p:attrName>ppt_y</p:attrName>
                                        </p:attrNameLst>
                                      </p:cBhvr>
                                      <p:tavLst>
                                        <p:tav tm="0">
                                          <p:val>
                                            <p:strVal val="#ppt_y+.1"/>
                                          </p:val>
                                        </p:tav>
                                        <p:tav tm="100000">
                                          <p:val>
                                            <p:strVal val="#ppt_y"/>
                                          </p:val>
                                        </p:tav>
                                      </p:tavLst>
                                    </p:anim>
                                  </p:childTnLst>
                                </p:cTn>
                              </p:par>
                            </p:childTnLst>
                          </p:cTn>
                        </p:par>
                        <p:par>
                          <p:cTn id="29" fill="hold">
                            <p:stCondLst>
                              <p:cond delay="3250"/>
                            </p:stCondLst>
                            <p:childTnLst>
                              <p:par>
                                <p:cTn id="30" presetID="53" presetClass="entr" presetSubtype="16" fill="hold" grpId="0" nodeType="afterEffect">
                                  <p:stCondLst>
                                    <p:cond delay="0"/>
                                  </p:stCondLst>
                                  <p:childTnLst>
                                    <p:set>
                                      <p:cBhvr>
                                        <p:cTn id="31" dur="1" fill="hold">
                                          <p:stCondLst>
                                            <p:cond delay="0"/>
                                          </p:stCondLst>
                                        </p:cTn>
                                        <p:tgtEl>
                                          <p:spTgt spid="18"/>
                                        </p:tgtEl>
                                        <p:attrNameLst>
                                          <p:attrName>style.visibility</p:attrName>
                                        </p:attrNameLst>
                                      </p:cBhvr>
                                      <p:to>
                                        <p:strVal val="visible"/>
                                      </p:to>
                                    </p:set>
                                    <p:anim calcmode="lin" valueType="num">
                                      <p:cBhvr>
                                        <p:cTn id="32" dur="500" fill="hold"/>
                                        <p:tgtEl>
                                          <p:spTgt spid="18"/>
                                        </p:tgtEl>
                                        <p:attrNameLst>
                                          <p:attrName>ppt_w</p:attrName>
                                        </p:attrNameLst>
                                      </p:cBhvr>
                                      <p:tavLst>
                                        <p:tav tm="0">
                                          <p:val>
                                            <p:fltVal val="0"/>
                                          </p:val>
                                        </p:tav>
                                        <p:tav tm="100000">
                                          <p:val>
                                            <p:strVal val="#ppt_w"/>
                                          </p:val>
                                        </p:tav>
                                      </p:tavLst>
                                    </p:anim>
                                    <p:anim calcmode="lin" valueType="num">
                                      <p:cBhvr>
                                        <p:cTn id="33" dur="500" fill="hold"/>
                                        <p:tgtEl>
                                          <p:spTgt spid="18"/>
                                        </p:tgtEl>
                                        <p:attrNameLst>
                                          <p:attrName>ppt_h</p:attrName>
                                        </p:attrNameLst>
                                      </p:cBhvr>
                                      <p:tavLst>
                                        <p:tav tm="0">
                                          <p:val>
                                            <p:fltVal val="0"/>
                                          </p:val>
                                        </p:tav>
                                        <p:tav tm="100000">
                                          <p:val>
                                            <p:strVal val="#ppt_h"/>
                                          </p:val>
                                        </p:tav>
                                      </p:tavLst>
                                    </p:anim>
                                    <p:animEffect transition="in" filter="fade">
                                      <p:cBhvr>
                                        <p:cTn id="34" dur="500"/>
                                        <p:tgtEl>
                                          <p:spTgt spid="18"/>
                                        </p:tgtEl>
                                      </p:cBhvr>
                                    </p:animEffect>
                                  </p:childTnLst>
                                </p:cTn>
                              </p:par>
                            </p:childTnLst>
                          </p:cTn>
                        </p:par>
                        <p:par>
                          <p:cTn id="35" fill="hold">
                            <p:stCondLst>
                              <p:cond delay="3750"/>
                            </p:stCondLst>
                            <p:childTnLst>
                              <p:par>
                                <p:cTn id="36" presetID="2" presetClass="entr" presetSubtype="1" fill="hold" grpId="0" nodeType="afterEffect">
                                  <p:stCondLst>
                                    <p:cond delay="0"/>
                                  </p:stCondLst>
                                  <p:childTnLst>
                                    <p:set>
                                      <p:cBhvr>
                                        <p:cTn id="37" dur="1" fill="hold">
                                          <p:stCondLst>
                                            <p:cond delay="0"/>
                                          </p:stCondLst>
                                        </p:cTn>
                                        <p:tgtEl>
                                          <p:spTgt spid="8"/>
                                        </p:tgtEl>
                                        <p:attrNameLst>
                                          <p:attrName>style.visibility</p:attrName>
                                        </p:attrNameLst>
                                      </p:cBhvr>
                                      <p:to>
                                        <p:strVal val="visible"/>
                                      </p:to>
                                    </p:set>
                                    <p:anim calcmode="lin" valueType="num">
                                      <p:cBhvr additive="base">
                                        <p:cTn id="38" dur="750" fill="hold"/>
                                        <p:tgtEl>
                                          <p:spTgt spid="8"/>
                                        </p:tgtEl>
                                        <p:attrNameLst>
                                          <p:attrName>ppt_x</p:attrName>
                                        </p:attrNameLst>
                                      </p:cBhvr>
                                      <p:tavLst>
                                        <p:tav tm="0">
                                          <p:val>
                                            <p:strVal val="#ppt_x"/>
                                          </p:val>
                                        </p:tav>
                                        <p:tav tm="100000">
                                          <p:val>
                                            <p:strVal val="#ppt_x"/>
                                          </p:val>
                                        </p:tav>
                                      </p:tavLst>
                                    </p:anim>
                                    <p:anim calcmode="lin" valueType="num">
                                      <p:cBhvr additive="base">
                                        <p:cTn id="39" dur="750" fill="hold"/>
                                        <p:tgtEl>
                                          <p:spTgt spid="8"/>
                                        </p:tgtEl>
                                        <p:attrNameLst>
                                          <p:attrName>ppt_y</p:attrName>
                                        </p:attrNameLst>
                                      </p:cBhvr>
                                      <p:tavLst>
                                        <p:tav tm="0">
                                          <p:val>
                                            <p:strVal val="0-#ppt_h/2"/>
                                          </p:val>
                                        </p:tav>
                                        <p:tav tm="100000">
                                          <p:val>
                                            <p:strVal val="#ppt_y"/>
                                          </p:val>
                                        </p:tav>
                                      </p:tavLst>
                                    </p:anim>
                                  </p:childTnLst>
                                </p:cTn>
                              </p:par>
                              <p:par>
                                <p:cTn id="40" presetID="2" presetClass="entr" presetSubtype="4" fill="hold" grpId="0" nodeType="withEffect">
                                  <p:stCondLst>
                                    <p:cond delay="0"/>
                                  </p:stCondLst>
                                  <p:childTnLst>
                                    <p:set>
                                      <p:cBhvr>
                                        <p:cTn id="41" dur="1" fill="hold">
                                          <p:stCondLst>
                                            <p:cond delay="0"/>
                                          </p:stCondLst>
                                        </p:cTn>
                                        <p:tgtEl>
                                          <p:spTgt spid="15"/>
                                        </p:tgtEl>
                                        <p:attrNameLst>
                                          <p:attrName>style.visibility</p:attrName>
                                        </p:attrNameLst>
                                      </p:cBhvr>
                                      <p:to>
                                        <p:strVal val="visible"/>
                                      </p:to>
                                    </p:set>
                                    <p:anim calcmode="lin" valueType="num">
                                      <p:cBhvr additive="base">
                                        <p:cTn id="42" dur="750" fill="hold"/>
                                        <p:tgtEl>
                                          <p:spTgt spid="15"/>
                                        </p:tgtEl>
                                        <p:attrNameLst>
                                          <p:attrName>ppt_x</p:attrName>
                                        </p:attrNameLst>
                                      </p:cBhvr>
                                      <p:tavLst>
                                        <p:tav tm="0">
                                          <p:val>
                                            <p:strVal val="#ppt_x"/>
                                          </p:val>
                                        </p:tav>
                                        <p:tav tm="100000">
                                          <p:val>
                                            <p:strVal val="#ppt_x"/>
                                          </p:val>
                                        </p:tav>
                                      </p:tavLst>
                                    </p:anim>
                                    <p:anim calcmode="lin" valueType="num">
                                      <p:cBhvr additive="base">
                                        <p:cTn id="43" dur="750" fill="hold"/>
                                        <p:tgtEl>
                                          <p:spTgt spid="15"/>
                                        </p:tgtEl>
                                        <p:attrNameLst>
                                          <p:attrName>ppt_y</p:attrName>
                                        </p:attrNameLst>
                                      </p:cBhvr>
                                      <p:tavLst>
                                        <p:tav tm="0">
                                          <p:val>
                                            <p:strVal val="1+#ppt_h/2"/>
                                          </p:val>
                                        </p:tav>
                                        <p:tav tm="100000">
                                          <p:val>
                                            <p:strVal val="#ppt_y"/>
                                          </p:val>
                                        </p:tav>
                                      </p:tavLst>
                                    </p:anim>
                                  </p:childTnLst>
                                </p:cTn>
                              </p:par>
                            </p:childTnLst>
                          </p:cTn>
                        </p:par>
                        <p:par>
                          <p:cTn id="44" fill="hold">
                            <p:stCondLst>
                              <p:cond delay="4500"/>
                            </p:stCondLst>
                            <p:childTnLst>
                              <p:par>
                                <p:cTn id="45" presetID="42" presetClass="entr" presetSubtype="0" fill="hold" grpId="0" nodeType="afterEffect">
                                  <p:stCondLst>
                                    <p:cond delay="0"/>
                                  </p:stCondLst>
                                  <p:childTnLst>
                                    <p:set>
                                      <p:cBhvr>
                                        <p:cTn id="46" dur="1" fill="hold">
                                          <p:stCondLst>
                                            <p:cond delay="0"/>
                                          </p:stCondLst>
                                        </p:cTn>
                                        <p:tgtEl>
                                          <p:spTgt spid="23"/>
                                        </p:tgtEl>
                                        <p:attrNameLst>
                                          <p:attrName>style.visibility</p:attrName>
                                        </p:attrNameLst>
                                      </p:cBhvr>
                                      <p:to>
                                        <p:strVal val="visible"/>
                                      </p:to>
                                    </p:set>
                                    <p:animEffect transition="in" filter="fade">
                                      <p:cBhvr>
                                        <p:cTn id="47" dur="1000"/>
                                        <p:tgtEl>
                                          <p:spTgt spid="23"/>
                                        </p:tgtEl>
                                      </p:cBhvr>
                                    </p:animEffect>
                                    <p:anim calcmode="lin" valueType="num">
                                      <p:cBhvr>
                                        <p:cTn id="48" dur="1000" fill="hold"/>
                                        <p:tgtEl>
                                          <p:spTgt spid="23"/>
                                        </p:tgtEl>
                                        <p:attrNameLst>
                                          <p:attrName>ppt_x</p:attrName>
                                        </p:attrNameLst>
                                      </p:cBhvr>
                                      <p:tavLst>
                                        <p:tav tm="0">
                                          <p:val>
                                            <p:strVal val="#ppt_x"/>
                                          </p:val>
                                        </p:tav>
                                        <p:tav tm="100000">
                                          <p:val>
                                            <p:strVal val="#ppt_x"/>
                                          </p:val>
                                        </p:tav>
                                      </p:tavLst>
                                    </p:anim>
                                    <p:anim calcmode="lin" valueType="num">
                                      <p:cBhvr>
                                        <p:cTn id="49" dur="1000" fill="hold"/>
                                        <p:tgtEl>
                                          <p:spTgt spid="23"/>
                                        </p:tgtEl>
                                        <p:attrNameLst>
                                          <p:attrName>ppt_y</p:attrName>
                                        </p:attrNameLst>
                                      </p:cBhvr>
                                      <p:tavLst>
                                        <p:tav tm="0">
                                          <p:val>
                                            <p:strVal val="#ppt_y+.1"/>
                                          </p:val>
                                        </p:tav>
                                        <p:tav tm="100000">
                                          <p:val>
                                            <p:strVal val="#ppt_y"/>
                                          </p:val>
                                        </p:tav>
                                      </p:tavLst>
                                    </p:anim>
                                  </p:childTnLst>
                                </p:cTn>
                              </p:par>
                            </p:childTnLst>
                          </p:cTn>
                        </p:par>
                        <p:par>
                          <p:cTn id="50" fill="hold">
                            <p:stCondLst>
                              <p:cond delay="5500"/>
                            </p:stCondLst>
                            <p:childTnLst>
                              <p:par>
                                <p:cTn id="51" presetID="42" presetClass="entr" presetSubtype="0" fill="hold" grpId="0" nodeType="afterEffect">
                                  <p:stCondLst>
                                    <p:cond delay="0"/>
                                  </p:stCondLst>
                                  <p:childTnLst>
                                    <p:set>
                                      <p:cBhvr>
                                        <p:cTn id="52" dur="1" fill="hold">
                                          <p:stCondLst>
                                            <p:cond delay="0"/>
                                          </p:stCondLst>
                                        </p:cTn>
                                        <p:tgtEl>
                                          <p:spTgt spid="22"/>
                                        </p:tgtEl>
                                        <p:attrNameLst>
                                          <p:attrName>style.visibility</p:attrName>
                                        </p:attrNameLst>
                                      </p:cBhvr>
                                      <p:to>
                                        <p:strVal val="visible"/>
                                      </p:to>
                                    </p:set>
                                    <p:animEffect transition="in" filter="fade">
                                      <p:cBhvr>
                                        <p:cTn id="53" dur="1000"/>
                                        <p:tgtEl>
                                          <p:spTgt spid="22"/>
                                        </p:tgtEl>
                                      </p:cBhvr>
                                    </p:animEffect>
                                    <p:anim calcmode="lin" valueType="num">
                                      <p:cBhvr>
                                        <p:cTn id="54" dur="1000" fill="hold"/>
                                        <p:tgtEl>
                                          <p:spTgt spid="22"/>
                                        </p:tgtEl>
                                        <p:attrNameLst>
                                          <p:attrName>ppt_x</p:attrName>
                                        </p:attrNameLst>
                                      </p:cBhvr>
                                      <p:tavLst>
                                        <p:tav tm="0">
                                          <p:val>
                                            <p:strVal val="#ppt_x"/>
                                          </p:val>
                                        </p:tav>
                                        <p:tav tm="100000">
                                          <p:val>
                                            <p:strVal val="#ppt_x"/>
                                          </p:val>
                                        </p:tav>
                                      </p:tavLst>
                                    </p:anim>
                                    <p:anim calcmode="lin" valueType="num">
                                      <p:cBhvr>
                                        <p:cTn id="55" dur="1000" fill="hold"/>
                                        <p:tgtEl>
                                          <p:spTgt spid="22"/>
                                        </p:tgtEl>
                                        <p:attrNameLst>
                                          <p:attrName>ppt_y</p:attrName>
                                        </p:attrNameLst>
                                      </p:cBhvr>
                                      <p:tavLst>
                                        <p:tav tm="0">
                                          <p:val>
                                            <p:strVal val="#ppt_y+.1"/>
                                          </p:val>
                                        </p:tav>
                                        <p:tav tm="100000">
                                          <p:val>
                                            <p:strVal val="#ppt_y"/>
                                          </p:val>
                                        </p:tav>
                                      </p:tavLst>
                                    </p:anim>
                                  </p:childTnLst>
                                </p:cTn>
                              </p:par>
                            </p:childTnLst>
                          </p:cTn>
                        </p:par>
                        <p:par>
                          <p:cTn id="56" fill="hold">
                            <p:stCondLst>
                              <p:cond delay="6500"/>
                            </p:stCondLst>
                            <p:childTnLst>
                              <p:par>
                                <p:cTn id="57" presetID="53" presetClass="entr" presetSubtype="16" fill="hold" grpId="0" nodeType="afterEffect">
                                  <p:stCondLst>
                                    <p:cond delay="0"/>
                                  </p:stCondLst>
                                  <p:childTnLst>
                                    <p:set>
                                      <p:cBhvr>
                                        <p:cTn id="58" dur="1" fill="hold">
                                          <p:stCondLst>
                                            <p:cond delay="0"/>
                                          </p:stCondLst>
                                        </p:cTn>
                                        <p:tgtEl>
                                          <p:spTgt spid="21"/>
                                        </p:tgtEl>
                                        <p:attrNameLst>
                                          <p:attrName>style.visibility</p:attrName>
                                        </p:attrNameLst>
                                      </p:cBhvr>
                                      <p:to>
                                        <p:strVal val="visible"/>
                                      </p:to>
                                    </p:set>
                                    <p:anim calcmode="lin" valueType="num">
                                      <p:cBhvr>
                                        <p:cTn id="59" dur="500" fill="hold"/>
                                        <p:tgtEl>
                                          <p:spTgt spid="21"/>
                                        </p:tgtEl>
                                        <p:attrNameLst>
                                          <p:attrName>ppt_w</p:attrName>
                                        </p:attrNameLst>
                                      </p:cBhvr>
                                      <p:tavLst>
                                        <p:tav tm="0">
                                          <p:val>
                                            <p:fltVal val="0"/>
                                          </p:val>
                                        </p:tav>
                                        <p:tav tm="100000">
                                          <p:val>
                                            <p:strVal val="#ppt_w"/>
                                          </p:val>
                                        </p:tav>
                                      </p:tavLst>
                                    </p:anim>
                                    <p:anim calcmode="lin" valueType="num">
                                      <p:cBhvr>
                                        <p:cTn id="60" dur="500" fill="hold"/>
                                        <p:tgtEl>
                                          <p:spTgt spid="21"/>
                                        </p:tgtEl>
                                        <p:attrNameLst>
                                          <p:attrName>ppt_h</p:attrName>
                                        </p:attrNameLst>
                                      </p:cBhvr>
                                      <p:tavLst>
                                        <p:tav tm="0">
                                          <p:val>
                                            <p:fltVal val="0"/>
                                          </p:val>
                                        </p:tav>
                                        <p:tav tm="100000">
                                          <p:val>
                                            <p:strVal val="#ppt_h"/>
                                          </p:val>
                                        </p:tav>
                                      </p:tavLst>
                                    </p:anim>
                                    <p:animEffect transition="in" filter="fade">
                                      <p:cBhvr>
                                        <p:cTn id="61" dur="500"/>
                                        <p:tgtEl>
                                          <p:spTgt spid="21"/>
                                        </p:tgtEl>
                                      </p:cBhvr>
                                    </p:animEffect>
                                  </p:childTnLst>
                                </p:cTn>
                              </p:par>
                            </p:childTnLst>
                          </p:cTn>
                        </p:par>
                        <p:par>
                          <p:cTn id="62" fill="hold">
                            <p:stCondLst>
                              <p:cond delay="7000"/>
                            </p:stCondLst>
                            <p:childTnLst>
                              <p:par>
                                <p:cTn id="63" presetID="2" presetClass="entr" presetSubtype="1" fill="hold" grpId="0" nodeType="afterEffect">
                                  <p:stCondLst>
                                    <p:cond delay="0"/>
                                  </p:stCondLst>
                                  <p:childTnLst>
                                    <p:set>
                                      <p:cBhvr>
                                        <p:cTn id="64" dur="1" fill="hold">
                                          <p:stCondLst>
                                            <p:cond delay="0"/>
                                          </p:stCondLst>
                                        </p:cTn>
                                        <p:tgtEl>
                                          <p:spTgt spid="9"/>
                                        </p:tgtEl>
                                        <p:attrNameLst>
                                          <p:attrName>style.visibility</p:attrName>
                                        </p:attrNameLst>
                                      </p:cBhvr>
                                      <p:to>
                                        <p:strVal val="visible"/>
                                      </p:to>
                                    </p:set>
                                    <p:anim calcmode="lin" valueType="num">
                                      <p:cBhvr additive="base">
                                        <p:cTn id="65" dur="750" fill="hold"/>
                                        <p:tgtEl>
                                          <p:spTgt spid="9"/>
                                        </p:tgtEl>
                                        <p:attrNameLst>
                                          <p:attrName>ppt_x</p:attrName>
                                        </p:attrNameLst>
                                      </p:cBhvr>
                                      <p:tavLst>
                                        <p:tav tm="0">
                                          <p:val>
                                            <p:strVal val="#ppt_x"/>
                                          </p:val>
                                        </p:tav>
                                        <p:tav tm="100000">
                                          <p:val>
                                            <p:strVal val="#ppt_x"/>
                                          </p:val>
                                        </p:tav>
                                      </p:tavLst>
                                    </p:anim>
                                    <p:anim calcmode="lin" valueType="num">
                                      <p:cBhvr additive="base">
                                        <p:cTn id="66" dur="750" fill="hold"/>
                                        <p:tgtEl>
                                          <p:spTgt spid="9"/>
                                        </p:tgtEl>
                                        <p:attrNameLst>
                                          <p:attrName>ppt_y</p:attrName>
                                        </p:attrNameLst>
                                      </p:cBhvr>
                                      <p:tavLst>
                                        <p:tav tm="0">
                                          <p:val>
                                            <p:strVal val="0-#ppt_h/2"/>
                                          </p:val>
                                        </p:tav>
                                        <p:tav tm="100000">
                                          <p:val>
                                            <p:strVal val="#ppt_y"/>
                                          </p:val>
                                        </p:tav>
                                      </p:tavLst>
                                    </p:anim>
                                  </p:childTnLst>
                                </p:cTn>
                              </p:par>
                              <p:par>
                                <p:cTn id="67" presetID="2" presetClass="entr" presetSubtype="4" fill="hold" grpId="0" nodeType="withEffect">
                                  <p:stCondLst>
                                    <p:cond delay="0"/>
                                  </p:stCondLst>
                                  <p:childTnLst>
                                    <p:set>
                                      <p:cBhvr>
                                        <p:cTn id="68" dur="1" fill="hold">
                                          <p:stCondLst>
                                            <p:cond delay="0"/>
                                          </p:stCondLst>
                                        </p:cTn>
                                        <p:tgtEl>
                                          <p:spTgt spid="16"/>
                                        </p:tgtEl>
                                        <p:attrNameLst>
                                          <p:attrName>style.visibility</p:attrName>
                                        </p:attrNameLst>
                                      </p:cBhvr>
                                      <p:to>
                                        <p:strVal val="visible"/>
                                      </p:to>
                                    </p:set>
                                    <p:anim calcmode="lin" valueType="num">
                                      <p:cBhvr additive="base">
                                        <p:cTn id="69" dur="750" fill="hold"/>
                                        <p:tgtEl>
                                          <p:spTgt spid="16"/>
                                        </p:tgtEl>
                                        <p:attrNameLst>
                                          <p:attrName>ppt_x</p:attrName>
                                        </p:attrNameLst>
                                      </p:cBhvr>
                                      <p:tavLst>
                                        <p:tav tm="0">
                                          <p:val>
                                            <p:strVal val="#ppt_x"/>
                                          </p:val>
                                        </p:tav>
                                        <p:tav tm="100000">
                                          <p:val>
                                            <p:strVal val="#ppt_x"/>
                                          </p:val>
                                        </p:tav>
                                      </p:tavLst>
                                    </p:anim>
                                    <p:anim calcmode="lin" valueType="num">
                                      <p:cBhvr additive="base">
                                        <p:cTn id="70" dur="750" fill="hold"/>
                                        <p:tgtEl>
                                          <p:spTgt spid="16"/>
                                        </p:tgtEl>
                                        <p:attrNameLst>
                                          <p:attrName>ppt_y</p:attrName>
                                        </p:attrNameLst>
                                      </p:cBhvr>
                                      <p:tavLst>
                                        <p:tav tm="0">
                                          <p:val>
                                            <p:strVal val="1+#ppt_h/2"/>
                                          </p:val>
                                        </p:tav>
                                        <p:tav tm="100000">
                                          <p:val>
                                            <p:strVal val="#ppt_y"/>
                                          </p:val>
                                        </p:tav>
                                      </p:tavLst>
                                    </p:anim>
                                  </p:childTnLst>
                                </p:cTn>
                              </p:par>
                            </p:childTnLst>
                          </p:cTn>
                        </p:par>
                        <p:par>
                          <p:cTn id="71" fill="hold">
                            <p:stCondLst>
                              <p:cond delay="7750"/>
                            </p:stCondLst>
                            <p:childTnLst>
                              <p:par>
                                <p:cTn id="72" presetID="42" presetClass="entr" presetSubtype="0" fill="hold" grpId="0" nodeType="afterEffect">
                                  <p:stCondLst>
                                    <p:cond delay="0"/>
                                  </p:stCondLst>
                                  <p:childTnLst>
                                    <p:set>
                                      <p:cBhvr>
                                        <p:cTn id="73" dur="1" fill="hold">
                                          <p:stCondLst>
                                            <p:cond delay="0"/>
                                          </p:stCondLst>
                                        </p:cTn>
                                        <p:tgtEl>
                                          <p:spTgt spid="26"/>
                                        </p:tgtEl>
                                        <p:attrNameLst>
                                          <p:attrName>style.visibility</p:attrName>
                                        </p:attrNameLst>
                                      </p:cBhvr>
                                      <p:to>
                                        <p:strVal val="visible"/>
                                      </p:to>
                                    </p:set>
                                    <p:animEffect transition="in" filter="fade">
                                      <p:cBhvr>
                                        <p:cTn id="74" dur="1000"/>
                                        <p:tgtEl>
                                          <p:spTgt spid="26"/>
                                        </p:tgtEl>
                                      </p:cBhvr>
                                    </p:animEffect>
                                    <p:anim calcmode="lin" valueType="num">
                                      <p:cBhvr>
                                        <p:cTn id="75" dur="1000" fill="hold"/>
                                        <p:tgtEl>
                                          <p:spTgt spid="26"/>
                                        </p:tgtEl>
                                        <p:attrNameLst>
                                          <p:attrName>ppt_x</p:attrName>
                                        </p:attrNameLst>
                                      </p:cBhvr>
                                      <p:tavLst>
                                        <p:tav tm="0">
                                          <p:val>
                                            <p:strVal val="#ppt_x"/>
                                          </p:val>
                                        </p:tav>
                                        <p:tav tm="100000">
                                          <p:val>
                                            <p:strVal val="#ppt_x"/>
                                          </p:val>
                                        </p:tav>
                                      </p:tavLst>
                                    </p:anim>
                                    <p:anim calcmode="lin" valueType="num">
                                      <p:cBhvr>
                                        <p:cTn id="76" dur="1000" fill="hold"/>
                                        <p:tgtEl>
                                          <p:spTgt spid="26"/>
                                        </p:tgtEl>
                                        <p:attrNameLst>
                                          <p:attrName>ppt_y</p:attrName>
                                        </p:attrNameLst>
                                      </p:cBhvr>
                                      <p:tavLst>
                                        <p:tav tm="0">
                                          <p:val>
                                            <p:strVal val="#ppt_y+.1"/>
                                          </p:val>
                                        </p:tav>
                                        <p:tav tm="100000">
                                          <p:val>
                                            <p:strVal val="#ppt_y"/>
                                          </p:val>
                                        </p:tav>
                                      </p:tavLst>
                                    </p:anim>
                                  </p:childTnLst>
                                </p:cTn>
                              </p:par>
                            </p:childTnLst>
                          </p:cTn>
                        </p:par>
                        <p:par>
                          <p:cTn id="77" fill="hold">
                            <p:stCondLst>
                              <p:cond delay="8750"/>
                            </p:stCondLst>
                            <p:childTnLst>
                              <p:par>
                                <p:cTn id="78" presetID="42" presetClass="entr" presetSubtype="0" fill="hold" grpId="0" nodeType="afterEffect">
                                  <p:stCondLst>
                                    <p:cond delay="0"/>
                                  </p:stCondLst>
                                  <p:childTnLst>
                                    <p:set>
                                      <p:cBhvr>
                                        <p:cTn id="79" dur="1" fill="hold">
                                          <p:stCondLst>
                                            <p:cond delay="0"/>
                                          </p:stCondLst>
                                        </p:cTn>
                                        <p:tgtEl>
                                          <p:spTgt spid="25"/>
                                        </p:tgtEl>
                                        <p:attrNameLst>
                                          <p:attrName>style.visibility</p:attrName>
                                        </p:attrNameLst>
                                      </p:cBhvr>
                                      <p:to>
                                        <p:strVal val="visible"/>
                                      </p:to>
                                    </p:set>
                                    <p:animEffect transition="in" filter="fade">
                                      <p:cBhvr>
                                        <p:cTn id="80" dur="1000"/>
                                        <p:tgtEl>
                                          <p:spTgt spid="25"/>
                                        </p:tgtEl>
                                      </p:cBhvr>
                                    </p:animEffect>
                                    <p:anim calcmode="lin" valueType="num">
                                      <p:cBhvr>
                                        <p:cTn id="81" dur="1000" fill="hold"/>
                                        <p:tgtEl>
                                          <p:spTgt spid="25"/>
                                        </p:tgtEl>
                                        <p:attrNameLst>
                                          <p:attrName>ppt_x</p:attrName>
                                        </p:attrNameLst>
                                      </p:cBhvr>
                                      <p:tavLst>
                                        <p:tav tm="0">
                                          <p:val>
                                            <p:strVal val="#ppt_x"/>
                                          </p:val>
                                        </p:tav>
                                        <p:tav tm="100000">
                                          <p:val>
                                            <p:strVal val="#ppt_x"/>
                                          </p:val>
                                        </p:tav>
                                      </p:tavLst>
                                    </p:anim>
                                    <p:anim calcmode="lin" valueType="num">
                                      <p:cBhvr>
                                        <p:cTn id="82" dur="1000" fill="hold"/>
                                        <p:tgtEl>
                                          <p:spTgt spid="25"/>
                                        </p:tgtEl>
                                        <p:attrNameLst>
                                          <p:attrName>ppt_y</p:attrName>
                                        </p:attrNameLst>
                                      </p:cBhvr>
                                      <p:tavLst>
                                        <p:tav tm="0">
                                          <p:val>
                                            <p:strVal val="#ppt_y+.1"/>
                                          </p:val>
                                        </p:tav>
                                        <p:tav tm="100000">
                                          <p:val>
                                            <p:strVal val="#ppt_y"/>
                                          </p:val>
                                        </p:tav>
                                      </p:tavLst>
                                    </p:anim>
                                  </p:childTnLst>
                                </p:cTn>
                              </p:par>
                            </p:childTnLst>
                          </p:cTn>
                        </p:par>
                        <p:par>
                          <p:cTn id="83" fill="hold">
                            <p:stCondLst>
                              <p:cond delay="9750"/>
                            </p:stCondLst>
                            <p:childTnLst>
                              <p:par>
                                <p:cTn id="84" presetID="53" presetClass="entr" presetSubtype="16" fill="hold" grpId="0" nodeType="afterEffect">
                                  <p:stCondLst>
                                    <p:cond delay="0"/>
                                  </p:stCondLst>
                                  <p:childTnLst>
                                    <p:set>
                                      <p:cBhvr>
                                        <p:cTn id="85" dur="1" fill="hold">
                                          <p:stCondLst>
                                            <p:cond delay="0"/>
                                          </p:stCondLst>
                                        </p:cTn>
                                        <p:tgtEl>
                                          <p:spTgt spid="24"/>
                                        </p:tgtEl>
                                        <p:attrNameLst>
                                          <p:attrName>style.visibility</p:attrName>
                                        </p:attrNameLst>
                                      </p:cBhvr>
                                      <p:to>
                                        <p:strVal val="visible"/>
                                      </p:to>
                                    </p:set>
                                    <p:anim calcmode="lin" valueType="num">
                                      <p:cBhvr>
                                        <p:cTn id="86" dur="500" fill="hold"/>
                                        <p:tgtEl>
                                          <p:spTgt spid="24"/>
                                        </p:tgtEl>
                                        <p:attrNameLst>
                                          <p:attrName>ppt_w</p:attrName>
                                        </p:attrNameLst>
                                      </p:cBhvr>
                                      <p:tavLst>
                                        <p:tav tm="0">
                                          <p:val>
                                            <p:fltVal val="0"/>
                                          </p:val>
                                        </p:tav>
                                        <p:tav tm="100000">
                                          <p:val>
                                            <p:strVal val="#ppt_w"/>
                                          </p:val>
                                        </p:tav>
                                      </p:tavLst>
                                    </p:anim>
                                    <p:anim calcmode="lin" valueType="num">
                                      <p:cBhvr>
                                        <p:cTn id="87" dur="500" fill="hold"/>
                                        <p:tgtEl>
                                          <p:spTgt spid="24"/>
                                        </p:tgtEl>
                                        <p:attrNameLst>
                                          <p:attrName>ppt_h</p:attrName>
                                        </p:attrNameLst>
                                      </p:cBhvr>
                                      <p:tavLst>
                                        <p:tav tm="0">
                                          <p:val>
                                            <p:fltVal val="0"/>
                                          </p:val>
                                        </p:tav>
                                        <p:tav tm="100000">
                                          <p:val>
                                            <p:strVal val="#ppt_h"/>
                                          </p:val>
                                        </p:tav>
                                      </p:tavLst>
                                    </p:anim>
                                    <p:animEffect transition="in" filter="fade">
                                      <p:cBhvr>
                                        <p:cTn id="88" dur="500"/>
                                        <p:tgtEl>
                                          <p:spTgt spid="24"/>
                                        </p:tgtEl>
                                      </p:cBhvr>
                                    </p:animEffect>
                                  </p:childTnLst>
                                </p:cTn>
                              </p:par>
                            </p:childTnLst>
                          </p:cTn>
                        </p:par>
                        <p:par>
                          <p:cTn id="89" fill="hold">
                            <p:stCondLst>
                              <p:cond delay="10250"/>
                            </p:stCondLst>
                            <p:childTnLst>
                              <p:par>
                                <p:cTn id="90" presetID="2" presetClass="entr" presetSubtype="1" fill="hold" grpId="0" nodeType="afterEffect">
                                  <p:stCondLst>
                                    <p:cond delay="0"/>
                                  </p:stCondLst>
                                  <p:childTnLst>
                                    <p:set>
                                      <p:cBhvr>
                                        <p:cTn id="91" dur="1" fill="hold">
                                          <p:stCondLst>
                                            <p:cond delay="0"/>
                                          </p:stCondLst>
                                        </p:cTn>
                                        <p:tgtEl>
                                          <p:spTgt spid="10"/>
                                        </p:tgtEl>
                                        <p:attrNameLst>
                                          <p:attrName>style.visibility</p:attrName>
                                        </p:attrNameLst>
                                      </p:cBhvr>
                                      <p:to>
                                        <p:strVal val="visible"/>
                                      </p:to>
                                    </p:set>
                                    <p:anim calcmode="lin" valueType="num">
                                      <p:cBhvr additive="base">
                                        <p:cTn id="92" dur="750" fill="hold"/>
                                        <p:tgtEl>
                                          <p:spTgt spid="10"/>
                                        </p:tgtEl>
                                        <p:attrNameLst>
                                          <p:attrName>ppt_x</p:attrName>
                                        </p:attrNameLst>
                                      </p:cBhvr>
                                      <p:tavLst>
                                        <p:tav tm="0">
                                          <p:val>
                                            <p:strVal val="#ppt_x"/>
                                          </p:val>
                                        </p:tav>
                                        <p:tav tm="100000">
                                          <p:val>
                                            <p:strVal val="#ppt_x"/>
                                          </p:val>
                                        </p:tav>
                                      </p:tavLst>
                                    </p:anim>
                                    <p:anim calcmode="lin" valueType="num">
                                      <p:cBhvr additive="base">
                                        <p:cTn id="93" dur="750" fill="hold"/>
                                        <p:tgtEl>
                                          <p:spTgt spid="10"/>
                                        </p:tgtEl>
                                        <p:attrNameLst>
                                          <p:attrName>ppt_y</p:attrName>
                                        </p:attrNameLst>
                                      </p:cBhvr>
                                      <p:tavLst>
                                        <p:tav tm="0">
                                          <p:val>
                                            <p:strVal val="0-#ppt_h/2"/>
                                          </p:val>
                                        </p:tav>
                                        <p:tav tm="100000">
                                          <p:val>
                                            <p:strVal val="#ppt_y"/>
                                          </p:val>
                                        </p:tav>
                                      </p:tavLst>
                                    </p:anim>
                                  </p:childTnLst>
                                </p:cTn>
                              </p:par>
                              <p:par>
                                <p:cTn id="94" presetID="2" presetClass="entr" presetSubtype="4" fill="hold" grpId="0" nodeType="withEffect">
                                  <p:stCondLst>
                                    <p:cond delay="0"/>
                                  </p:stCondLst>
                                  <p:childTnLst>
                                    <p:set>
                                      <p:cBhvr>
                                        <p:cTn id="95" dur="1" fill="hold">
                                          <p:stCondLst>
                                            <p:cond delay="0"/>
                                          </p:stCondLst>
                                        </p:cTn>
                                        <p:tgtEl>
                                          <p:spTgt spid="17"/>
                                        </p:tgtEl>
                                        <p:attrNameLst>
                                          <p:attrName>style.visibility</p:attrName>
                                        </p:attrNameLst>
                                      </p:cBhvr>
                                      <p:to>
                                        <p:strVal val="visible"/>
                                      </p:to>
                                    </p:set>
                                    <p:anim calcmode="lin" valueType="num">
                                      <p:cBhvr additive="base">
                                        <p:cTn id="96" dur="750" fill="hold"/>
                                        <p:tgtEl>
                                          <p:spTgt spid="17"/>
                                        </p:tgtEl>
                                        <p:attrNameLst>
                                          <p:attrName>ppt_x</p:attrName>
                                        </p:attrNameLst>
                                      </p:cBhvr>
                                      <p:tavLst>
                                        <p:tav tm="0">
                                          <p:val>
                                            <p:strVal val="#ppt_x"/>
                                          </p:val>
                                        </p:tav>
                                        <p:tav tm="100000">
                                          <p:val>
                                            <p:strVal val="#ppt_x"/>
                                          </p:val>
                                        </p:tav>
                                      </p:tavLst>
                                    </p:anim>
                                    <p:anim calcmode="lin" valueType="num">
                                      <p:cBhvr additive="base">
                                        <p:cTn id="97" dur="750" fill="hold"/>
                                        <p:tgtEl>
                                          <p:spTgt spid="17"/>
                                        </p:tgtEl>
                                        <p:attrNameLst>
                                          <p:attrName>ppt_y</p:attrName>
                                        </p:attrNameLst>
                                      </p:cBhvr>
                                      <p:tavLst>
                                        <p:tav tm="0">
                                          <p:val>
                                            <p:strVal val="1+#ppt_h/2"/>
                                          </p:val>
                                        </p:tav>
                                        <p:tav tm="100000">
                                          <p:val>
                                            <p:strVal val="#ppt_y"/>
                                          </p:val>
                                        </p:tav>
                                      </p:tavLst>
                                    </p:anim>
                                  </p:childTnLst>
                                </p:cTn>
                              </p:par>
                            </p:childTnLst>
                          </p:cTn>
                        </p:par>
                        <p:par>
                          <p:cTn id="98" fill="hold">
                            <p:stCondLst>
                              <p:cond delay="11000"/>
                            </p:stCondLst>
                            <p:childTnLst>
                              <p:par>
                                <p:cTn id="99" presetID="42" presetClass="entr" presetSubtype="0" fill="hold" grpId="0" nodeType="afterEffect">
                                  <p:stCondLst>
                                    <p:cond delay="0"/>
                                  </p:stCondLst>
                                  <p:childTnLst>
                                    <p:set>
                                      <p:cBhvr>
                                        <p:cTn id="100" dur="1" fill="hold">
                                          <p:stCondLst>
                                            <p:cond delay="0"/>
                                          </p:stCondLst>
                                        </p:cTn>
                                        <p:tgtEl>
                                          <p:spTgt spid="29"/>
                                        </p:tgtEl>
                                        <p:attrNameLst>
                                          <p:attrName>style.visibility</p:attrName>
                                        </p:attrNameLst>
                                      </p:cBhvr>
                                      <p:to>
                                        <p:strVal val="visible"/>
                                      </p:to>
                                    </p:set>
                                    <p:animEffect transition="in" filter="fade">
                                      <p:cBhvr>
                                        <p:cTn id="101" dur="1000"/>
                                        <p:tgtEl>
                                          <p:spTgt spid="29"/>
                                        </p:tgtEl>
                                      </p:cBhvr>
                                    </p:animEffect>
                                    <p:anim calcmode="lin" valueType="num">
                                      <p:cBhvr>
                                        <p:cTn id="102" dur="1000" fill="hold"/>
                                        <p:tgtEl>
                                          <p:spTgt spid="29"/>
                                        </p:tgtEl>
                                        <p:attrNameLst>
                                          <p:attrName>ppt_x</p:attrName>
                                        </p:attrNameLst>
                                      </p:cBhvr>
                                      <p:tavLst>
                                        <p:tav tm="0">
                                          <p:val>
                                            <p:strVal val="#ppt_x"/>
                                          </p:val>
                                        </p:tav>
                                        <p:tav tm="100000">
                                          <p:val>
                                            <p:strVal val="#ppt_x"/>
                                          </p:val>
                                        </p:tav>
                                      </p:tavLst>
                                    </p:anim>
                                    <p:anim calcmode="lin" valueType="num">
                                      <p:cBhvr>
                                        <p:cTn id="103" dur="1000" fill="hold"/>
                                        <p:tgtEl>
                                          <p:spTgt spid="29"/>
                                        </p:tgtEl>
                                        <p:attrNameLst>
                                          <p:attrName>ppt_y</p:attrName>
                                        </p:attrNameLst>
                                      </p:cBhvr>
                                      <p:tavLst>
                                        <p:tav tm="0">
                                          <p:val>
                                            <p:strVal val="#ppt_y+.1"/>
                                          </p:val>
                                        </p:tav>
                                        <p:tav tm="100000">
                                          <p:val>
                                            <p:strVal val="#ppt_y"/>
                                          </p:val>
                                        </p:tav>
                                      </p:tavLst>
                                    </p:anim>
                                  </p:childTnLst>
                                </p:cTn>
                              </p:par>
                            </p:childTnLst>
                          </p:cTn>
                        </p:par>
                        <p:par>
                          <p:cTn id="104" fill="hold">
                            <p:stCondLst>
                              <p:cond delay="12000"/>
                            </p:stCondLst>
                            <p:childTnLst>
                              <p:par>
                                <p:cTn id="105" presetID="42" presetClass="entr" presetSubtype="0" fill="hold" grpId="0" nodeType="afterEffect">
                                  <p:stCondLst>
                                    <p:cond delay="0"/>
                                  </p:stCondLst>
                                  <p:childTnLst>
                                    <p:set>
                                      <p:cBhvr>
                                        <p:cTn id="106" dur="1" fill="hold">
                                          <p:stCondLst>
                                            <p:cond delay="0"/>
                                          </p:stCondLst>
                                        </p:cTn>
                                        <p:tgtEl>
                                          <p:spTgt spid="28"/>
                                        </p:tgtEl>
                                        <p:attrNameLst>
                                          <p:attrName>style.visibility</p:attrName>
                                        </p:attrNameLst>
                                      </p:cBhvr>
                                      <p:to>
                                        <p:strVal val="visible"/>
                                      </p:to>
                                    </p:set>
                                    <p:animEffect transition="in" filter="fade">
                                      <p:cBhvr>
                                        <p:cTn id="107" dur="1000"/>
                                        <p:tgtEl>
                                          <p:spTgt spid="28"/>
                                        </p:tgtEl>
                                      </p:cBhvr>
                                    </p:animEffect>
                                    <p:anim calcmode="lin" valueType="num">
                                      <p:cBhvr>
                                        <p:cTn id="108" dur="1000" fill="hold"/>
                                        <p:tgtEl>
                                          <p:spTgt spid="28"/>
                                        </p:tgtEl>
                                        <p:attrNameLst>
                                          <p:attrName>ppt_x</p:attrName>
                                        </p:attrNameLst>
                                      </p:cBhvr>
                                      <p:tavLst>
                                        <p:tav tm="0">
                                          <p:val>
                                            <p:strVal val="#ppt_x"/>
                                          </p:val>
                                        </p:tav>
                                        <p:tav tm="100000">
                                          <p:val>
                                            <p:strVal val="#ppt_x"/>
                                          </p:val>
                                        </p:tav>
                                      </p:tavLst>
                                    </p:anim>
                                    <p:anim calcmode="lin" valueType="num">
                                      <p:cBhvr>
                                        <p:cTn id="109" dur="1000" fill="hold"/>
                                        <p:tgtEl>
                                          <p:spTgt spid="28"/>
                                        </p:tgtEl>
                                        <p:attrNameLst>
                                          <p:attrName>ppt_y</p:attrName>
                                        </p:attrNameLst>
                                      </p:cBhvr>
                                      <p:tavLst>
                                        <p:tav tm="0">
                                          <p:val>
                                            <p:strVal val="#ppt_y+.1"/>
                                          </p:val>
                                        </p:tav>
                                        <p:tav tm="100000">
                                          <p:val>
                                            <p:strVal val="#ppt_y"/>
                                          </p:val>
                                        </p:tav>
                                      </p:tavLst>
                                    </p:anim>
                                  </p:childTnLst>
                                </p:cTn>
                              </p:par>
                            </p:childTnLst>
                          </p:cTn>
                        </p:par>
                        <p:par>
                          <p:cTn id="110" fill="hold">
                            <p:stCondLst>
                              <p:cond delay="13000"/>
                            </p:stCondLst>
                            <p:childTnLst>
                              <p:par>
                                <p:cTn id="111" presetID="53" presetClass="entr" presetSubtype="16" fill="hold" grpId="0" nodeType="afterEffect">
                                  <p:stCondLst>
                                    <p:cond delay="0"/>
                                  </p:stCondLst>
                                  <p:childTnLst>
                                    <p:set>
                                      <p:cBhvr>
                                        <p:cTn id="112" dur="1" fill="hold">
                                          <p:stCondLst>
                                            <p:cond delay="0"/>
                                          </p:stCondLst>
                                        </p:cTn>
                                        <p:tgtEl>
                                          <p:spTgt spid="27"/>
                                        </p:tgtEl>
                                        <p:attrNameLst>
                                          <p:attrName>style.visibility</p:attrName>
                                        </p:attrNameLst>
                                      </p:cBhvr>
                                      <p:to>
                                        <p:strVal val="visible"/>
                                      </p:to>
                                    </p:set>
                                    <p:anim calcmode="lin" valueType="num">
                                      <p:cBhvr>
                                        <p:cTn id="113" dur="500" fill="hold"/>
                                        <p:tgtEl>
                                          <p:spTgt spid="27"/>
                                        </p:tgtEl>
                                        <p:attrNameLst>
                                          <p:attrName>ppt_w</p:attrName>
                                        </p:attrNameLst>
                                      </p:cBhvr>
                                      <p:tavLst>
                                        <p:tav tm="0">
                                          <p:val>
                                            <p:fltVal val="0"/>
                                          </p:val>
                                        </p:tav>
                                        <p:tav tm="100000">
                                          <p:val>
                                            <p:strVal val="#ppt_w"/>
                                          </p:val>
                                        </p:tav>
                                      </p:tavLst>
                                    </p:anim>
                                    <p:anim calcmode="lin" valueType="num">
                                      <p:cBhvr>
                                        <p:cTn id="114" dur="500" fill="hold"/>
                                        <p:tgtEl>
                                          <p:spTgt spid="27"/>
                                        </p:tgtEl>
                                        <p:attrNameLst>
                                          <p:attrName>ppt_h</p:attrName>
                                        </p:attrNameLst>
                                      </p:cBhvr>
                                      <p:tavLst>
                                        <p:tav tm="0">
                                          <p:val>
                                            <p:fltVal val="0"/>
                                          </p:val>
                                        </p:tav>
                                        <p:tav tm="100000">
                                          <p:val>
                                            <p:strVal val="#ppt_h"/>
                                          </p:val>
                                        </p:tav>
                                      </p:tavLst>
                                    </p:anim>
                                    <p:animEffect transition="in" filter="fade">
                                      <p:cBhvr>
                                        <p:cTn id="115" dur="500"/>
                                        <p:tgtEl>
                                          <p:spTgt spid="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4" grpId="0" animBg="1"/>
      <p:bldP spid="15" grpId="0" animBg="1"/>
      <p:bldP spid="8" grpId="0" animBg="1"/>
      <p:bldP spid="16" grpId="0" animBg="1"/>
      <p:bldP spid="9" grpId="0" animBg="1"/>
      <p:bldP spid="17" grpId="0" animBg="1"/>
      <p:bldP spid="10" grpId="0" animBg="1"/>
      <p:bldP spid="2" grpId="0" animBg="1"/>
      <p:bldP spid="18" grpId="0"/>
      <p:bldP spid="19" grpId="0"/>
      <p:bldP spid="20" grpId="0"/>
      <p:bldP spid="21" grpId="0"/>
      <p:bldP spid="22" grpId="0"/>
      <p:bldP spid="23" grpId="0"/>
      <p:bldP spid="24" grpId="0"/>
      <p:bldP spid="25" grpId="0"/>
      <p:bldP spid="26" grpId="0"/>
      <p:bldP spid="27" grpId="0"/>
      <p:bldP spid="28" grpId="0"/>
      <p:bldP spid="29" grpId="0"/>
    </p:bld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3000" b="-3000"/>
          </a:stretch>
        </a:blipFill>
        <a:effectLst/>
      </p:bgPr>
    </p:bg>
    <p:spTree>
      <p:nvGrpSpPr>
        <p:cNvPr id="1" name=""/>
        <p:cNvGrpSpPr/>
        <p:nvPr/>
      </p:nvGrpSpPr>
      <p:grpSpPr>
        <a:xfrm>
          <a:off x="0" y="0"/>
          <a:ext cx="0" cy="0"/>
          <a:chOff x="0" y="0"/>
          <a:chExt cx="0" cy="0"/>
        </a:xfrm>
      </p:grpSpPr>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lumMod val="85000"/>
                  </a:schemeClr>
                </a:solidFill>
                <a:latin typeface="Candara" panose="020E0502030303020204" pitchFamily="34" charset="0"/>
              </a:rPr>
              <a:t>Your Subtitle</a:t>
            </a:r>
          </a:p>
        </p:txBody>
      </p:sp>
      <p:sp>
        <p:nvSpPr>
          <p:cNvPr id="14" name="Rectangle 13">
            <a:extLst>
              <a:ext uri="{FF2B5EF4-FFF2-40B4-BE49-F238E27FC236}">
                <a16:creationId xmlns:a16="http://schemas.microsoft.com/office/drawing/2014/main" id="{F05F9451-88B2-4209-80AF-E752F182258F}"/>
              </a:ext>
            </a:extLst>
          </p:cNvPr>
          <p:cNvSpPr/>
          <p:nvPr/>
        </p:nvSpPr>
        <p:spPr>
          <a:xfrm>
            <a:off x="1517385" y="1645920"/>
            <a:ext cx="3054096" cy="4867833"/>
          </a:xfrm>
          <a:prstGeom prst="rect">
            <a:avLst/>
          </a:prstGeom>
          <a:solidFill>
            <a:srgbClr val="FE4A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58EBFA57-D0CD-4221-9492-A484B3CD69EB}"/>
              </a:ext>
            </a:extLst>
          </p:cNvPr>
          <p:cNvSpPr/>
          <p:nvPr/>
        </p:nvSpPr>
        <p:spPr>
          <a:xfrm>
            <a:off x="4571483" y="1645920"/>
            <a:ext cx="3054096" cy="4867834"/>
          </a:xfrm>
          <a:prstGeom prst="rect">
            <a:avLst/>
          </a:prstGeom>
          <a:solidFill>
            <a:srgbClr val="5C9A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1988A34E-FD3D-497E-989B-C4B55100BB65}"/>
              </a:ext>
            </a:extLst>
          </p:cNvPr>
          <p:cNvSpPr/>
          <p:nvPr/>
        </p:nvSpPr>
        <p:spPr>
          <a:xfrm>
            <a:off x="4571483" y="1645920"/>
            <a:ext cx="3054096" cy="4335332"/>
          </a:xfrm>
          <a:prstGeom prst="rect">
            <a:avLst/>
          </a:prstGeom>
          <a:blipFill dpi="0" rotWithShape="1">
            <a:blip r:embed="rId3">
              <a:alphaModFix amt="40000"/>
            </a:blip>
            <a:srcRect/>
            <a:stretch>
              <a:fillRect/>
            </a:stretch>
          </a:blip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BABA6AB7-9A8E-40C1-B6FE-66CCEC42C7B2}"/>
              </a:ext>
            </a:extLst>
          </p:cNvPr>
          <p:cNvSpPr/>
          <p:nvPr/>
        </p:nvSpPr>
        <p:spPr>
          <a:xfrm>
            <a:off x="7625581" y="1645920"/>
            <a:ext cx="3054096" cy="4867837"/>
          </a:xfrm>
          <a:prstGeom prst="rect">
            <a:avLst/>
          </a:pr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45774408-D186-4210-B54D-204A7C208665}"/>
              </a:ext>
            </a:extLst>
          </p:cNvPr>
          <p:cNvSpPr/>
          <p:nvPr/>
        </p:nvSpPr>
        <p:spPr>
          <a:xfrm>
            <a:off x="7625579" y="1645920"/>
            <a:ext cx="3054096" cy="4335332"/>
          </a:xfrm>
          <a:prstGeom prst="rect">
            <a:avLst/>
          </a:prstGeom>
          <a:blipFill dpi="0" rotWithShape="1">
            <a:blip r:embed="rId4">
              <a:alphaModFix amt="40000"/>
            </a:blip>
            <a:srcRect/>
            <a:stretch>
              <a:fillRect/>
            </a:stretch>
          </a:blip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ectangle 1">
            <a:extLst>
              <a:ext uri="{FF2B5EF4-FFF2-40B4-BE49-F238E27FC236}">
                <a16:creationId xmlns:a16="http://schemas.microsoft.com/office/drawing/2014/main" id="{38992765-454B-43C9-A7A7-129CD8E13E35}"/>
              </a:ext>
            </a:extLst>
          </p:cNvPr>
          <p:cNvSpPr/>
          <p:nvPr/>
        </p:nvSpPr>
        <p:spPr>
          <a:xfrm>
            <a:off x="1516351" y="1645920"/>
            <a:ext cx="3054096" cy="4335332"/>
          </a:xfrm>
          <a:prstGeom prst="rect">
            <a:avLst/>
          </a:prstGeom>
          <a:blipFill dpi="0" rotWithShape="1">
            <a:blip r:embed="rId5">
              <a:alphaModFix amt="40000"/>
            </a:blip>
            <a:srcRect/>
            <a:stretch>
              <a:fillRect/>
            </a:stretch>
          </a:blip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TextBox 17">
            <a:extLst>
              <a:ext uri="{FF2B5EF4-FFF2-40B4-BE49-F238E27FC236}">
                <a16:creationId xmlns:a16="http://schemas.microsoft.com/office/drawing/2014/main" id="{C440D02A-4818-4904-BDAD-17A1A4B71214}"/>
              </a:ext>
            </a:extLst>
          </p:cNvPr>
          <p:cNvSpPr txBox="1"/>
          <p:nvPr/>
        </p:nvSpPr>
        <p:spPr>
          <a:xfrm>
            <a:off x="2532317" y="6062836"/>
            <a:ext cx="1014701" cy="369332"/>
          </a:xfrm>
          <a:prstGeom prst="rect">
            <a:avLst/>
          </a:prstGeom>
          <a:noFill/>
        </p:spPr>
        <p:txBody>
          <a:bodyPr wrap="none" lIns="0" tIns="0" rIns="0" bIns="0" rtlCol="0" anchor="t">
            <a:spAutoFit/>
          </a:bodyPr>
          <a:lstStyle/>
          <a:p>
            <a:pPr algn="ctr"/>
            <a:r>
              <a:rPr lang="en-US" sz="2400" dirty="0">
                <a:solidFill>
                  <a:schemeClr val="bg1"/>
                </a:solidFill>
              </a:rPr>
              <a:t>$</a:t>
            </a:r>
            <a:r>
              <a:rPr lang="en-US" sz="2400" b="1" dirty="0">
                <a:solidFill>
                  <a:schemeClr val="bg1"/>
                </a:solidFill>
              </a:rPr>
              <a:t>123.45</a:t>
            </a:r>
            <a:endParaRPr lang="en-US" sz="2400" dirty="0">
              <a:solidFill>
                <a:schemeClr val="bg1"/>
              </a:solidFill>
            </a:endParaRPr>
          </a:p>
        </p:txBody>
      </p:sp>
      <p:sp>
        <p:nvSpPr>
          <p:cNvPr id="19" name="TextBox 18">
            <a:extLst>
              <a:ext uri="{FF2B5EF4-FFF2-40B4-BE49-F238E27FC236}">
                <a16:creationId xmlns:a16="http://schemas.microsoft.com/office/drawing/2014/main" id="{B4ABBE70-C817-430C-A6AB-74427781FAD3}"/>
              </a:ext>
            </a:extLst>
          </p:cNvPr>
          <p:cNvSpPr txBox="1"/>
          <p:nvPr/>
        </p:nvSpPr>
        <p:spPr>
          <a:xfrm>
            <a:off x="1735637" y="3786694"/>
            <a:ext cx="2608062" cy="1865126"/>
          </a:xfrm>
          <a:prstGeom prst="rect">
            <a:avLst/>
          </a:prstGeom>
          <a:noFill/>
        </p:spPr>
        <p:txBody>
          <a:bodyPr wrap="square" rtlCol="0">
            <a:spAutoFit/>
          </a:bodyPr>
          <a:lstStyle/>
          <a:p>
            <a:pPr marL="285750" indent="-285750" defTabSz="1219170">
              <a:spcBef>
                <a:spcPct val="20000"/>
              </a:spcBef>
              <a:buFont typeface="Wingdings" panose="05000000000000000000" pitchFamily="2" charset="2"/>
              <a:buChar char="v"/>
              <a:defRPr/>
            </a:pPr>
            <a:r>
              <a:rPr lang="en-US" sz="1200" dirty="0">
                <a:solidFill>
                  <a:schemeClr val="bg1"/>
                </a:solidFill>
              </a:rPr>
              <a:t>To change the images, right click anywhere within the image </a:t>
            </a:r>
          </a:p>
          <a:p>
            <a:pPr marL="285750" indent="-285750" defTabSz="1219170">
              <a:spcBef>
                <a:spcPct val="20000"/>
              </a:spcBef>
              <a:buFont typeface="Wingdings" panose="05000000000000000000" pitchFamily="2" charset="2"/>
              <a:buChar char="v"/>
              <a:defRPr/>
            </a:pPr>
            <a:r>
              <a:rPr lang="en-US" sz="1200" dirty="0">
                <a:solidFill>
                  <a:schemeClr val="bg1"/>
                </a:solidFill>
              </a:rPr>
              <a:t>then choose “format picture” from the drop down menu </a:t>
            </a:r>
          </a:p>
          <a:p>
            <a:pPr marL="285750" indent="-285750" defTabSz="1219170">
              <a:spcBef>
                <a:spcPct val="20000"/>
              </a:spcBef>
              <a:buFont typeface="Wingdings" panose="05000000000000000000" pitchFamily="2" charset="2"/>
              <a:buChar char="v"/>
              <a:defRPr/>
            </a:pPr>
            <a:r>
              <a:rPr lang="en-US" sz="1200" dirty="0">
                <a:solidFill>
                  <a:schemeClr val="bg1"/>
                </a:solidFill>
              </a:rPr>
              <a:t>Click the “fill” icon in the right screen, make sure the “picture” option is selected</a:t>
            </a:r>
          </a:p>
          <a:p>
            <a:pPr marL="285750" indent="-285750" defTabSz="1219170">
              <a:spcBef>
                <a:spcPct val="20000"/>
              </a:spcBef>
              <a:buFont typeface="Wingdings" panose="05000000000000000000" pitchFamily="2" charset="2"/>
              <a:buChar char="v"/>
              <a:defRPr/>
            </a:pPr>
            <a:r>
              <a:rPr lang="en-US" sz="1200" dirty="0">
                <a:solidFill>
                  <a:schemeClr val="bg1"/>
                </a:solidFill>
              </a:rPr>
              <a:t>then click the File button to browse and find your image</a:t>
            </a:r>
          </a:p>
        </p:txBody>
      </p:sp>
      <p:sp>
        <p:nvSpPr>
          <p:cNvPr id="20" name="TextBox 19">
            <a:extLst>
              <a:ext uri="{FF2B5EF4-FFF2-40B4-BE49-F238E27FC236}">
                <a16:creationId xmlns:a16="http://schemas.microsoft.com/office/drawing/2014/main" id="{977C752A-C113-4212-A1F8-5B651C0650E7}"/>
              </a:ext>
            </a:extLst>
          </p:cNvPr>
          <p:cNvSpPr txBox="1"/>
          <p:nvPr/>
        </p:nvSpPr>
        <p:spPr>
          <a:xfrm>
            <a:off x="2266057" y="1792047"/>
            <a:ext cx="1547219" cy="307777"/>
          </a:xfrm>
          <a:prstGeom prst="rect">
            <a:avLst/>
          </a:prstGeom>
          <a:noFill/>
        </p:spPr>
        <p:txBody>
          <a:bodyPr wrap="none" lIns="0" tIns="0" rIns="0" bIns="0" rtlCol="0" anchor="t">
            <a:spAutoFit/>
          </a:bodyPr>
          <a:lstStyle/>
          <a:p>
            <a:pPr algn="ctr"/>
            <a:r>
              <a:rPr lang="en-US" sz="2000" b="1" dirty="0">
                <a:solidFill>
                  <a:schemeClr val="bg1"/>
                </a:solidFill>
              </a:rPr>
              <a:t>LOREM IPSUM</a:t>
            </a:r>
          </a:p>
        </p:txBody>
      </p:sp>
      <p:sp>
        <p:nvSpPr>
          <p:cNvPr id="21" name="TextBox 20">
            <a:extLst>
              <a:ext uri="{FF2B5EF4-FFF2-40B4-BE49-F238E27FC236}">
                <a16:creationId xmlns:a16="http://schemas.microsoft.com/office/drawing/2014/main" id="{050A8FB4-A18E-456D-86A5-43EAC5929151}"/>
              </a:ext>
            </a:extLst>
          </p:cNvPr>
          <p:cNvSpPr txBox="1"/>
          <p:nvPr/>
        </p:nvSpPr>
        <p:spPr>
          <a:xfrm>
            <a:off x="5630057" y="6062836"/>
            <a:ext cx="1014701" cy="369332"/>
          </a:xfrm>
          <a:prstGeom prst="rect">
            <a:avLst/>
          </a:prstGeom>
          <a:noFill/>
        </p:spPr>
        <p:txBody>
          <a:bodyPr wrap="none" lIns="0" tIns="0" rIns="0" bIns="0" rtlCol="0" anchor="t">
            <a:spAutoFit/>
          </a:bodyPr>
          <a:lstStyle/>
          <a:p>
            <a:pPr algn="ctr"/>
            <a:r>
              <a:rPr lang="en-US" sz="2400" dirty="0">
                <a:solidFill>
                  <a:schemeClr val="bg1"/>
                </a:solidFill>
              </a:rPr>
              <a:t>$</a:t>
            </a:r>
            <a:r>
              <a:rPr lang="en-US" sz="2400" b="1" dirty="0">
                <a:solidFill>
                  <a:schemeClr val="bg1"/>
                </a:solidFill>
              </a:rPr>
              <a:t>123.45</a:t>
            </a:r>
            <a:endParaRPr lang="en-US" sz="2400" dirty="0">
              <a:solidFill>
                <a:schemeClr val="bg1"/>
              </a:solidFill>
            </a:endParaRPr>
          </a:p>
        </p:txBody>
      </p:sp>
      <p:sp>
        <p:nvSpPr>
          <p:cNvPr id="22" name="TextBox 21">
            <a:extLst>
              <a:ext uri="{FF2B5EF4-FFF2-40B4-BE49-F238E27FC236}">
                <a16:creationId xmlns:a16="http://schemas.microsoft.com/office/drawing/2014/main" id="{E2A9E084-30BB-455B-BD3F-1247EB550A8F}"/>
              </a:ext>
            </a:extLst>
          </p:cNvPr>
          <p:cNvSpPr txBox="1"/>
          <p:nvPr/>
        </p:nvSpPr>
        <p:spPr>
          <a:xfrm>
            <a:off x="4833377" y="3786694"/>
            <a:ext cx="2608062" cy="1274195"/>
          </a:xfrm>
          <a:prstGeom prst="rect">
            <a:avLst/>
          </a:prstGeom>
          <a:noFill/>
        </p:spPr>
        <p:txBody>
          <a:bodyPr wrap="square" rtlCol="0">
            <a:spAutoFit/>
          </a:bodyPr>
          <a:lstStyle/>
          <a:p>
            <a:pPr marL="285750" indent="-285750" defTabSz="1219170">
              <a:spcBef>
                <a:spcPct val="20000"/>
              </a:spcBef>
              <a:buFont typeface="Wingdings" panose="05000000000000000000" pitchFamily="2" charset="2"/>
              <a:buChar char="v"/>
              <a:defRPr/>
            </a:pPr>
            <a:r>
              <a:rPr lang="en-US" sz="1200" dirty="0">
                <a:solidFill>
                  <a:schemeClr val="bg1"/>
                </a:solidFill>
              </a:rPr>
              <a:t>Lorem ipsum dolor sit amet, consectetur adipiscing elit, sed do</a:t>
            </a:r>
          </a:p>
          <a:p>
            <a:pPr marL="285750" indent="-285750" defTabSz="1219170">
              <a:spcBef>
                <a:spcPct val="20000"/>
              </a:spcBef>
              <a:buFont typeface="Wingdings" panose="05000000000000000000" pitchFamily="2" charset="2"/>
              <a:buChar char="v"/>
              <a:defRPr/>
            </a:pPr>
            <a:r>
              <a:rPr lang="en-US" sz="1200" dirty="0">
                <a:solidFill>
                  <a:schemeClr val="bg1"/>
                </a:solidFill>
              </a:rPr>
              <a:t>Lorem ipsum dolor sit amet, consectetur adipiscing elit, sed do</a:t>
            </a:r>
          </a:p>
          <a:p>
            <a:pPr marL="285750" indent="-285750" defTabSz="1219170">
              <a:spcBef>
                <a:spcPct val="20000"/>
              </a:spcBef>
              <a:buFont typeface="Wingdings" panose="05000000000000000000" pitchFamily="2" charset="2"/>
              <a:buChar char="v"/>
              <a:defRPr/>
            </a:pPr>
            <a:r>
              <a:rPr lang="en-US" sz="1200" dirty="0">
                <a:solidFill>
                  <a:schemeClr val="bg1"/>
                </a:solidFill>
              </a:rPr>
              <a:t>Lorem ipsum dolor sit amet, consectetur adipiscing elit, sed do</a:t>
            </a:r>
          </a:p>
        </p:txBody>
      </p:sp>
      <p:sp>
        <p:nvSpPr>
          <p:cNvPr id="23" name="TextBox 22">
            <a:extLst>
              <a:ext uri="{FF2B5EF4-FFF2-40B4-BE49-F238E27FC236}">
                <a16:creationId xmlns:a16="http://schemas.microsoft.com/office/drawing/2014/main" id="{B2476225-3841-4EAD-9223-A3003201EE45}"/>
              </a:ext>
            </a:extLst>
          </p:cNvPr>
          <p:cNvSpPr txBox="1"/>
          <p:nvPr/>
        </p:nvSpPr>
        <p:spPr>
          <a:xfrm>
            <a:off x="5363797" y="1792047"/>
            <a:ext cx="1547219" cy="307777"/>
          </a:xfrm>
          <a:prstGeom prst="rect">
            <a:avLst/>
          </a:prstGeom>
          <a:noFill/>
        </p:spPr>
        <p:txBody>
          <a:bodyPr wrap="none" lIns="0" tIns="0" rIns="0" bIns="0" rtlCol="0" anchor="t">
            <a:spAutoFit/>
          </a:bodyPr>
          <a:lstStyle/>
          <a:p>
            <a:pPr algn="ctr"/>
            <a:r>
              <a:rPr lang="en-US" sz="2000" b="1" dirty="0">
                <a:solidFill>
                  <a:schemeClr val="bg1"/>
                </a:solidFill>
              </a:rPr>
              <a:t>LOREM IPSUM</a:t>
            </a:r>
          </a:p>
        </p:txBody>
      </p:sp>
      <p:sp>
        <p:nvSpPr>
          <p:cNvPr id="27" name="TextBox 26">
            <a:extLst>
              <a:ext uri="{FF2B5EF4-FFF2-40B4-BE49-F238E27FC236}">
                <a16:creationId xmlns:a16="http://schemas.microsoft.com/office/drawing/2014/main" id="{99CD0ACC-7A9F-4C4F-AFC8-D97CBC1F32DA}"/>
              </a:ext>
            </a:extLst>
          </p:cNvPr>
          <p:cNvSpPr txBox="1"/>
          <p:nvPr/>
        </p:nvSpPr>
        <p:spPr>
          <a:xfrm>
            <a:off x="8711687" y="6062836"/>
            <a:ext cx="1014701" cy="369332"/>
          </a:xfrm>
          <a:prstGeom prst="rect">
            <a:avLst/>
          </a:prstGeom>
          <a:noFill/>
        </p:spPr>
        <p:txBody>
          <a:bodyPr wrap="none" lIns="0" tIns="0" rIns="0" bIns="0" rtlCol="0" anchor="t">
            <a:spAutoFit/>
          </a:bodyPr>
          <a:lstStyle/>
          <a:p>
            <a:pPr algn="ctr"/>
            <a:r>
              <a:rPr lang="en-US" sz="2400" dirty="0">
                <a:solidFill>
                  <a:schemeClr val="bg1"/>
                </a:solidFill>
              </a:rPr>
              <a:t>$</a:t>
            </a:r>
            <a:r>
              <a:rPr lang="en-US" sz="2400" b="1" dirty="0">
                <a:solidFill>
                  <a:schemeClr val="bg1"/>
                </a:solidFill>
              </a:rPr>
              <a:t>123.45</a:t>
            </a:r>
            <a:endParaRPr lang="en-US" sz="2400" dirty="0">
              <a:solidFill>
                <a:schemeClr val="bg1"/>
              </a:solidFill>
            </a:endParaRPr>
          </a:p>
        </p:txBody>
      </p:sp>
      <p:sp>
        <p:nvSpPr>
          <p:cNvPr id="28" name="TextBox 27">
            <a:extLst>
              <a:ext uri="{FF2B5EF4-FFF2-40B4-BE49-F238E27FC236}">
                <a16:creationId xmlns:a16="http://schemas.microsoft.com/office/drawing/2014/main" id="{4F4D7428-78C7-4595-BF57-232DCE8DB555}"/>
              </a:ext>
            </a:extLst>
          </p:cNvPr>
          <p:cNvSpPr txBox="1"/>
          <p:nvPr/>
        </p:nvSpPr>
        <p:spPr>
          <a:xfrm>
            <a:off x="7915007" y="3786694"/>
            <a:ext cx="2608062" cy="1274195"/>
          </a:xfrm>
          <a:prstGeom prst="rect">
            <a:avLst/>
          </a:prstGeom>
          <a:noFill/>
        </p:spPr>
        <p:txBody>
          <a:bodyPr wrap="square" rtlCol="0">
            <a:spAutoFit/>
          </a:bodyPr>
          <a:lstStyle/>
          <a:p>
            <a:pPr marL="285750" indent="-285750" defTabSz="1219170">
              <a:spcBef>
                <a:spcPct val="20000"/>
              </a:spcBef>
              <a:buFont typeface="Wingdings" panose="05000000000000000000" pitchFamily="2" charset="2"/>
              <a:buChar char="v"/>
              <a:defRPr/>
            </a:pPr>
            <a:r>
              <a:rPr lang="en-US" sz="1200" dirty="0">
                <a:solidFill>
                  <a:schemeClr val="bg1"/>
                </a:solidFill>
              </a:rPr>
              <a:t>Lorem ipsum dolor sit amet, consectetur adipiscing elit, sed do</a:t>
            </a:r>
          </a:p>
          <a:p>
            <a:pPr marL="285750" indent="-285750" defTabSz="1219170">
              <a:spcBef>
                <a:spcPct val="20000"/>
              </a:spcBef>
              <a:buFont typeface="Wingdings" panose="05000000000000000000" pitchFamily="2" charset="2"/>
              <a:buChar char="v"/>
              <a:defRPr/>
            </a:pPr>
            <a:r>
              <a:rPr lang="en-US" sz="1200" dirty="0">
                <a:solidFill>
                  <a:schemeClr val="bg1"/>
                </a:solidFill>
              </a:rPr>
              <a:t>Lorem ipsum dolor sit amet, consectetur adipiscing elit, sed do</a:t>
            </a:r>
          </a:p>
          <a:p>
            <a:pPr marL="285750" indent="-285750" defTabSz="1219170">
              <a:spcBef>
                <a:spcPct val="20000"/>
              </a:spcBef>
              <a:buFont typeface="Wingdings" panose="05000000000000000000" pitchFamily="2" charset="2"/>
              <a:buChar char="v"/>
              <a:defRPr/>
            </a:pPr>
            <a:r>
              <a:rPr lang="en-US" sz="1200" dirty="0">
                <a:solidFill>
                  <a:schemeClr val="bg1"/>
                </a:solidFill>
              </a:rPr>
              <a:t>Lorem ipsum dolor sit amet, consectetur adipiscing elit, sed do</a:t>
            </a:r>
          </a:p>
        </p:txBody>
      </p:sp>
      <p:sp>
        <p:nvSpPr>
          <p:cNvPr id="29" name="TextBox 28">
            <a:extLst>
              <a:ext uri="{FF2B5EF4-FFF2-40B4-BE49-F238E27FC236}">
                <a16:creationId xmlns:a16="http://schemas.microsoft.com/office/drawing/2014/main" id="{35100C38-375B-4171-8D3D-3266F618A02E}"/>
              </a:ext>
            </a:extLst>
          </p:cNvPr>
          <p:cNvSpPr txBox="1"/>
          <p:nvPr/>
        </p:nvSpPr>
        <p:spPr>
          <a:xfrm>
            <a:off x="8445427" y="1792047"/>
            <a:ext cx="1547219" cy="307777"/>
          </a:xfrm>
          <a:prstGeom prst="rect">
            <a:avLst/>
          </a:prstGeom>
          <a:noFill/>
        </p:spPr>
        <p:txBody>
          <a:bodyPr wrap="none" lIns="0" tIns="0" rIns="0" bIns="0" rtlCol="0" anchor="t">
            <a:spAutoFit/>
          </a:bodyPr>
          <a:lstStyle/>
          <a:p>
            <a:pPr algn="ctr"/>
            <a:r>
              <a:rPr lang="en-US" sz="2000" b="1" dirty="0">
                <a:solidFill>
                  <a:schemeClr val="bg1"/>
                </a:solidFill>
              </a:rPr>
              <a:t>LOREM IPSUM</a:t>
            </a:r>
          </a:p>
        </p:txBody>
      </p:sp>
    </p:spTree>
    <p:extLst>
      <p:ext uri="{BB962C8B-B14F-4D97-AF65-F5344CB8AC3E}">
        <p14:creationId xmlns:p14="http://schemas.microsoft.com/office/powerpoint/2010/main" val="1076752235"/>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2" presetClass="entr" presetSubtype="1"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additive="base">
                                        <p:cTn id="11" dur="750" fill="hold"/>
                                        <p:tgtEl>
                                          <p:spTgt spid="2"/>
                                        </p:tgtEl>
                                        <p:attrNameLst>
                                          <p:attrName>ppt_x</p:attrName>
                                        </p:attrNameLst>
                                      </p:cBhvr>
                                      <p:tavLst>
                                        <p:tav tm="0">
                                          <p:val>
                                            <p:strVal val="#ppt_x"/>
                                          </p:val>
                                        </p:tav>
                                        <p:tav tm="100000">
                                          <p:val>
                                            <p:strVal val="#ppt_x"/>
                                          </p:val>
                                        </p:tav>
                                      </p:tavLst>
                                    </p:anim>
                                    <p:anim calcmode="lin" valueType="num">
                                      <p:cBhvr additive="base">
                                        <p:cTn id="12" dur="750" fill="hold"/>
                                        <p:tgtEl>
                                          <p:spTgt spid="2"/>
                                        </p:tgtEl>
                                        <p:attrNameLst>
                                          <p:attrName>ppt_y</p:attrName>
                                        </p:attrNameLst>
                                      </p:cBhvr>
                                      <p:tavLst>
                                        <p:tav tm="0">
                                          <p:val>
                                            <p:strVal val="0-#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14"/>
                                        </p:tgtEl>
                                        <p:attrNameLst>
                                          <p:attrName>style.visibility</p:attrName>
                                        </p:attrNameLst>
                                      </p:cBhvr>
                                      <p:to>
                                        <p:strVal val="visible"/>
                                      </p:to>
                                    </p:set>
                                    <p:anim calcmode="lin" valueType="num">
                                      <p:cBhvr additive="base">
                                        <p:cTn id="15" dur="750" fill="hold"/>
                                        <p:tgtEl>
                                          <p:spTgt spid="14"/>
                                        </p:tgtEl>
                                        <p:attrNameLst>
                                          <p:attrName>ppt_x</p:attrName>
                                        </p:attrNameLst>
                                      </p:cBhvr>
                                      <p:tavLst>
                                        <p:tav tm="0">
                                          <p:val>
                                            <p:strVal val="#ppt_x"/>
                                          </p:val>
                                        </p:tav>
                                        <p:tav tm="100000">
                                          <p:val>
                                            <p:strVal val="#ppt_x"/>
                                          </p:val>
                                        </p:tav>
                                      </p:tavLst>
                                    </p:anim>
                                    <p:anim calcmode="lin" valueType="num">
                                      <p:cBhvr additive="base">
                                        <p:cTn id="16" dur="750" fill="hold"/>
                                        <p:tgtEl>
                                          <p:spTgt spid="14"/>
                                        </p:tgtEl>
                                        <p:attrNameLst>
                                          <p:attrName>ppt_y</p:attrName>
                                        </p:attrNameLst>
                                      </p:cBhvr>
                                      <p:tavLst>
                                        <p:tav tm="0">
                                          <p:val>
                                            <p:strVal val="1+#ppt_h/2"/>
                                          </p:val>
                                        </p:tav>
                                        <p:tav tm="100000">
                                          <p:val>
                                            <p:strVal val="#ppt_y"/>
                                          </p:val>
                                        </p:tav>
                                      </p:tavLst>
                                    </p:anim>
                                  </p:childTnLst>
                                </p:cTn>
                              </p:par>
                            </p:childTnLst>
                          </p:cTn>
                        </p:par>
                        <p:par>
                          <p:cTn id="17" fill="hold">
                            <p:stCondLst>
                              <p:cond delay="1250"/>
                            </p:stCondLst>
                            <p:childTnLst>
                              <p:par>
                                <p:cTn id="18" presetID="42" presetClass="entr" presetSubtype="0" fill="hold" grpId="0" nodeType="afterEffect">
                                  <p:stCondLst>
                                    <p:cond delay="0"/>
                                  </p:stCondLst>
                                  <p:childTnLst>
                                    <p:set>
                                      <p:cBhvr>
                                        <p:cTn id="19" dur="1" fill="hold">
                                          <p:stCondLst>
                                            <p:cond delay="0"/>
                                          </p:stCondLst>
                                        </p:cTn>
                                        <p:tgtEl>
                                          <p:spTgt spid="20"/>
                                        </p:tgtEl>
                                        <p:attrNameLst>
                                          <p:attrName>style.visibility</p:attrName>
                                        </p:attrNameLst>
                                      </p:cBhvr>
                                      <p:to>
                                        <p:strVal val="visible"/>
                                      </p:to>
                                    </p:set>
                                    <p:animEffect transition="in" filter="fade">
                                      <p:cBhvr>
                                        <p:cTn id="20" dur="1000"/>
                                        <p:tgtEl>
                                          <p:spTgt spid="20"/>
                                        </p:tgtEl>
                                      </p:cBhvr>
                                    </p:animEffect>
                                    <p:anim calcmode="lin" valueType="num">
                                      <p:cBhvr>
                                        <p:cTn id="21" dur="1000" fill="hold"/>
                                        <p:tgtEl>
                                          <p:spTgt spid="20"/>
                                        </p:tgtEl>
                                        <p:attrNameLst>
                                          <p:attrName>ppt_x</p:attrName>
                                        </p:attrNameLst>
                                      </p:cBhvr>
                                      <p:tavLst>
                                        <p:tav tm="0">
                                          <p:val>
                                            <p:strVal val="#ppt_x"/>
                                          </p:val>
                                        </p:tav>
                                        <p:tav tm="100000">
                                          <p:val>
                                            <p:strVal val="#ppt_x"/>
                                          </p:val>
                                        </p:tav>
                                      </p:tavLst>
                                    </p:anim>
                                    <p:anim calcmode="lin" valueType="num">
                                      <p:cBhvr>
                                        <p:cTn id="22" dur="1000" fill="hold"/>
                                        <p:tgtEl>
                                          <p:spTgt spid="20"/>
                                        </p:tgtEl>
                                        <p:attrNameLst>
                                          <p:attrName>ppt_y</p:attrName>
                                        </p:attrNameLst>
                                      </p:cBhvr>
                                      <p:tavLst>
                                        <p:tav tm="0">
                                          <p:val>
                                            <p:strVal val="#ppt_y+.1"/>
                                          </p:val>
                                        </p:tav>
                                        <p:tav tm="100000">
                                          <p:val>
                                            <p:strVal val="#ppt_y"/>
                                          </p:val>
                                        </p:tav>
                                      </p:tavLst>
                                    </p:anim>
                                  </p:childTnLst>
                                </p:cTn>
                              </p:par>
                            </p:childTnLst>
                          </p:cTn>
                        </p:par>
                        <p:par>
                          <p:cTn id="23" fill="hold">
                            <p:stCondLst>
                              <p:cond delay="2250"/>
                            </p:stCondLst>
                            <p:childTnLst>
                              <p:par>
                                <p:cTn id="24" presetID="42" presetClass="entr" presetSubtype="0" fill="hold" grpId="0" nodeType="afterEffect">
                                  <p:stCondLst>
                                    <p:cond delay="0"/>
                                  </p:stCondLst>
                                  <p:childTnLst>
                                    <p:set>
                                      <p:cBhvr>
                                        <p:cTn id="25" dur="1" fill="hold">
                                          <p:stCondLst>
                                            <p:cond delay="0"/>
                                          </p:stCondLst>
                                        </p:cTn>
                                        <p:tgtEl>
                                          <p:spTgt spid="19"/>
                                        </p:tgtEl>
                                        <p:attrNameLst>
                                          <p:attrName>style.visibility</p:attrName>
                                        </p:attrNameLst>
                                      </p:cBhvr>
                                      <p:to>
                                        <p:strVal val="visible"/>
                                      </p:to>
                                    </p:set>
                                    <p:animEffect transition="in" filter="fade">
                                      <p:cBhvr>
                                        <p:cTn id="26" dur="1000"/>
                                        <p:tgtEl>
                                          <p:spTgt spid="19"/>
                                        </p:tgtEl>
                                      </p:cBhvr>
                                    </p:animEffect>
                                    <p:anim calcmode="lin" valueType="num">
                                      <p:cBhvr>
                                        <p:cTn id="27" dur="1000" fill="hold"/>
                                        <p:tgtEl>
                                          <p:spTgt spid="19"/>
                                        </p:tgtEl>
                                        <p:attrNameLst>
                                          <p:attrName>ppt_x</p:attrName>
                                        </p:attrNameLst>
                                      </p:cBhvr>
                                      <p:tavLst>
                                        <p:tav tm="0">
                                          <p:val>
                                            <p:strVal val="#ppt_x"/>
                                          </p:val>
                                        </p:tav>
                                        <p:tav tm="100000">
                                          <p:val>
                                            <p:strVal val="#ppt_x"/>
                                          </p:val>
                                        </p:tav>
                                      </p:tavLst>
                                    </p:anim>
                                    <p:anim calcmode="lin" valueType="num">
                                      <p:cBhvr>
                                        <p:cTn id="28" dur="1000" fill="hold"/>
                                        <p:tgtEl>
                                          <p:spTgt spid="19"/>
                                        </p:tgtEl>
                                        <p:attrNameLst>
                                          <p:attrName>ppt_y</p:attrName>
                                        </p:attrNameLst>
                                      </p:cBhvr>
                                      <p:tavLst>
                                        <p:tav tm="0">
                                          <p:val>
                                            <p:strVal val="#ppt_y+.1"/>
                                          </p:val>
                                        </p:tav>
                                        <p:tav tm="100000">
                                          <p:val>
                                            <p:strVal val="#ppt_y"/>
                                          </p:val>
                                        </p:tav>
                                      </p:tavLst>
                                    </p:anim>
                                  </p:childTnLst>
                                </p:cTn>
                              </p:par>
                            </p:childTnLst>
                          </p:cTn>
                        </p:par>
                        <p:par>
                          <p:cTn id="29" fill="hold">
                            <p:stCondLst>
                              <p:cond delay="3250"/>
                            </p:stCondLst>
                            <p:childTnLst>
                              <p:par>
                                <p:cTn id="30" presetID="53" presetClass="entr" presetSubtype="16" fill="hold" grpId="0" nodeType="afterEffect">
                                  <p:stCondLst>
                                    <p:cond delay="0"/>
                                  </p:stCondLst>
                                  <p:childTnLst>
                                    <p:set>
                                      <p:cBhvr>
                                        <p:cTn id="31" dur="1" fill="hold">
                                          <p:stCondLst>
                                            <p:cond delay="0"/>
                                          </p:stCondLst>
                                        </p:cTn>
                                        <p:tgtEl>
                                          <p:spTgt spid="18"/>
                                        </p:tgtEl>
                                        <p:attrNameLst>
                                          <p:attrName>style.visibility</p:attrName>
                                        </p:attrNameLst>
                                      </p:cBhvr>
                                      <p:to>
                                        <p:strVal val="visible"/>
                                      </p:to>
                                    </p:set>
                                    <p:anim calcmode="lin" valueType="num">
                                      <p:cBhvr>
                                        <p:cTn id="32" dur="500" fill="hold"/>
                                        <p:tgtEl>
                                          <p:spTgt spid="18"/>
                                        </p:tgtEl>
                                        <p:attrNameLst>
                                          <p:attrName>ppt_w</p:attrName>
                                        </p:attrNameLst>
                                      </p:cBhvr>
                                      <p:tavLst>
                                        <p:tav tm="0">
                                          <p:val>
                                            <p:fltVal val="0"/>
                                          </p:val>
                                        </p:tav>
                                        <p:tav tm="100000">
                                          <p:val>
                                            <p:strVal val="#ppt_w"/>
                                          </p:val>
                                        </p:tav>
                                      </p:tavLst>
                                    </p:anim>
                                    <p:anim calcmode="lin" valueType="num">
                                      <p:cBhvr>
                                        <p:cTn id="33" dur="500" fill="hold"/>
                                        <p:tgtEl>
                                          <p:spTgt spid="18"/>
                                        </p:tgtEl>
                                        <p:attrNameLst>
                                          <p:attrName>ppt_h</p:attrName>
                                        </p:attrNameLst>
                                      </p:cBhvr>
                                      <p:tavLst>
                                        <p:tav tm="0">
                                          <p:val>
                                            <p:fltVal val="0"/>
                                          </p:val>
                                        </p:tav>
                                        <p:tav tm="100000">
                                          <p:val>
                                            <p:strVal val="#ppt_h"/>
                                          </p:val>
                                        </p:tav>
                                      </p:tavLst>
                                    </p:anim>
                                    <p:animEffect transition="in" filter="fade">
                                      <p:cBhvr>
                                        <p:cTn id="34" dur="500"/>
                                        <p:tgtEl>
                                          <p:spTgt spid="18"/>
                                        </p:tgtEl>
                                      </p:cBhvr>
                                    </p:animEffect>
                                  </p:childTnLst>
                                </p:cTn>
                              </p:par>
                            </p:childTnLst>
                          </p:cTn>
                        </p:par>
                        <p:par>
                          <p:cTn id="35" fill="hold">
                            <p:stCondLst>
                              <p:cond delay="3750"/>
                            </p:stCondLst>
                            <p:childTnLst>
                              <p:par>
                                <p:cTn id="36" presetID="2" presetClass="entr" presetSubtype="1" fill="hold" grpId="0" nodeType="afterEffect">
                                  <p:stCondLst>
                                    <p:cond delay="0"/>
                                  </p:stCondLst>
                                  <p:childTnLst>
                                    <p:set>
                                      <p:cBhvr>
                                        <p:cTn id="37" dur="1" fill="hold">
                                          <p:stCondLst>
                                            <p:cond delay="0"/>
                                          </p:stCondLst>
                                        </p:cTn>
                                        <p:tgtEl>
                                          <p:spTgt spid="8"/>
                                        </p:tgtEl>
                                        <p:attrNameLst>
                                          <p:attrName>style.visibility</p:attrName>
                                        </p:attrNameLst>
                                      </p:cBhvr>
                                      <p:to>
                                        <p:strVal val="visible"/>
                                      </p:to>
                                    </p:set>
                                    <p:anim calcmode="lin" valueType="num">
                                      <p:cBhvr additive="base">
                                        <p:cTn id="38" dur="750" fill="hold"/>
                                        <p:tgtEl>
                                          <p:spTgt spid="8"/>
                                        </p:tgtEl>
                                        <p:attrNameLst>
                                          <p:attrName>ppt_x</p:attrName>
                                        </p:attrNameLst>
                                      </p:cBhvr>
                                      <p:tavLst>
                                        <p:tav tm="0">
                                          <p:val>
                                            <p:strVal val="#ppt_x"/>
                                          </p:val>
                                        </p:tav>
                                        <p:tav tm="100000">
                                          <p:val>
                                            <p:strVal val="#ppt_x"/>
                                          </p:val>
                                        </p:tav>
                                      </p:tavLst>
                                    </p:anim>
                                    <p:anim calcmode="lin" valueType="num">
                                      <p:cBhvr additive="base">
                                        <p:cTn id="39" dur="750" fill="hold"/>
                                        <p:tgtEl>
                                          <p:spTgt spid="8"/>
                                        </p:tgtEl>
                                        <p:attrNameLst>
                                          <p:attrName>ppt_y</p:attrName>
                                        </p:attrNameLst>
                                      </p:cBhvr>
                                      <p:tavLst>
                                        <p:tav tm="0">
                                          <p:val>
                                            <p:strVal val="0-#ppt_h/2"/>
                                          </p:val>
                                        </p:tav>
                                        <p:tav tm="100000">
                                          <p:val>
                                            <p:strVal val="#ppt_y"/>
                                          </p:val>
                                        </p:tav>
                                      </p:tavLst>
                                    </p:anim>
                                  </p:childTnLst>
                                </p:cTn>
                              </p:par>
                              <p:par>
                                <p:cTn id="40" presetID="2" presetClass="entr" presetSubtype="4" fill="hold" grpId="0" nodeType="withEffect">
                                  <p:stCondLst>
                                    <p:cond delay="0"/>
                                  </p:stCondLst>
                                  <p:childTnLst>
                                    <p:set>
                                      <p:cBhvr>
                                        <p:cTn id="41" dur="1" fill="hold">
                                          <p:stCondLst>
                                            <p:cond delay="0"/>
                                          </p:stCondLst>
                                        </p:cTn>
                                        <p:tgtEl>
                                          <p:spTgt spid="15"/>
                                        </p:tgtEl>
                                        <p:attrNameLst>
                                          <p:attrName>style.visibility</p:attrName>
                                        </p:attrNameLst>
                                      </p:cBhvr>
                                      <p:to>
                                        <p:strVal val="visible"/>
                                      </p:to>
                                    </p:set>
                                    <p:anim calcmode="lin" valueType="num">
                                      <p:cBhvr additive="base">
                                        <p:cTn id="42" dur="750" fill="hold"/>
                                        <p:tgtEl>
                                          <p:spTgt spid="15"/>
                                        </p:tgtEl>
                                        <p:attrNameLst>
                                          <p:attrName>ppt_x</p:attrName>
                                        </p:attrNameLst>
                                      </p:cBhvr>
                                      <p:tavLst>
                                        <p:tav tm="0">
                                          <p:val>
                                            <p:strVal val="#ppt_x"/>
                                          </p:val>
                                        </p:tav>
                                        <p:tav tm="100000">
                                          <p:val>
                                            <p:strVal val="#ppt_x"/>
                                          </p:val>
                                        </p:tav>
                                      </p:tavLst>
                                    </p:anim>
                                    <p:anim calcmode="lin" valueType="num">
                                      <p:cBhvr additive="base">
                                        <p:cTn id="43" dur="750" fill="hold"/>
                                        <p:tgtEl>
                                          <p:spTgt spid="15"/>
                                        </p:tgtEl>
                                        <p:attrNameLst>
                                          <p:attrName>ppt_y</p:attrName>
                                        </p:attrNameLst>
                                      </p:cBhvr>
                                      <p:tavLst>
                                        <p:tav tm="0">
                                          <p:val>
                                            <p:strVal val="1+#ppt_h/2"/>
                                          </p:val>
                                        </p:tav>
                                        <p:tav tm="100000">
                                          <p:val>
                                            <p:strVal val="#ppt_y"/>
                                          </p:val>
                                        </p:tav>
                                      </p:tavLst>
                                    </p:anim>
                                  </p:childTnLst>
                                </p:cTn>
                              </p:par>
                            </p:childTnLst>
                          </p:cTn>
                        </p:par>
                        <p:par>
                          <p:cTn id="44" fill="hold">
                            <p:stCondLst>
                              <p:cond delay="4500"/>
                            </p:stCondLst>
                            <p:childTnLst>
                              <p:par>
                                <p:cTn id="45" presetID="42" presetClass="entr" presetSubtype="0" fill="hold" grpId="0" nodeType="afterEffect">
                                  <p:stCondLst>
                                    <p:cond delay="0"/>
                                  </p:stCondLst>
                                  <p:childTnLst>
                                    <p:set>
                                      <p:cBhvr>
                                        <p:cTn id="46" dur="1" fill="hold">
                                          <p:stCondLst>
                                            <p:cond delay="0"/>
                                          </p:stCondLst>
                                        </p:cTn>
                                        <p:tgtEl>
                                          <p:spTgt spid="23"/>
                                        </p:tgtEl>
                                        <p:attrNameLst>
                                          <p:attrName>style.visibility</p:attrName>
                                        </p:attrNameLst>
                                      </p:cBhvr>
                                      <p:to>
                                        <p:strVal val="visible"/>
                                      </p:to>
                                    </p:set>
                                    <p:animEffect transition="in" filter="fade">
                                      <p:cBhvr>
                                        <p:cTn id="47" dur="1000"/>
                                        <p:tgtEl>
                                          <p:spTgt spid="23"/>
                                        </p:tgtEl>
                                      </p:cBhvr>
                                    </p:animEffect>
                                    <p:anim calcmode="lin" valueType="num">
                                      <p:cBhvr>
                                        <p:cTn id="48" dur="1000" fill="hold"/>
                                        <p:tgtEl>
                                          <p:spTgt spid="23"/>
                                        </p:tgtEl>
                                        <p:attrNameLst>
                                          <p:attrName>ppt_x</p:attrName>
                                        </p:attrNameLst>
                                      </p:cBhvr>
                                      <p:tavLst>
                                        <p:tav tm="0">
                                          <p:val>
                                            <p:strVal val="#ppt_x"/>
                                          </p:val>
                                        </p:tav>
                                        <p:tav tm="100000">
                                          <p:val>
                                            <p:strVal val="#ppt_x"/>
                                          </p:val>
                                        </p:tav>
                                      </p:tavLst>
                                    </p:anim>
                                    <p:anim calcmode="lin" valueType="num">
                                      <p:cBhvr>
                                        <p:cTn id="49" dur="1000" fill="hold"/>
                                        <p:tgtEl>
                                          <p:spTgt spid="23"/>
                                        </p:tgtEl>
                                        <p:attrNameLst>
                                          <p:attrName>ppt_y</p:attrName>
                                        </p:attrNameLst>
                                      </p:cBhvr>
                                      <p:tavLst>
                                        <p:tav tm="0">
                                          <p:val>
                                            <p:strVal val="#ppt_y+.1"/>
                                          </p:val>
                                        </p:tav>
                                        <p:tav tm="100000">
                                          <p:val>
                                            <p:strVal val="#ppt_y"/>
                                          </p:val>
                                        </p:tav>
                                      </p:tavLst>
                                    </p:anim>
                                  </p:childTnLst>
                                </p:cTn>
                              </p:par>
                            </p:childTnLst>
                          </p:cTn>
                        </p:par>
                        <p:par>
                          <p:cTn id="50" fill="hold">
                            <p:stCondLst>
                              <p:cond delay="5500"/>
                            </p:stCondLst>
                            <p:childTnLst>
                              <p:par>
                                <p:cTn id="51" presetID="42" presetClass="entr" presetSubtype="0" fill="hold" grpId="0" nodeType="afterEffect">
                                  <p:stCondLst>
                                    <p:cond delay="0"/>
                                  </p:stCondLst>
                                  <p:childTnLst>
                                    <p:set>
                                      <p:cBhvr>
                                        <p:cTn id="52" dur="1" fill="hold">
                                          <p:stCondLst>
                                            <p:cond delay="0"/>
                                          </p:stCondLst>
                                        </p:cTn>
                                        <p:tgtEl>
                                          <p:spTgt spid="22"/>
                                        </p:tgtEl>
                                        <p:attrNameLst>
                                          <p:attrName>style.visibility</p:attrName>
                                        </p:attrNameLst>
                                      </p:cBhvr>
                                      <p:to>
                                        <p:strVal val="visible"/>
                                      </p:to>
                                    </p:set>
                                    <p:animEffect transition="in" filter="fade">
                                      <p:cBhvr>
                                        <p:cTn id="53" dur="1000"/>
                                        <p:tgtEl>
                                          <p:spTgt spid="22"/>
                                        </p:tgtEl>
                                      </p:cBhvr>
                                    </p:animEffect>
                                    <p:anim calcmode="lin" valueType="num">
                                      <p:cBhvr>
                                        <p:cTn id="54" dur="1000" fill="hold"/>
                                        <p:tgtEl>
                                          <p:spTgt spid="22"/>
                                        </p:tgtEl>
                                        <p:attrNameLst>
                                          <p:attrName>ppt_x</p:attrName>
                                        </p:attrNameLst>
                                      </p:cBhvr>
                                      <p:tavLst>
                                        <p:tav tm="0">
                                          <p:val>
                                            <p:strVal val="#ppt_x"/>
                                          </p:val>
                                        </p:tav>
                                        <p:tav tm="100000">
                                          <p:val>
                                            <p:strVal val="#ppt_x"/>
                                          </p:val>
                                        </p:tav>
                                      </p:tavLst>
                                    </p:anim>
                                    <p:anim calcmode="lin" valueType="num">
                                      <p:cBhvr>
                                        <p:cTn id="55" dur="1000" fill="hold"/>
                                        <p:tgtEl>
                                          <p:spTgt spid="22"/>
                                        </p:tgtEl>
                                        <p:attrNameLst>
                                          <p:attrName>ppt_y</p:attrName>
                                        </p:attrNameLst>
                                      </p:cBhvr>
                                      <p:tavLst>
                                        <p:tav tm="0">
                                          <p:val>
                                            <p:strVal val="#ppt_y+.1"/>
                                          </p:val>
                                        </p:tav>
                                        <p:tav tm="100000">
                                          <p:val>
                                            <p:strVal val="#ppt_y"/>
                                          </p:val>
                                        </p:tav>
                                      </p:tavLst>
                                    </p:anim>
                                  </p:childTnLst>
                                </p:cTn>
                              </p:par>
                            </p:childTnLst>
                          </p:cTn>
                        </p:par>
                        <p:par>
                          <p:cTn id="56" fill="hold">
                            <p:stCondLst>
                              <p:cond delay="6500"/>
                            </p:stCondLst>
                            <p:childTnLst>
                              <p:par>
                                <p:cTn id="57" presetID="53" presetClass="entr" presetSubtype="16" fill="hold" grpId="0" nodeType="afterEffect">
                                  <p:stCondLst>
                                    <p:cond delay="0"/>
                                  </p:stCondLst>
                                  <p:childTnLst>
                                    <p:set>
                                      <p:cBhvr>
                                        <p:cTn id="58" dur="1" fill="hold">
                                          <p:stCondLst>
                                            <p:cond delay="0"/>
                                          </p:stCondLst>
                                        </p:cTn>
                                        <p:tgtEl>
                                          <p:spTgt spid="21"/>
                                        </p:tgtEl>
                                        <p:attrNameLst>
                                          <p:attrName>style.visibility</p:attrName>
                                        </p:attrNameLst>
                                      </p:cBhvr>
                                      <p:to>
                                        <p:strVal val="visible"/>
                                      </p:to>
                                    </p:set>
                                    <p:anim calcmode="lin" valueType="num">
                                      <p:cBhvr>
                                        <p:cTn id="59" dur="500" fill="hold"/>
                                        <p:tgtEl>
                                          <p:spTgt spid="21"/>
                                        </p:tgtEl>
                                        <p:attrNameLst>
                                          <p:attrName>ppt_w</p:attrName>
                                        </p:attrNameLst>
                                      </p:cBhvr>
                                      <p:tavLst>
                                        <p:tav tm="0">
                                          <p:val>
                                            <p:fltVal val="0"/>
                                          </p:val>
                                        </p:tav>
                                        <p:tav tm="100000">
                                          <p:val>
                                            <p:strVal val="#ppt_w"/>
                                          </p:val>
                                        </p:tav>
                                      </p:tavLst>
                                    </p:anim>
                                    <p:anim calcmode="lin" valueType="num">
                                      <p:cBhvr>
                                        <p:cTn id="60" dur="500" fill="hold"/>
                                        <p:tgtEl>
                                          <p:spTgt spid="21"/>
                                        </p:tgtEl>
                                        <p:attrNameLst>
                                          <p:attrName>ppt_h</p:attrName>
                                        </p:attrNameLst>
                                      </p:cBhvr>
                                      <p:tavLst>
                                        <p:tav tm="0">
                                          <p:val>
                                            <p:fltVal val="0"/>
                                          </p:val>
                                        </p:tav>
                                        <p:tav tm="100000">
                                          <p:val>
                                            <p:strVal val="#ppt_h"/>
                                          </p:val>
                                        </p:tav>
                                      </p:tavLst>
                                    </p:anim>
                                    <p:animEffect transition="in" filter="fade">
                                      <p:cBhvr>
                                        <p:cTn id="61" dur="500"/>
                                        <p:tgtEl>
                                          <p:spTgt spid="21"/>
                                        </p:tgtEl>
                                      </p:cBhvr>
                                    </p:animEffect>
                                  </p:childTnLst>
                                </p:cTn>
                              </p:par>
                            </p:childTnLst>
                          </p:cTn>
                        </p:par>
                        <p:par>
                          <p:cTn id="62" fill="hold">
                            <p:stCondLst>
                              <p:cond delay="7000"/>
                            </p:stCondLst>
                            <p:childTnLst>
                              <p:par>
                                <p:cTn id="63" presetID="2" presetClass="entr" presetSubtype="1" fill="hold" grpId="0" nodeType="afterEffect">
                                  <p:stCondLst>
                                    <p:cond delay="0"/>
                                  </p:stCondLst>
                                  <p:childTnLst>
                                    <p:set>
                                      <p:cBhvr>
                                        <p:cTn id="64" dur="1" fill="hold">
                                          <p:stCondLst>
                                            <p:cond delay="0"/>
                                          </p:stCondLst>
                                        </p:cTn>
                                        <p:tgtEl>
                                          <p:spTgt spid="10"/>
                                        </p:tgtEl>
                                        <p:attrNameLst>
                                          <p:attrName>style.visibility</p:attrName>
                                        </p:attrNameLst>
                                      </p:cBhvr>
                                      <p:to>
                                        <p:strVal val="visible"/>
                                      </p:to>
                                    </p:set>
                                    <p:anim calcmode="lin" valueType="num">
                                      <p:cBhvr additive="base">
                                        <p:cTn id="65" dur="750" fill="hold"/>
                                        <p:tgtEl>
                                          <p:spTgt spid="10"/>
                                        </p:tgtEl>
                                        <p:attrNameLst>
                                          <p:attrName>ppt_x</p:attrName>
                                        </p:attrNameLst>
                                      </p:cBhvr>
                                      <p:tavLst>
                                        <p:tav tm="0">
                                          <p:val>
                                            <p:strVal val="#ppt_x"/>
                                          </p:val>
                                        </p:tav>
                                        <p:tav tm="100000">
                                          <p:val>
                                            <p:strVal val="#ppt_x"/>
                                          </p:val>
                                        </p:tav>
                                      </p:tavLst>
                                    </p:anim>
                                    <p:anim calcmode="lin" valueType="num">
                                      <p:cBhvr additive="base">
                                        <p:cTn id="66" dur="750" fill="hold"/>
                                        <p:tgtEl>
                                          <p:spTgt spid="10"/>
                                        </p:tgtEl>
                                        <p:attrNameLst>
                                          <p:attrName>ppt_y</p:attrName>
                                        </p:attrNameLst>
                                      </p:cBhvr>
                                      <p:tavLst>
                                        <p:tav tm="0">
                                          <p:val>
                                            <p:strVal val="0-#ppt_h/2"/>
                                          </p:val>
                                        </p:tav>
                                        <p:tav tm="100000">
                                          <p:val>
                                            <p:strVal val="#ppt_y"/>
                                          </p:val>
                                        </p:tav>
                                      </p:tavLst>
                                    </p:anim>
                                  </p:childTnLst>
                                </p:cTn>
                              </p:par>
                              <p:par>
                                <p:cTn id="67" presetID="2" presetClass="entr" presetSubtype="4" fill="hold" grpId="0" nodeType="withEffect">
                                  <p:stCondLst>
                                    <p:cond delay="0"/>
                                  </p:stCondLst>
                                  <p:childTnLst>
                                    <p:set>
                                      <p:cBhvr>
                                        <p:cTn id="68" dur="1" fill="hold">
                                          <p:stCondLst>
                                            <p:cond delay="0"/>
                                          </p:stCondLst>
                                        </p:cTn>
                                        <p:tgtEl>
                                          <p:spTgt spid="17"/>
                                        </p:tgtEl>
                                        <p:attrNameLst>
                                          <p:attrName>style.visibility</p:attrName>
                                        </p:attrNameLst>
                                      </p:cBhvr>
                                      <p:to>
                                        <p:strVal val="visible"/>
                                      </p:to>
                                    </p:set>
                                    <p:anim calcmode="lin" valueType="num">
                                      <p:cBhvr additive="base">
                                        <p:cTn id="69" dur="750" fill="hold"/>
                                        <p:tgtEl>
                                          <p:spTgt spid="17"/>
                                        </p:tgtEl>
                                        <p:attrNameLst>
                                          <p:attrName>ppt_x</p:attrName>
                                        </p:attrNameLst>
                                      </p:cBhvr>
                                      <p:tavLst>
                                        <p:tav tm="0">
                                          <p:val>
                                            <p:strVal val="#ppt_x"/>
                                          </p:val>
                                        </p:tav>
                                        <p:tav tm="100000">
                                          <p:val>
                                            <p:strVal val="#ppt_x"/>
                                          </p:val>
                                        </p:tav>
                                      </p:tavLst>
                                    </p:anim>
                                    <p:anim calcmode="lin" valueType="num">
                                      <p:cBhvr additive="base">
                                        <p:cTn id="70" dur="750" fill="hold"/>
                                        <p:tgtEl>
                                          <p:spTgt spid="17"/>
                                        </p:tgtEl>
                                        <p:attrNameLst>
                                          <p:attrName>ppt_y</p:attrName>
                                        </p:attrNameLst>
                                      </p:cBhvr>
                                      <p:tavLst>
                                        <p:tav tm="0">
                                          <p:val>
                                            <p:strVal val="1+#ppt_h/2"/>
                                          </p:val>
                                        </p:tav>
                                        <p:tav tm="100000">
                                          <p:val>
                                            <p:strVal val="#ppt_y"/>
                                          </p:val>
                                        </p:tav>
                                      </p:tavLst>
                                    </p:anim>
                                  </p:childTnLst>
                                </p:cTn>
                              </p:par>
                            </p:childTnLst>
                          </p:cTn>
                        </p:par>
                        <p:par>
                          <p:cTn id="71" fill="hold">
                            <p:stCondLst>
                              <p:cond delay="7750"/>
                            </p:stCondLst>
                            <p:childTnLst>
                              <p:par>
                                <p:cTn id="72" presetID="42" presetClass="entr" presetSubtype="0" fill="hold" grpId="0" nodeType="afterEffect">
                                  <p:stCondLst>
                                    <p:cond delay="0"/>
                                  </p:stCondLst>
                                  <p:childTnLst>
                                    <p:set>
                                      <p:cBhvr>
                                        <p:cTn id="73" dur="1" fill="hold">
                                          <p:stCondLst>
                                            <p:cond delay="0"/>
                                          </p:stCondLst>
                                        </p:cTn>
                                        <p:tgtEl>
                                          <p:spTgt spid="29"/>
                                        </p:tgtEl>
                                        <p:attrNameLst>
                                          <p:attrName>style.visibility</p:attrName>
                                        </p:attrNameLst>
                                      </p:cBhvr>
                                      <p:to>
                                        <p:strVal val="visible"/>
                                      </p:to>
                                    </p:set>
                                    <p:animEffect transition="in" filter="fade">
                                      <p:cBhvr>
                                        <p:cTn id="74" dur="1000"/>
                                        <p:tgtEl>
                                          <p:spTgt spid="29"/>
                                        </p:tgtEl>
                                      </p:cBhvr>
                                    </p:animEffect>
                                    <p:anim calcmode="lin" valueType="num">
                                      <p:cBhvr>
                                        <p:cTn id="75" dur="1000" fill="hold"/>
                                        <p:tgtEl>
                                          <p:spTgt spid="29"/>
                                        </p:tgtEl>
                                        <p:attrNameLst>
                                          <p:attrName>ppt_x</p:attrName>
                                        </p:attrNameLst>
                                      </p:cBhvr>
                                      <p:tavLst>
                                        <p:tav tm="0">
                                          <p:val>
                                            <p:strVal val="#ppt_x"/>
                                          </p:val>
                                        </p:tav>
                                        <p:tav tm="100000">
                                          <p:val>
                                            <p:strVal val="#ppt_x"/>
                                          </p:val>
                                        </p:tav>
                                      </p:tavLst>
                                    </p:anim>
                                    <p:anim calcmode="lin" valueType="num">
                                      <p:cBhvr>
                                        <p:cTn id="76" dur="1000" fill="hold"/>
                                        <p:tgtEl>
                                          <p:spTgt spid="29"/>
                                        </p:tgtEl>
                                        <p:attrNameLst>
                                          <p:attrName>ppt_y</p:attrName>
                                        </p:attrNameLst>
                                      </p:cBhvr>
                                      <p:tavLst>
                                        <p:tav tm="0">
                                          <p:val>
                                            <p:strVal val="#ppt_y+.1"/>
                                          </p:val>
                                        </p:tav>
                                        <p:tav tm="100000">
                                          <p:val>
                                            <p:strVal val="#ppt_y"/>
                                          </p:val>
                                        </p:tav>
                                      </p:tavLst>
                                    </p:anim>
                                  </p:childTnLst>
                                </p:cTn>
                              </p:par>
                            </p:childTnLst>
                          </p:cTn>
                        </p:par>
                        <p:par>
                          <p:cTn id="77" fill="hold">
                            <p:stCondLst>
                              <p:cond delay="8750"/>
                            </p:stCondLst>
                            <p:childTnLst>
                              <p:par>
                                <p:cTn id="78" presetID="42" presetClass="entr" presetSubtype="0" fill="hold" grpId="0" nodeType="afterEffect">
                                  <p:stCondLst>
                                    <p:cond delay="0"/>
                                  </p:stCondLst>
                                  <p:childTnLst>
                                    <p:set>
                                      <p:cBhvr>
                                        <p:cTn id="79" dur="1" fill="hold">
                                          <p:stCondLst>
                                            <p:cond delay="0"/>
                                          </p:stCondLst>
                                        </p:cTn>
                                        <p:tgtEl>
                                          <p:spTgt spid="28"/>
                                        </p:tgtEl>
                                        <p:attrNameLst>
                                          <p:attrName>style.visibility</p:attrName>
                                        </p:attrNameLst>
                                      </p:cBhvr>
                                      <p:to>
                                        <p:strVal val="visible"/>
                                      </p:to>
                                    </p:set>
                                    <p:animEffect transition="in" filter="fade">
                                      <p:cBhvr>
                                        <p:cTn id="80" dur="1000"/>
                                        <p:tgtEl>
                                          <p:spTgt spid="28"/>
                                        </p:tgtEl>
                                      </p:cBhvr>
                                    </p:animEffect>
                                    <p:anim calcmode="lin" valueType="num">
                                      <p:cBhvr>
                                        <p:cTn id="81" dur="1000" fill="hold"/>
                                        <p:tgtEl>
                                          <p:spTgt spid="28"/>
                                        </p:tgtEl>
                                        <p:attrNameLst>
                                          <p:attrName>ppt_x</p:attrName>
                                        </p:attrNameLst>
                                      </p:cBhvr>
                                      <p:tavLst>
                                        <p:tav tm="0">
                                          <p:val>
                                            <p:strVal val="#ppt_x"/>
                                          </p:val>
                                        </p:tav>
                                        <p:tav tm="100000">
                                          <p:val>
                                            <p:strVal val="#ppt_x"/>
                                          </p:val>
                                        </p:tav>
                                      </p:tavLst>
                                    </p:anim>
                                    <p:anim calcmode="lin" valueType="num">
                                      <p:cBhvr>
                                        <p:cTn id="82" dur="1000" fill="hold"/>
                                        <p:tgtEl>
                                          <p:spTgt spid="28"/>
                                        </p:tgtEl>
                                        <p:attrNameLst>
                                          <p:attrName>ppt_y</p:attrName>
                                        </p:attrNameLst>
                                      </p:cBhvr>
                                      <p:tavLst>
                                        <p:tav tm="0">
                                          <p:val>
                                            <p:strVal val="#ppt_y+.1"/>
                                          </p:val>
                                        </p:tav>
                                        <p:tav tm="100000">
                                          <p:val>
                                            <p:strVal val="#ppt_y"/>
                                          </p:val>
                                        </p:tav>
                                      </p:tavLst>
                                    </p:anim>
                                  </p:childTnLst>
                                </p:cTn>
                              </p:par>
                            </p:childTnLst>
                          </p:cTn>
                        </p:par>
                        <p:par>
                          <p:cTn id="83" fill="hold">
                            <p:stCondLst>
                              <p:cond delay="9750"/>
                            </p:stCondLst>
                            <p:childTnLst>
                              <p:par>
                                <p:cTn id="84" presetID="53" presetClass="entr" presetSubtype="16" fill="hold" grpId="0" nodeType="afterEffect">
                                  <p:stCondLst>
                                    <p:cond delay="0"/>
                                  </p:stCondLst>
                                  <p:childTnLst>
                                    <p:set>
                                      <p:cBhvr>
                                        <p:cTn id="85" dur="1" fill="hold">
                                          <p:stCondLst>
                                            <p:cond delay="0"/>
                                          </p:stCondLst>
                                        </p:cTn>
                                        <p:tgtEl>
                                          <p:spTgt spid="27"/>
                                        </p:tgtEl>
                                        <p:attrNameLst>
                                          <p:attrName>style.visibility</p:attrName>
                                        </p:attrNameLst>
                                      </p:cBhvr>
                                      <p:to>
                                        <p:strVal val="visible"/>
                                      </p:to>
                                    </p:set>
                                    <p:anim calcmode="lin" valueType="num">
                                      <p:cBhvr>
                                        <p:cTn id="86" dur="500" fill="hold"/>
                                        <p:tgtEl>
                                          <p:spTgt spid="27"/>
                                        </p:tgtEl>
                                        <p:attrNameLst>
                                          <p:attrName>ppt_w</p:attrName>
                                        </p:attrNameLst>
                                      </p:cBhvr>
                                      <p:tavLst>
                                        <p:tav tm="0">
                                          <p:val>
                                            <p:fltVal val="0"/>
                                          </p:val>
                                        </p:tav>
                                        <p:tav tm="100000">
                                          <p:val>
                                            <p:strVal val="#ppt_w"/>
                                          </p:val>
                                        </p:tav>
                                      </p:tavLst>
                                    </p:anim>
                                    <p:anim calcmode="lin" valueType="num">
                                      <p:cBhvr>
                                        <p:cTn id="87" dur="500" fill="hold"/>
                                        <p:tgtEl>
                                          <p:spTgt spid="27"/>
                                        </p:tgtEl>
                                        <p:attrNameLst>
                                          <p:attrName>ppt_h</p:attrName>
                                        </p:attrNameLst>
                                      </p:cBhvr>
                                      <p:tavLst>
                                        <p:tav tm="0">
                                          <p:val>
                                            <p:fltVal val="0"/>
                                          </p:val>
                                        </p:tav>
                                        <p:tav tm="100000">
                                          <p:val>
                                            <p:strVal val="#ppt_h"/>
                                          </p:val>
                                        </p:tav>
                                      </p:tavLst>
                                    </p:anim>
                                    <p:animEffect transition="in" filter="fade">
                                      <p:cBhvr>
                                        <p:cTn id="88" dur="500"/>
                                        <p:tgtEl>
                                          <p:spTgt spid="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4" grpId="0" animBg="1"/>
      <p:bldP spid="15" grpId="0" animBg="1"/>
      <p:bldP spid="8" grpId="0" animBg="1"/>
      <p:bldP spid="17" grpId="0" animBg="1"/>
      <p:bldP spid="10" grpId="0" animBg="1"/>
      <p:bldP spid="2" grpId="0" animBg="1"/>
      <p:bldP spid="18" grpId="0"/>
      <p:bldP spid="19" grpId="0"/>
      <p:bldP spid="20" grpId="0"/>
      <p:bldP spid="21" grpId="0"/>
      <p:bldP spid="22" grpId="0"/>
      <p:bldP spid="23" grpId="0"/>
      <p:bldP spid="27" grpId="0"/>
      <p:bldP spid="28" grpId="0"/>
      <p:bldP spid="29" grpId="0"/>
    </p:bld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t="-3000" b="-3000"/>
          </a:stretch>
        </a:blipFill>
        <a:effectLst/>
      </p:bgPr>
    </p:bg>
    <p:spTree>
      <p:nvGrpSpPr>
        <p:cNvPr id="1" name=""/>
        <p:cNvGrpSpPr/>
        <p:nvPr/>
      </p:nvGrpSpPr>
      <p:grpSpPr>
        <a:xfrm>
          <a:off x="0" y="0"/>
          <a:ext cx="0" cy="0"/>
          <a:chOff x="0" y="0"/>
          <a:chExt cx="0" cy="0"/>
        </a:xfrm>
      </p:grpSpPr>
      <p:pic>
        <p:nvPicPr>
          <p:cNvPr id="5" name="Picture Placeholder 4"/>
          <p:cNvPicPr>
            <a:picLocks noGrp="1" noChangeAspect="1"/>
          </p:cNvPicPr>
          <p:nvPr>
            <p:ph type="pic" sz="quarter" idx="11"/>
          </p:nvPr>
        </p:nvPicPr>
        <p:blipFill>
          <a:blip r:embed="rId4">
            <a:extLst>
              <a:ext uri="{28A0092B-C50C-407E-A947-70E740481C1C}">
                <a14:useLocalDpi xmlns:a14="http://schemas.microsoft.com/office/drawing/2010/main" val="0"/>
              </a:ext>
            </a:extLst>
          </a:blip>
          <a:stretch>
            <a:fillRect/>
          </a:stretch>
        </p:blipFill>
        <p:spPr>
          <a:xfrm>
            <a:off x="6382492" y="1264632"/>
            <a:ext cx="4913418" cy="3072373"/>
          </a:xfrm>
          <a:ln w="6350">
            <a:solidFill>
              <a:srgbClr val="FF2B2A"/>
            </a:solidFill>
          </a:ln>
          <a:effectLst>
            <a:outerShdw blurRad="50800" dist="38100" dir="2700000" algn="tl" rotWithShape="0">
              <a:prstClr val="black">
                <a:alpha val="40000"/>
              </a:prstClr>
            </a:outerShdw>
            <a:reflection blurRad="6350" stA="50000" endA="300" endPos="38500" dist="50800" dir="5400000" sy="-100000" algn="bl" rotWithShape="0"/>
          </a:effectLst>
        </p:spPr>
      </p:pic>
      <p:sp>
        <p:nvSpPr>
          <p:cNvPr id="20" name="Text Placeholder 8"/>
          <p:cNvSpPr txBox="1">
            <a:spLocks/>
          </p:cNvSpPr>
          <p:nvPr/>
        </p:nvSpPr>
        <p:spPr>
          <a:xfrm>
            <a:off x="888891" y="1264632"/>
            <a:ext cx="4913419" cy="267661"/>
          </a:xfrm>
          <a:prstGeom prst="rect">
            <a:avLst/>
          </a:prstGeom>
        </p:spPr>
        <p:txBody>
          <a:bodyPr lIns="0" tIns="0" rIns="0" bIns="0" anchor="ctr"/>
          <a:lstStyle/>
          <a:p>
            <a:pPr marL="457189" indent="-457189" defTabSz="1219170">
              <a:spcBef>
                <a:spcPct val="20000"/>
              </a:spcBef>
              <a:defRPr/>
            </a:pPr>
            <a:r>
              <a:rPr lang="en-US" sz="2000" b="1" dirty="0">
                <a:solidFill>
                  <a:schemeClr val="bg1"/>
                </a:solidFill>
              </a:rPr>
              <a:t>Lorem Ipsum Dolor</a:t>
            </a:r>
          </a:p>
        </p:txBody>
      </p:sp>
      <p:sp>
        <p:nvSpPr>
          <p:cNvPr id="22" name="TextBox 21"/>
          <p:cNvSpPr txBox="1"/>
          <p:nvPr/>
        </p:nvSpPr>
        <p:spPr>
          <a:xfrm>
            <a:off x="888891" y="1772154"/>
            <a:ext cx="4913419" cy="4944880"/>
          </a:xfrm>
          <a:prstGeom prst="rect">
            <a:avLst/>
          </a:prstGeom>
          <a:noFill/>
        </p:spPr>
        <p:txBody>
          <a:bodyPr wrap="square" lIns="0" tIns="0" rIns="0" bIns="0" rtlCol="0">
            <a:spAutoFit/>
          </a:bodyPr>
          <a:lstStyle/>
          <a:p>
            <a:r>
              <a:rPr lang="en-US" sz="1400" dirty="0">
                <a:solidFill>
                  <a:schemeClr val="bg1"/>
                </a:solidFill>
              </a:rPr>
              <a:t>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 Excepteur sint occaecat cupidatat non proident, sunt in culpa qui officia deserunt mollit anim id est laborum.</a:t>
            </a:r>
          </a:p>
          <a:p>
            <a:pPr algn="just"/>
            <a:endParaRPr lang="en-US" sz="1400" dirty="0">
              <a:solidFill>
                <a:schemeClr val="bg1"/>
              </a:solidFill>
            </a:endParaRPr>
          </a:p>
          <a:p>
            <a:r>
              <a:rPr lang="en-US" sz="1400" dirty="0">
                <a:solidFill>
                  <a:schemeClr val="bg1"/>
                </a:solidFill>
              </a:rPr>
              <a:t>Lorem ipsum dolor sit amet, consectetur adipiscing elit, sed do eiusmod tempor incididunt ut labore et dolore magna aliqua. Ut enim ad minim veniam, quis nostrud exercitation.</a:t>
            </a:r>
          </a:p>
          <a:p>
            <a:endParaRPr lang="en-US" sz="1400" dirty="0">
              <a:solidFill>
                <a:schemeClr val="bg1"/>
              </a:solidFill>
            </a:endParaRPr>
          </a:p>
          <a:p>
            <a:r>
              <a:rPr lang="en-US" sz="1400" dirty="0">
                <a:solidFill>
                  <a:schemeClr val="bg1"/>
                </a:solidFill>
              </a:rPr>
              <a:t>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a:t>
            </a:r>
          </a:p>
          <a:p>
            <a:endParaRPr lang="en-US" sz="1400" dirty="0">
              <a:solidFill>
                <a:schemeClr val="bg1"/>
              </a:solidFill>
            </a:endParaRPr>
          </a:p>
          <a:p>
            <a:r>
              <a:rPr lang="en-US" sz="1400" dirty="0">
                <a:solidFill>
                  <a:schemeClr val="bg1"/>
                </a:solidFill>
              </a:rPr>
              <a:t>Lorem ipsum dolor sit amet, consectetur adipiscing elit, sed do eiusmod tempor incididunt ut labore et dolore magna aliqua. Ut enim ad minim veniam, quis nostrud exercitation.</a:t>
            </a:r>
          </a:p>
          <a:p>
            <a:endParaRPr lang="en-US" sz="1400" dirty="0">
              <a:solidFill>
                <a:schemeClr val="bg1"/>
              </a:solidFill>
            </a:endParaRPr>
          </a:p>
          <a:p>
            <a:pPr algn="just"/>
            <a:endParaRPr lang="en-US" sz="1333" dirty="0">
              <a:solidFill>
                <a:schemeClr val="tx1">
                  <a:lumMod val="50000"/>
                  <a:lumOff val="50000"/>
                </a:schemeClr>
              </a:solidFill>
            </a:endParaRPr>
          </a:p>
        </p:txBody>
      </p:sp>
      <p:sp>
        <p:nvSpPr>
          <p:cNvPr id="23" name="Text Placeholder 8"/>
          <p:cNvSpPr txBox="1">
            <a:spLocks/>
          </p:cNvSpPr>
          <p:nvPr/>
        </p:nvSpPr>
        <p:spPr>
          <a:xfrm>
            <a:off x="7758425" y="4446683"/>
            <a:ext cx="2194560" cy="267661"/>
          </a:xfrm>
          <a:prstGeom prst="rect">
            <a:avLst/>
          </a:prstGeom>
          <a:noFill/>
        </p:spPr>
        <p:txBody>
          <a:bodyPr lIns="0" tIns="0" rIns="0" bIns="0" anchor="ctr"/>
          <a:lstStyle/>
          <a:p>
            <a:pPr marL="457189" indent="-457189" algn="ctr" defTabSz="1219170">
              <a:spcBef>
                <a:spcPct val="20000"/>
              </a:spcBef>
              <a:defRPr/>
            </a:pPr>
            <a:r>
              <a:rPr lang="en-US" sz="2000" b="1" dirty="0">
                <a:solidFill>
                  <a:schemeClr val="bg1"/>
                </a:solidFill>
              </a:rPr>
              <a:t>Lorem Ipsum Dolor</a:t>
            </a:r>
          </a:p>
        </p:txBody>
      </p:sp>
      <p:sp>
        <p:nvSpPr>
          <p:cNvPr id="9" name="TextBox 8"/>
          <p:cNvSpPr txBox="1"/>
          <p:nvPr/>
        </p:nvSpPr>
        <p:spPr>
          <a:xfrm>
            <a:off x="6382491" y="4824023"/>
            <a:ext cx="4913419" cy="646331"/>
          </a:xfrm>
          <a:prstGeom prst="rect">
            <a:avLst/>
          </a:prstGeom>
          <a:noFill/>
        </p:spPr>
        <p:txBody>
          <a:bodyPr wrap="square" lIns="0" tIns="0" rIns="0" bIns="0" rtlCol="0">
            <a:spAutoFit/>
          </a:bodyPr>
          <a:lstStyle/>
          <a:p>
            <a:pPr defTabSz="1219170">
              <a:spcBef>
                <a:spcPct val="20000"/>
              </a:spcBef>
              <a:defRPr/>
            </a:pPr>
            <a:r>
              <a:rPr lang="en-US" sz="1400" dirty="0">
                <a:solidFill>
                  <a:schemeClr val="bg1"/>
                </a:solidFill>
              </a:rPr>
              <a:t>Right click the image above, then choose change picture. 600 x 400 pixel resolution works best for this spot. We recommend formatting to this size before inserting, to avoid distortion to the image.</a:t>
            </a:r>
          </a:p>
        </p:txBody>
      </p:sp>
      <p:grpSp>
        <p:nvGrpSpPr>
          <p:cNvPr id="7" name="Group 6"/>
          <p:cNvGrpSpPr/>
          <p:nvPr/>
        </p:nvGrpSpPr>
        <p:grpSpPr>
          <a:xfrm>
            <a:off x="3341511" y="258228"/>
            <a:ext cx="5508978" cy="954108"/>
            <a:chOff x="3341511" y="258228"/>
            <a:chExt cx="5508978" cy="954108"/>
          </a:xfrm>
        </p:grpSpPr>
        <p:sp>
          <p:nvSpPr>
            <p:cNvPr id="8" name="TextBox 7"/>
            <p:cNvSpPr txBox="1"/>
            <p:nvPr/>
          </p:nvSpPr>
          <p:spPr>
            <a:xfrm>
              <a:off x="3341511" y="258228"/>
              <a:ext cx="5508978" cy="769441"/>
            </a:xfrm>
            <a:prstGeom prst="rect">
              <a:avLst/>
            </a:prstGeom>
            <a:noFill/>
          </p:spPr>
          <p:txBody>
            <a:bodyPr wrap="square" rtlCol="0">
              <a:spAutoFit/>
            </a:bodyPr>
            <a:lstStyle/>
            <a:p>
              <a:pPr algn="ctr"/>
              <a:r>
                <a:rPr lang="en-US" sz="4400" b="1" dirty="0">
                  <a:solidFill>
                    <a:schemeClr val="bg1"/>
                  </a:solidFill>
                </a:rPr>
                <a:t>TITLE GOES HERE</a:t>
              </a:r>
            </a:p>
          </p:txBody>
        </p:sp>
        <p:sp>
          <p:nvSpPr>
            <p:cNvPr id="10" name="TextBox 9"/>
            <p:cNvSpPr txBox="1"/>
            <p:nvPr/>
          </p:nvSpPr>
          <p:spPr>
            <a:xfrm>
              <a:off x="4030132" y="843004"/>
              <a:ext cx="4143023" cy="369332"/>
            </a:xfrm>
            <a:prstGeom prst="rect">
              <a:avLst/>
            </a:prstGeom>
            <a:noFill/>
          </p:spPr>
          <p:txBody>
            <a:bodyPr wrap="square" rtlCol="0">
              <a:spAutoFit/>
            </a:bodyPr>
            <a:lstStyle/>
            <a:p>
              <a:pPr algn="ctr"/>
              <a:r>
                <a:rPr lang="en-US" dirty="0">
                  <a:solidFill>
                    <a:schemeClr val="bg1"/>
                  </a:solidFill>
                </a:rPr>
                <a:t>Your Subtitle</a:t>
              </a:r>
            </a:p>
          </p:txBody>
        </p:sp>
      </p:grpSp>
      <p:pic>
        <p:nvPicPr>
          <p:cNvPr id="11" name="Picture 10">
            <a:hlinkClick r:id="rId5"/>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846912682"/>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750"/>
                                        <p:tgtEl>
                                          <p:spTgt spid="7"/>
                                        </p:tgtEl>
                                      </p:cBhvr>
                                    </p:animEffect>
                                  </p:childTnLst>
                                </p:cTn>
                              </p:par>
                            </p:childTnLst>
                          </p:cTn>
                        </p:par>
                        <p:par>
                          <p:cTn id="8" fill="hold">
                            <p:stCondLst>
                              <p:cond delay="750"/>
                            </p:stCondLst>
                            <p:childTnLst>
                              <p:par>
                                <p:cTn id="9" presetID="53" presetClass="entr" presetSubtype="16" fill="hold" nodeType="afterEffect">
                                  <p:stCondLst>
                                    <p:cond delay="0"/>
                                  </p:stCondLst>
                                  <p:childTnLst>
                                    <p:set>
                                      <p:cBhvr>
                                        <p:cTn id="10" dur="1" fill="hold">
                                          <p:stCondLst>
                                            <p:cond delay="0"/>
                                          </p:stCondLst>
                                        </p:cTn>
                                        <p:tgtEl>
                                          <p:spTgt spid="5"/>
                                        </p:tgtEl>
                                        <p:attrNameLst>
                                          <p:attrName>style.visibility</p:attrName>
                                        </p:attrNameLst>
                                      </p:cBhvr>
                                      <p:to>
                                        <p:strVal val="visible"/>
                                      </p:to>
                                    </p:set>
                                    <p:anim calcmode="lin" valueType="num">
                                      <p:cBhvr>
                                        <p:cTn id="11" dur="500" fill="hold"/>
                                        <p:tgtEl>
                                          <p:spTgt spid="5"/>
                                        </p:tgtEl>
                                        <p:attrNameLst>
                                          <p:attrName>ppt_w</p:attrName>
                                        </p:attrNameLst>
                                      </p:cBhvr>
                                      <p:tavLst>
                                        <p:tav tm="0">
                                          <p:val>
                                            <p:fltVal val="0"/>
                                          </p:val>
                                        </p:tav>
                                        <p:tav tm="100000">
                                          <p:val>
                                            <p:strVal val="#ppt_w"/>
                                          </p:val>
                                        </p:tav>
                                      </p:tavLst>
                                    </p:anim>
                                    <p:anim calcmode="lin" valueType="num">
                                      <p:cBhvr>
                                        <p:cTn id="12" dur="500" fill="hold"/>
                                        <p:tgtEl>
                                          <p:spTgt spid="5"/>
                                        </p:tgtEl>
                                        <p:attrNameLst>
                                          <p:attrName>ppt_h</p:attrName>
                                        </p:attrNameLst>
                                      </p:cBhvr>
                                      <p:tavLst>
                                        <p:tav tm="0">
                                          <p:val>
                                            <p:fltVal val="0"/>
                                          </p:val>
                                        </p:tav>
                                        <p:tav tm="100000">
                                          <p:val>
                                            <p:strVal val="#ppt_h"/>
                                          </p:val>
                                        </p:tav>
                                      </p:tavLst>
                                    </p:anim>
                                    <p:animEffect transition="in" filter="fade">
                                      <p:cBhvr>
                                        <p:cTn id="13" dur="500"/>
                                        <p:tgtEl>
                                          <p:spTgt spid="5"/>
                                        </p:tgtEl>
                                      </p:cBhvr>
                                    </p:animEffect>
                                  </p:childTnLst>
                                </p:cTn>
                              </p:par>
                            </p:childTnLst>
                          </p:cTn>
                        </p:par>
                        <p:par>
                          <p:cTn id="14" fill="hold">
                            <p:stCondLst>
                              <p:cond delay="1250"/>
                            </p:stCondLst>
                            <p:childTnLst>
                              <p:par>
                                <p:cTn id="15" presetID="42" presetClass="entr" presetSubtype="0" fill="hold" grpId="0" nodeType="afterEffect">
                                  <p:stCondLst>
                                    <p:cond delay="0"/>
                                  </p:stCondLst>
                                  <p:childTnLst>
                                    <p:set>
                                      <p:cBhvr>
                                        <p:cTn id="16" dur="1" fill="hold">
                                          <p:stCondLst>
                                            <p:cond delay="0"/>
                                          </p:stCondLst>
                                        </p:cTn>
                                        <p:tgtEl>
                                          <p:spTgt spid="20"/>
                                        </p:tgtEl>
                                        <p:attrNameLst>
                                          <p:attrName>style.visibility</p:attrName>
                                        </p:attrNameLst>
                                      </p:cBhvr>
                                      <p:to>
                                        <p:strVal val="visible"/>
                                      </p:to>
                                    </p:set>
                                    <p:animEffect transition="in" filter="fade">
                                      <p:cBhvr>
                                        <p:cTn id="17" dur="500"/>
                                        <p:tgtEl>
                                          <p:spTgt spid="20"/>
                                        </p:tgtEl>
                                      </p:cBhvr>
                                    </p:animEffect>
                                    <p:anim calcmode="lin" valueType="num">
                                      <p:cBhvr>
                                        <p:cTn id="18" dur="500" fill="hold"/>
                                        <p:tgtEl>
                                          <p:spTgt spid="20"/>
                                        </p:tgtEl>
                                        <p:attrNameLst>
                                          <p:attrName>ppt_x</p:attrName>
                                        </p:attrNameLst>
                                      </p:cBhvr>
                                      <p:tavLst>
                                        <p:tav tm="0">
                                          <p:val>
                                            <p:strVal val="#ppt_x"/>
                                          </p:val>
                                        </p:tav>
                                        <p:tav tm="100000">
                                          <p:val>
                                            <p:strVal val="#ppt_x"/>
                                          </p:val>
                                        </p:tav>
                                      </p:tavLst>
                                    </p:anim>
                                    <p:anim calcmode="lin" valueType="num">
                                      <p:cBhvr>
                                        <p:cTn id="19" dur="500" fill="hold"/>
                                        <p:tgtEl>
                                          <p:spTgt spid="20"/>
                                        </p:tgtEl>
                                        <p:attrNameLst>
                                          <p:attrName>ppt_y</p:attrName>
                                        </p:attrNameLst>
                                      </p:cBhvr>
                                      <p:tavLst>
                                        <p:tav tm="0">
                                          <p:val>
                                            <p:strVal val="#ppt_y+.1"/>
                                          </p:val>
                                        </p:tav>
                                        <p:tav tm="100000">
                                          <p:val>
                                            <p:strVal val="#ppt_y"/>
                                          </p:val>
                                        </p:tav>
                                      </p:tavLst>
                                    </p:anim>
                                  </p:childTnLst>
                                </p:cTn>
                              </p:par>
                            </p:childTnLst>
                          </p:cTn>
                        </p:par>
                        <p:par>
                          <p:cTn id="20" fill="hold">
                            <p:stCondLst>
                              <p:cond delay="1750"/>
                            </p:stCondLst>
                            <p:childTnLst>
                              <p:par>
                                <p:cTn id="21" presetID="10" presetClass="entr" presetSubtype="0" fill="hold" grpId="0" nodeType="afterEffect">
                                  <p:stCondLst>
                                    <p:cond delay="0"/>
                                  </p:stCondLst>
                                  <p:childTnLst>
                                    <p:set>
                                      <p:cBhvr>
                                        <p:cTn id="22" dur="1" fill="hold">
                                          <p:stCondLst>
                                            <p:cond delay="0"/>
                                          </p:stCondLst>
                                        </p:cTn>
                                        <p:tgtEl>
                                          <p:spTgt spid="22"/>
                                        </p:tgtEl>
                                        <p:attrNameLst>
                                          <p:attrName>style.visibility</p:attrName>
                                        </p:attrNameLst>
                                      </p:cBhvr>
                                      <p:to>
                                        <p:strVal val="visible"/>
                                      </p:to>
                                    </p:set>
                                    <p:animEffect transition="in" filter="fade">
                                      <p:cBhvr>
                                        <p:cTn id="23" dur="1000"/>
                                        <p:tgtEl>
                                          <p:spTgt spid="22"/>
                                        </p:tgtEl>
                                      </p:cBhvr>
                                    </p:animEffect>
                                  </p:childTnLst>
                                </p:cTn>
                              </p:par>
                            </p:childTnLst>
                          </p:cTn>
                        </p:par>
                        <p:par>
                          <p:cTn id="24" fill="hold">
                            <p:stCondLst>
                              <p:cond delay="2750"/>
                            </p:stCondLst>
                            <p:childTnLst>
                              <p:par>
                                <p:cTn id="25" presetID="42" presetClass="entr" presetSubtype="0" fill="hold" grpId="0" nodeType="afterEffect">
                                  <p:stCondLst>
                                    <p:cond delay="0"/>
                                  </p:stCondLst>
                                  <p:childTnLst>
                                    <p:set>
                                      <p:cBhvr>
                                        <p:cTn id="26" dur="1" fill="hold">
                                          <p:stCondLst>
                                            <p:cond delay="0"/>
                                          </p:stCondLst>
                                        </p:cTn>
                                        <p:tgtEl>
                                          <p:spTgt spid="23"/>
                                        </p:tgtEl>
                                        <p:attrNameLst>
                                          <p:attrName>style.visibility</p:attrName>
                                        </p:attrNameLst>
                                      </p:cBhvr>
                                      <p:to>
                                        <p:strVal val="visible"/>
                                      </p:to>
                                    </p:set>
                                    <p:animEffect transition="in" filter="fade">
                                      <p:cBhvr>
                                        <p:cTn id="27" dur="500"/>
                                        <p:tgtEl>
                                          <p:spTgt spid="23"/>
                                        </p:tgtEl>
                                      </p:cBhvr>
                                    </p:animEffect>
                                    <p:anim calcmode="lin" valueType="num">
                                      <p:cBhvr>
                                        <p:cTn id="28" dur="500" fill="hold"/>
                                        <p:tgtEl>
                                          <p:spTgt spid="23"/>
                                        </p:tgtEl>
                                        <p:attrNameLst>
                                          <p:attrName>ppt_x</p:attrName>
                                        </p:attrNameLst>
                                      </p:cBhvr>
                                      <p:tavLst>
                                        <p:tav tm="0">
                                          <p:val>
                                            <p:strVal val="#ppt_x"/>
                                          </p:val>
                                        </p:tav>
                                        <p:tav tm="100000">
                                          <p:val>
                                            <p:strVal val="#ppt_x"/>
                                          </p:val>
                                        </p:tav>
                                      </p:tavLst>
                                    </p:anim>
                                    <p:anim calcmode="lin" valueType="num">
                                      <p:cBhvr>
                                        <p:cTn id="29" dur="500" fill="hold"/>
                                        <p:tgtEl>
                                          <p:spTgt spid="23"/>
                                        </p:tgtEl>
                                        <p:attrNameLst>
                                          <p:attrName>ppt_y</p:attrName>
                                        </p:attrNameLst>
                                      </p:cBhvr>
                                      <p:tavLst>
                                        <p:tav tm="0">
                                          <p:val>
                                            <p:strVal val="#ppt_y+.1"/>
                                          </p:val>
                                        </p:tav>
                                        <p:tav tm="100000">
                                          <p:val>
                                            <p:strVal val="#ppt_y"/>
                                          </p:val>
                                        </p:tav>
                                      </p:tavLst>
                                    </p:anim>
                                  </p:childTnLst>
                                </p:cTn>
                              </p:par>
                            </p:childTnLst>
                          </p:cTn>
                        </p:par>
                        <p:par>
                          <p:cTn id="30" fill="hold">
                            <p:stCondLst>
                              <p:cond delay="3250"/>
                            </p:stCondLst>
                            <p:childTnLst>
                              <p:par>
                                <p:cTn id="31" presetID="10" presetClass="entr" presetSubtype="0" fill="hold" grpId="0" nodeType="afterEffect">
                                  <p:stCondLst>
                                    <p:cond delay="0"/>
                                  </p:stCondLst>
                                  <p:childTnLst>
                                    <p:set>
                                      <p:cBhvr>
                                        <p:cTn id="32" dur="1" fill="hold">
                                          <p:stCondLst>
                                            <p:cond delay="0"/>
                                          </p:stCondLst>
                                        </p:cTn>
                                        <p:tgtEl>
                                          <p:spTgt spid="9"/>
                                        </p:tgtEl>
                                        <p:attrNameLst>
                                          <p:attrName>style.visibility</p:attrName>
                                        </p:attrNameLst>
                                      </p:cBhvr>
                                      <p:to>
                                        <p:strVal val="visible"/>
                                      </p:to>
                                    </p:set>
                                    <p:animEffect transition="in" filter="fade">
                                      <p:cBhvr>
                                        <p:cTn id="33" dur="1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p:bldP spid="22" grpId="0"/>
      <p:bldP spid="23" grpId="0"/>
      <p:bldP spid="9" grpId="0"/>
    </p:bld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3000" b="-3000"/>
          </a:stretch>
        </a:blipFill>
        <a:effectLst/>
      </p:bgPr>
    </p:bg>
    <p:spTree>
      <p:nvGrpSpPr>
        <p:cNvPr id="1" name=""/>
        <p:cNvGrpSpPr/>
        <p:nvPr/>
      </p:nvGrpSpPr>
      <p:grpSpPr>
        <a:xfrm>
          <a:off x="0" y="0"/>
          <a:ext cx="0" cy="0"/>
          <a:chOff x="0" y="0"/>
          <a:chExt cx="0" cy="0"/>
        </a:xfrm>
      </p:grpSpPr>
      <p:sp>
        <p:nvSpPr>
          <p:cNvPr id="8" name="TextBox 7"/>
          <p:cNvSpPr txBox="1"/>
          <p:nvPr/>
        </p:nvSpPr>
        <p:spPr>
          <a:xfrm>
            <a:off x="370046" y="304456"/>
            <a:ext cx="5943600" cy="1046440"/>
          </a:xfrm>
          <a:prstGeom prst="rect">
            <a:avLst/>
          </a:prstGeom>
          <a:noFill/>
        </p:spPr>
        <p:txBody>
          <a:bodyPr wrap="square" rtlCol="0">
            <a:spAutoFit/>
          </a:bodyPr>
          <a:lstStyle/>
          <a:p>
            <a:r>
              <a:rPr lang="en-US" sz="4400" b="1" dirty="0">
                <a:solidFill>
                  <a:schemeClr val="bg1"/>
                </a:solidFill>
                <a:latin typeface="Candara" panose="020E0502030303020204" pitchFamily="34" charset="0"/>
              </a:rPr>
              <a:t>TITLE GOES HERE</a:t>
            </a:r>
          </a:p>
          <a:p>
            <a:r>
              <a:rPr lang="en-US" dirty="0">
                <a:solidFill>
                  <a:schemeClr val="bg1">
                    <a:lumMod val="85000"/>
                  </a:schemeClr>
                </a:solidFill>
                <a:latin typeface="Candara" panose="020E0502030303020204" pitchFamily="34" charset="0"/>
              </a:rPr>
              <a:t>Your Subtitle</a:t>
            </a:r>
          </a:p>
        </p:txBody>
      </p:sp>
      <p:grpSp>
        <p:nvGrpSpPr>
          <p:cNvPr id="9" name="Group 8"/>
          <p:cNvGrpSpPr/>
          <p:nvPr/>
        </p:nvGrpSpPr>
        <p:grpSpPr>
          <a:xfrm flipH="1">
            <a:off x="7600702" y="3911908"/>
            <a:ext cx="518001" cy="459524"/>
            <a:chOff x="1219200" y="2381609"/>
            <a:chExt cx="598726" cy="531136"/>
          </a:xfrm>
        </p:grpSpPr>
        <p:sp>
          <p:nvSpPr>
            <p:cNvPr id="10" name="Freeform 134"/>
            <p:cNvSpPr>
              <a:spLocks/>
            </p:cNvSpPr>
            <p:nvPr/>
          </p:nvSpPr>
          <p:spPr bwMode="auto">
            <a:xfrm>
              <a:off x="1219200" y="2381609"/>
              <a:ext cx="257965" cy="531136"/>
            </a:xfrm>
            <a:custGeom>
              <a:avLst/>
              <a:gdLst/>
              <a:ahLst/>
              <a:cxnLst>
                <a:cxn ang="0">
                  <a:pos x="370" y="0"/>
                </a:cxn>
                <a:cxn ang="0">
                  <a:pos x="387" y="5"/>
                </a:cxn>
                <a:cxn ang="0">
                  <a:pos x="401" y="15"/>
                </a:cxn>
                <a:cxn ang="0">
                  <a:pos x="411" y="29"/>
                </a:cxn>
                <a:cxn ang="0">
                  <a:pos x="456" y="126"/>
                </a:cxn>
                <a:cxn ang="0">
                  <a:pos x="458" y="142"/>
                </a:cxn>
                <a:cxn ang="0">
                  <a:pos x="455" y="158"/>
                </a:cxn>
                <a:cxn ang="0">
                  <a:pos x="447" y="172"/>
                </a:cxn>
                <a:cxn ang="0">
                  <a:pos x="435" y="183"/>
                </a:cxn>
                <a:cxn ang="0">
                  <a:pos x="405" y="198"/>
                </a:cxn>
                <a:cxn ang="0">
                  <a:pos x="364" y="221"/>
                </a:cxn>
                <a:cxn ang="0">
                  <a:pos x="329" y="246"/>
                </a:cxn>
                <a:cxn ang="0">
                  <a:pos x="300" y="275"/>
                </a:cxn>
                <a:cxn ang="0">
                  <a:pos x="277" y="307"/>
                </a:cxn>
                <a:cxn ang="0">
                  <a:pos x="258" y="343"/>
                </a:cxn>
                <a:cxn ang="0">
                  <a:pos x="244" y="383"/>
                </a:cxn>
                <a:cxn ang="0">
                  <a:pos x="234" y="427"/>
                </a:cxn>
                <a:cxn ang="0">
                  <a:pos x="228" y="475"/>
                </a:cxn>
                <a:cxn ang="0">
                  <a:pos x="389" y="500"/>
                </a:cxn>
                <a:cxn ang="0">
                  <a:pos x="407" y="504"/>
                </a:cxn>
                <a:cxn ang="0">
                  <a:pos x="422" y="513"/>
                </a:cxn>
                <a:cxn ang="0">
                  <a:pos x="433" y="526"/>
                </a:cxn>
                <a:cxn ang="0">
                  <a:pos x="439" y="543"/>
                </a:cxn>
                <a:cxn ang="0">
                  <a:pos x="440" y="891"/>
                </a:cxn>
                <a:cxn ang="0">
                  <a:pos x="437" y="909"/>
                </a:cxn>
                <a:cxn ang="0">
                  <a:pos x="428" y="925"/>
                </a:cxn>
                <a:cxn ang="0">
                  <a:pos x="415" y="936"/>
                </a:cxn>
                <a:cxn ang="0">
                  <a:pos x="398" y="942"/>
                </a:cxn>
                <a:cxn ang="0">
                  <a:pos x="51" y="943"/>
                </a:cxn>
                <a:cxn ang="0">
                  <a:pos x="34" y="940"/>
                </a:cxn>
                <a:cxn ang="0">
                  <a:pos x="18" y="931"/>
                </a:cxn>
                <a:cxn ang="0">
                  <a:pos x="7" y="918"/>
                </a:cxn>
                <a:cxn ang="0">
                  <a:pos x="1" y="901"/>
                </a:cxn>
                <a:cxn ang="0">
                  <a:pos x="0" y="627"/>
                </a:cxn>
                <a:cxn ang="0">
                  <a:pos x="1" y="553"/>
                </a:cxn>
                <a:cxn ang="0">
                  <a:pos x="6" y="485"/>
                </a:cxn>
                <a:cxn ang="0">
                  <a:pos x="13" y="425"/>
                </a:cxn>
                <a:cxn ang="0">
                  <a:pos x="22" y="370"/>
                </a:cxn>
                <a:cxn ang="0">
                  <a:pos x="35" y="323"/>
                </a:cxn>
                <a:cxn ang="0">
                  <a:pos x="52" y="275"/>
                </a:cxn>
                <a:cxn ang="0">
                  <a:pos x="75" y="229"/>
                </a:cxn>
                <a:cxn ang="0">
                  <a:pos x="104" y="186"/>
                </a:cxn>
                <a:cxn ang="0">
                  <a:pos x="139" y="145"/>
                </a:cxn>
                <a:cxn ang="0">
                  <a:pos x="181" y="105"/>
                </a:cxn>
                <a:cxn ang="0">
                  <a:pos x="230" y="67"/>
                </a:cxn>
                <a:cxn ang="0">
                  <a:pos x="284" y="33"/>
                </a:cxn>
                <a:cxn ang="0">
                  <a:pos x="344" y="4"/>
                </a:cxn>
                <a:cxn ang="0">
                  <a:pos x="362" y="0"/>
                </a:cxn>
              </a:cxnLst>
              <a:rect l="0" t="0" r="r" b="b"/>
              <a:pathLst>
                <a:path w="458" h="943">
                  <a:moveTo>
                    <a:pt x="362" y="0"/>
                  </a:moveTo>
                  <a:lnTo>
                    <a:pt x="370" y="0"/>
                  </a:lnTo>
                  <a:lnTo>
                    <a:pt x="379" y="2"/>
                  </a:lnTo>
                  <a:lnTo>
                    <a:pt x="387" y="5"/>
                  </a:lnTo>
                  <a:lnTo>
                    <a:pt x="394" y="9"/>
                  </a:lnTo>
                  <a:lnTo>
                    <a:pt x="401" y="15"/>
                  </a:lnTo>
                  <a:lnTo>
                    <a:pt x="407" y="22"/>
                  </a:lnTo>
                  <a:lnTo>
                    <a:pt x="411" y="29"/>
                  </a:lnTo>
                  <a:lnTo>
                    <a:pt x="453" y="118"/>
                  </a:lnTo>
                  <a:lnTo>
                    <a:pt x="456" y="126"/>
                  </a:lnTo>
                  <a:lnTo>
                    <a:pt x="458" y="134"/>
                  </a:lnTo>
                  <a:lnTo>
                    <a:pt x="458" y="142"/>
                  </a:lnTo>
                  <a:lnTo>
                    <a:pt x="457" y="151"/>
                  </a:lnTo>
                  <a:lnTo>
                    <a:pt x="455" y="158"/>
                  </a:lnTo>
                  <a:lnTo>
                    <a:pt x="451" y="166"/>
                  </a:lnTo>
                  <a:lnTo>
                    <a:pt x="447" y="172"/>
                  </a:lnTo>
                  <a:lnTo>
                    <a:pt x="441" y="178"/>
                  </a:lnTo>
                  <a:lnTo>
                    <a:pt x="435" y="183"/>
                  </a:lnTo>
                  <a:lnTo>
                    <a:pt x="427" y="187"/>
                  </a:lnTo>
                  <a:lnTo>
                    <a:pt x="405" y="198"/>
                  </a:lnTo>
                  <a:lnTo>
                    <a:pt x="383" y="209"/>
                  </a:lnTo>
                  <a:lnTo>
                    <a:pt x="364" y="221"/>
                  </a:lnTo>
                  <a:lnTo>
                    <a:pt x="345" y="233"/>
                  </a:lnTo>
                  <a:lnTo>
                    <a:pt x="329" y="246"/>
                  </a:lnTo>
                  <a:lnTo>
                    <a:pt x="313" y="261"/>
                  </a:lnTo>
                  <a:lnTo>
                    <a:pt x="300" y="275"/>
                  </a:lnTo>
                  <a:lnTo>
                    <a:pt x="287" y="291"/>
                  </a:lnTo>
                  <a:lnTo>
                    <a:pt x="277" y="307"/>
                  </a:lnTo>
                  <a:lnTo>
                    <a:pt x="267" y="325"/>
                  </a:lnTo>
                  <a:lnTo>
                    <a:pt x="258" y="343"/>
                  </a:lnTo>
                  <a:lnTo>
                    <a:pt x="251" y="363"/>
                  </a:lnTo>
                  <a:lnTo>
                    <a:pt x="244" y="383"/>
                  </a:lnTo>
                  <a:lnTo>
                    <a:pt x="239" y="404"/>
                  </a:lnTo>
                  <a:lnTo>
                    <a:pt x="234" y="427"/>
                  </a:lnTo>
                  <a:lnTo>
                    <a:pt x="231" y="450"/>
                  </a:lnTo>
                  <a:lnTo>
                    <a:pt x="228" y="475"/>
                  </a:lnTo>
                  <a:lnTo>
                    <a:pt x="228" y="500"/>
                  </a:lnTo>
                  <a:lnTo>
                    <a:pt x="389" y="500"/>
                  </a:lnTo>
                  <a:lnTo>
                    <a:pt x="398" y="501"/>
                  </a:lnTo>
                  <a:lnTo>
                    <a:pt x="407" y="504"/>
                  </a:lnTo>
                  <a:lnTo>
                    <a:pt x="415" y="508"/>
                  </a:lnTo>
                  <a:lnTo>
                    <a:pt x="422" y="513"/>
                  </a:lnTo>
                  <a:lnTo>
                    <a:pt x="428" y="519"/>
                  </a:lnTo>
                  <a:lnTo>
                    <a:pt x="433" y="526"/>
                  </a:lnTo>
                  <a:lnTo>
                    <a:pt x="437" y="534"/>
                  </a:lnTo>
                  <a:lnTo>
                    <a:pt x="439" y="543"/>
                  </a:lnTo>
                  <a:lnTo>
                    <a:pt x="440" y="552"/>
                  </a:lnTo>
                  <a:lnTo>
                    <a:pt x="440" y="891"/>
                  </a:lnTo>
                  <a:lnTo>
                    <a:pt x="439" y="901"/>
                  </a:lnTo>
                  <a:lnTo>
                    <a:pt x="437" y="909"/>
                  </a:lnTo>
                  <a:lnTo>
                    <a:pt x="433" y="918"/>
                  </a:lnTo>
                  <a:lnTo>
                    <a:pt x="428" y="925"/>
                  </a:lnTo>
                  <a:lnTo>
                    <a:pt x="422" y="931"/>
                  </a:lnTo>
                  <a:lnTo>
                    <a:pt x="415" y="936"/>
                  </a:lnTo>
                  <a:lnTo>
                    <a:pt x="407" y="940"/>
                  </a:lnTo>
                  <a:lnTo>
                    <a:pt x="398" y="942"/>
                  </a:lnTo>
                  <a:lnTo>
                    <a:pt x="389" y="943"/>
                  </a:lnTo>
                  <a:lnTo>
                    <a:pt x="51" y="943"/>
                  </a:lnTo>
                  <a:lnTo>
                    <a:pt x="42" y="942"/>
                  </a:lnTo>
                  <a:lnTo>
                    <a:pt x="34" y="940"/>
                  </a:lnTo>
                  <a:lnTo>
                    <a:pt x="25" y="936"/>
                  </a:lnTo>
                  <a:lnTo>
                    <a:pt x="18" y="931"/>
                  </a:lnTo>
                  <a:lnTo>
                    <a:pt x="12" y="925"/>
                  </a:lnTo>
                  <a:lnTo>
                    <a:pt x="7" y="918"/>
                  </a:lnTo>
                  <a:lnTo>
                    <a:pt x="3" y="909"/>
                  </a:lnTo>
                  <a:lnTo>
                    <a:pt x="1" y="901"/>
                  </a:lnTo>
                  <a:lnTo>
                    <a:pt x="0" y="891"/>
                  </a:lnTo>
                  <a:lnTo>
                    <a:pt x="0" y="627"/>
                  </a:lnTo>
                  <a:lnTo>
                    <a:pt x="0" y="589"/>
                  </a:lnTo>
                  <a:lnTo>
                    <a:pt x="1" y="553"/>
                  </a:lnTo>
                  <a:lnTo>
                    <a:pt x="3" y="518"/>
                  </a:lnTo>
                  <a:lnTo>
                    <a:pt x="6" y="485"/>
                  </a:lnTo>
                  <a:lnTo>
                    <a:pt x="9" y="454"/>
                  </a:lnTo>
                  <a:lnTo>
                    <a:pt x="13" y="425"/>
                  </a:lnTo>
                  <a:lnTo>
                    <a:pt x="17" y="397"/>
                  </a:lnTo>
                  <a:lnTo>
                    <a:pt x="22" y="370"/>
                  </a:lnTo>
                  <a:lnTo>
                    <a:pt x="28" y="346"/>
                  </a:lnTo>
                  <a:lnTo>
                    <a:pt x="35" y="323"/>
                  </a:lnTo>
                  <a:lnTo>
                    <a:pt x="43" y="298"/>
                  </a:lnTo>
                  <a:lnTo>
                    <a:pt x="52" y="275"/>
                  </a:lnTo>
                  <a:lnTo>
                    <a:pt x="63" y="252"/>
                  </a:lnTo>
                  <a:lnTo>
                    <a:pt x="75" y="229"/>
                  </a:lnTo>
                  <a:lnTo>
                    <a:pt x="89" y="207"/>
                  </a:lnTo>
                  <a:lnTo>
                    <a:pt x="104" y="186"/>
                  </a:lnTo>
                  <a:lnTo>
                    <a:pt x="121" y="165"/>
                  </a:lnTo>
                  <a:lnTo>
                    <a:pt x="139" y="145"/>
                  </a:lnTo>
                  <a:lnTo>
                    <a:pt x="159" y="125"/>
                  </a:lnTo>
                  <a:lnTo>
                    <a:pt x="181" y="105"/>
                  </a:lnTo>
                  <a:lnTo>
                    <a:pt x="204" y="85"/>
                  </a:lnTo>
                  <a:lnTo>
                    <a:pt x="230" y="67"/>
                  </a:lnTo>
                  <a:lnTo>
                    <a:pt x="256" y="49"/>
                  </a:lnTo>
                  <a:lnTo>
                    <a:pt x="284" y="33"/>
                  </a:lnTo>
                  <a:lnTo>
                    <a:pt x="314" y="18"/>
                  </a:lnTo>
                  <a:lnTo>
                    <a:pt x="344" y="4"/>
                  </a:lnTo>
                  <a:lnTo>
                    <a:pt x="353" y="1"/>
                  </a:lnTo>
                  <a:lnTo>
                    <a:pt x="362" y="0"/>
                  </a:lnTo>
                  <a:close/>
                </a:path>
              </a:pathLst>
            </a:custGeom>
            <a:solidFill>
              <a:schemeClr val="bg1"/>
            </a:solidFill>
            <a:ln w="0">
              <a:noFill/>
              <a:prstDash val="solid"/>
              <a:round/>
              <a:headEnd/>
              <a:tailEnd/>
            </a:ln>
          </p:spPr>
          <p:txBody>
            <a:bodyPr vert="horz" wrap="square" lIns="121920" tIns="60960" rIns="121920" bIns="6096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a:p>
          </p:txBody>
        </p:sp>
        <p:sp>
          <p:nvSpPr>
            <p:cNvPr id="11" name="Freeform 135"/>
            <p:cNvSpPr>
              <a:spLocks/>
            </p:cNvSpPr>
            <p:nvPr/>
          </p:nvSpPr>
          <p:spPr bwMode="auto">
            <a:xfrm>
              <a:off x="1560524" y="2382172"/>
              <a:ext cx="257402" cy="530573"/>
            </a:xfrm>
            <a:custGeom>
              <a:avLst/>
              <a:gdLst/>
              <a:ahLst/>
              <a:cxnLst>
                <a:cxn ang="0">
                  <a:pos x="370" y="0"/>
                </a:cxn>
                <a:cxn ang="0">
                  <a:pos x="386" y="5"/>
                </a:cxn>
                <a:cxn ang="0">
                  <a:pos x="400" y="15"/>
                </a:cxn>
                <a:cxn ang="0">
                  <a:pos x="410" y="29"/>
                </a:cxn>
                <a:cxn ang="0">
                  <a:pos x="456" y="125"/>
                </a:cxn>
                <a:cxn ang="0">
                  <a:pos x="457" y="141"/>
                </a:cxn>
                <a:cxn ang="0">
                  <a:pos x="454" y="157"/>
                </a:cxn>
                <a:cxn ang="0">
                  <a:pos x="446" y="171"/>
                </a:cxn>
                <a:cxn ang="0">
                  <a:pos x="434" y="182"/>
                </a:cxn>
                <a:cxn ang="0">
                  <a:pos x="404" y="197"/>
                </a:cxn>
                <a:cxn ang="0">
                  <a:pos x="363" y="220"/>
                </a:cxn>
                <a:cxn ang="0">
                  <a:pos x="328" y="245"/>
                </a:cxn>
                <a:cxn ang="0">
                  <a:pos x="299" y="274"/>
                </a:cxn>
                <a:cxn ang="0">
                  <a:pos x="276" y="306"/>
                </a:cxn>
                <a:cxn ang="0">
                  <a:pos x="258" y="342"/>
                </a:cxn>
                <a:cxn ang="0">
                  <a:pos x="243" y="382"/>
                </a:cxn>
                <a:cxn ang="0">
                  <a:pos x="234" y="426"/>
                </a:cxn>
                <a:cxn ang="0">
                  <a:pos x="228" y="474"/>
                </a:cxn>
                <a:cxn ang="0">
                  <a:pos x="389" y="499"/>
                </a:cxn>
                <a:cxn ang="0">
                  <a:pos x="407" y="503"/>
                </a:cxn>
                <a:cxn ang="0">
                  <a:pos x="422" y="512"/>
                </a:cxn>
                <a:cxn ang="0">
                  <a:pos x="433" y="525"/>
                </a:cxn>
                <a:cxn ang="0">
                  <a:pos x="440" y="542"/>
                </a:cxn>
                <a:cxn ang="0">
                  <a:pos x="441" y="890"/>
                </a:cxn>
                <a:cxn ang="0">
                  <a:pos x="437" y="908"/>
                </a:cxn>
                <a:cxn ang="0">
                  <a:pos x="429" y="924"/>
                </a:cxn>
                <a:cxn ang="0">
                  <a:pos x="415" y="935"/>
                </a:cxn>
                <a:cxn ang="0">
                  <a:pos x="398" y="941"/>
                </a:cxn>
                <a:cxn ang="0">
                  <a:pos x="52" y="942"/>
                </a:cxn>
                <a:cxn ang="0">
                  <a:pos x="34" y="939"/>
                </a:cxn>
                <a:cxn ang="0">
                  <a:pos x="19" y="930"/>
                </a:cxn>
                <a:cxn ang="0">
                  <a:pos x="7" y="917"/>
                </a:cxn>
                <a:cxn ang="0">
                  <a:pos x="1" y="900"/>
                </a:cxn>
                <a:cxn ang="0">
                  <a:pos x="0" y="626"/>
                </a:cxn>
                <a:cxn ang="0">
                  <a:pos x="2" y="551"/>
                </a:cxn>
                <a:cxn ang="0">
                  <a:pos x="6" y="484"/>
                </a:cxn>
                <a:cxn ang="0">
                  <a:pos x="12" y="423"/>
                </a:cxn>
                <a:cxn ang="0">
                  <a:pos x="22" y="370"/>
                </a:cxn>
                <a:cxn ang="0">
                  <a:pos x="34" y="323"/>
                </a:cxn>
                <a:cxn ang="0">
                  <a:pos x="54" y="269"/>
                </a:cxn>
                <a:cxn ang="0">
                  <a:pos x="82" y="218"/>
                </a:cxn>
                <a:cxn ang="0">
                  <a:pos x="117" y="170"/>
                </a:cxn>
                <a:cxn ang="0">
                  <a:pos x="159" y="124"/>
                </a:cxn>
                <a:cxn ang="0">
                  <a:pos x="205" y="85"/>
                </a:cxn>
                <a:cxn ang="0">
                  <a:pos x="257" y="49"/>
                </a:cxn>
                <a:cxn ang="0">
                  <a:pos x="313" y="18"/>
                </a:cxn>
                <a:cxn ang="0">
                  <a:pos x="352" y="1"/>
                </a:cxn>
              </a:cxnLst>
              <a:rect l="0" t="0" r="r" b="b"/>
              <a:pathLst>
                <a:path w="457" h="942">
                  <a:moveTo>
                    <a:pt x="361" y="0"/>
                  </a:moveTo>
                  <a:lnTo>
                    <a:pt x="370" y="0"/>
                  </a:lnTo>
                  <a:lnTo>
                    <a:pt x="378" y="2"/>
                  </a:lnTo>
                  <a:lnTo>
                    <a:pt x="386" y="5"/>
                  </a:lnTo>
                  <a:lnTo>
                    <a:pt x="393" y="9"/>
                  </a:lnTo>
                  <a:lnTo>
                    <a:pt x="400" y="15"/>
                  </a:lnTo>
                  <a:lnTo>
                    <a:pt x="406" y="21"/>
                  </a:lnTo>
                  <a:lnTo>
                    <a:pt x="410" y="29"/>
                  </a:lnTo>
                  <a:lnTo>
                    <a:pt x="453" y="117"/>
                  </a:lnTo>
                  <a:lnTo>
                    <a:pt x="456" y="125"/>
                  </a:lnTo>
                  <a:lnTo>
                    <a:pt x="457" y="133"/>
                  </a:lnTo>
                  <a:lnTo>
                    <a:pt x="457" y="141"/>
                  </a:lnTo>
                  <a:lnTo>
                    <a:pt x="456" y="150"/>
                  </a:lnTo>
                  <a:lnTo>
                    <a:pt x="454" y="157"/>
                  </a:lnTo>
                  <a:lnTo>
                    <a:pt x="451" y="165"/>
                  </a:lnTo>
                  <a:lnTo>
                    <a:pt x="446" y="171"/>
                  </a:lnTo>
                  <a:lnTo>
                    <a:pt x="441" y="177"/>
                  </a:lnTo>
                  <a:lnTo>
                    <a:pt x="434" y="182"/>
                  </a:lnTo>
                  <a:lnTo>
                    <a:pt x="427" y="186"/>
                  </a:lnTo>
                  <a:lnTo>
                    <a:pt x="404" y="197"/>
                  </a:lnTo>
                  <a:lnTo>
                    <a:pt x="383" y="208"/>
                  </a:lnTo>
                  <a:lnTo>
                    <a:pt x="363" y="220"/>
                  </a:lnTo>
                  <a:lnTo>
                    <a:pt x="345" y="232"/>
                  </a:lnTo>
                  <a:lnTo>
                    <a:pt x="328" y="245"/>
                  </a:lnTo>
                  <a:lnTo>
                    <a:pt x="313" y="260"/>
                  </a:lnTo>
                  <a:lnTo>
                    <a:pt x="299" y="274"/>
                  </a:lnTo>
                  <a:lnTo>
                    <a:pt x="287" y="290"/>
                  </a:lnTo>
                  <a:lnTo>
                    <a:pt x="276" y="306"/>
                  </a:lnTo>
                  <a:lnTo>
                    <a:pt x="266" y="324"/>
                  </a:lnTo>
                  <a:lnTo>
                    <a:pt x="258" y="342"/>
                  </a:lnTo>
                  <a:lnTo>
                    <a:pt x="250" y="362"/>
                  </a:lnTo>
                  <a:lnTo>
                    <a:pt x="243" y="382"/>
                  </a:lnTo>
                  <a:lnTo>
                    <a:pt x="238" y="403"/>
                  </a:lnTo>
                  <a:lnTo>
                    <a:pt x="234" y="426"/>
                  </a:lnTo>
                  <a:lnTo>
                    <a:pt x="230" y="449"/>
                  </a:lnTo>
                  <a:lnTo>
                    <a:pt x="228" y="474"/>
                  </a:lnTo>
                  <a:lnTo>
                    <a:pt x="227" y="499"/>
                  </a:lnTo>
                  <a:lnTo>
                    <a:pt x="389" y="499"/>
                  </a:lnTo>
                  <a:lnTo>
                    <a:pt x="398" y="500"/>
                  </a:lnTo>
                  <a:lnTo>
                    <a:pt x="407" y="503"/>
                  </a:lnTo>
                  <a:lnTo>
                    <a:pt x="415" y="507"/>
                  </a:lnTo>
                  <a:lnTo>
                    <a:pt x="422" y="512"/>
                  </a:lnTo>
                  <a:lnTo>
                    <a:pt x="429" y="518"/>
                  </a:lnTo>
                  <a:lnTo>
                    <a:pt x="433" y="525"/>
                  </a:lnTo>
                  <a:lnTo>
                    <a:pt x="437" y="533"/>
                  </a:lnTo>
                  <a:lnTo>
                    <a:pt x="440" y="542"/>
                  </a:lnTo>
                  <a:lnTo>
                    <a:pt x="441" y="551"/>
                  </a:lnTo>
                  <a:lnTo>
                    <a:pt x="441" y="890"/>
                  </a:lnTo>
                  <a:lnTo>
                    <a:pt x="440" y="900"/>
                  </a:lnTo>
                  <a:lnTo>
                    <a:pt x="437" y="908"/>
                  </a:lnTo>
                  <a:lnTo>
                    <a:pt x="433" y="917"/>
                  </a:lnTo>
                  <a:lnTo>
                    <a:pt x="429" y="924"/>
                  </a:lnTo>
                  <a:lnTo>
                    <a:pt x="422" y="930"/>
                  </a:lnTo>
                  <a:lnTo>
                    <a:pt x="415" y="935"/>
                  </a:lnTo>
                  <a:lnTo>
                    <a:pt x="407" y="939"/>
                  </a:lnTo>
                  <a:lnTo>
                    <a:pt x="398" y="941"/>
                  </a:lnTo>
                  <a:lnTo>
                    <a:pt x="389" y="942"/>
                  </a:lnTo>
                  <a:lnTo>
                    <a:pt x="52" y="942"/>
                  </a:lnTo>
                  <a:lnTo>
                    <a:pt x="43" y="941"/>
                  </a:lnTo>
                  <a:lnTo>
                    <a:pt x="34" y="939"/>
                  </a:lnTo>
                  <a:lnTo>
                    <a:pt x="26" y="935"/>
                  </a:lnTo>
                  <a:lnTo>
                    <a:pt x="19" y="930"/>
                  </a:lnTo>
                  <a:lnTo>
                    <a:pt x="13" y="924"/>
                  </a:lnTo>
                  <a:lnTo>
                    <a:pt x="7" y="917"/>
                  </a:lnTo>
                  <a:lnTo>
                    <a:pt x="4" y="908"/>
                  </a:lnTo>
                  <a:lnTo>
                    <a:pt x="1" y="900"/>
                  </a:lnTo>
                  <a:lnTo>
                    <a:pt x="0" y="890"/>
                  </a:lnTo>
                  <a:lnTo>
                    <a:pt x="0" y="626"/>
                  </a:lnTo>
                  <a:lnTo>
                    <a:pt x="1" y="588"/>
                  </a:lnTo>
                  <a:lnTo>
                    <a:pt x="2" y="551"/>
                  </a:lnTo>
                  <a:lnTo>
                    <a:pt x="3" y="517"/>
                  </a:lnTo>
                  <a:lnTo>
                    <a:pt x="6" y="484"/>
                  </a:lnTo>
                  <a:lnTo>
                    <a:pt x="9" y="453"/>
                  </a:lnTo>
                  <a:lnTo>
                    <a:pt x="12" y="423"/>
                  </a:lnTo>
                  <a:lnTo>
                    <a:pt x="17" y="396"/>
                  </a:lnTo>
                  <a:lnTo>
                    <a:pt x="22" y="370"/>
                  </a:lnTo>
                  <a:lnTo>
                    <a:pt x="28" y="345"/>
                  </a:lnTo>
                  <a:lnTo>
                    <a:pt x="34" y="323"/>
                  </a:lnTo>
                  <a:lnTo>
                    <a:pt x="43" y="295"/>
                  </a:lnTo>
                  <a:lnTo>
                    <a:pt x="54" y="269"/>
                  </a:lnTo>
                  <a:lnTo>
                    <a:pt x="67" y="243"/>
                  </a:lnTo>
                  <a:lnTo>
                    <a:pt x="82" y="218"/>
                  </a:lnTo>
                  <a:lnTo>
                    <a:pt x="98" y="193"/>
                  </a:lnTo>
                  <a:lnTo>
                    <a:pt x="117" y="170"/>
                  </a:lnTo>
                  <a:lnTo>
                    <a:pt x="137" y="146"/>
                  </a:lnTo>
                  <a:lnTo>
                    <a:pt x="159" y="124"/>
                  </a:lnTo>
                  <a:lnTo>
                    <a:pt x="182" y="104"/>
                  </a:lnTo>
                  <a:lnTo>
                    <a:pt x="205" y="85"/>
                  </a:lnTo>
                  <a:lnTo>
                    <a:pt x="230" y="66"/>
                  </a:lnTo>
                  <a:lnTo>
                    <a:pt x="257" y="49"/>
                  </a:lnTo>
                  <a:lnTo>
                    <a:pt x="284" y="33"/>
                  </a:lnTo>
                  <a:lnTo>
                    <a:pt x="313" y="18"/>
                  </a:lnTo>
                  <a:lnTo>
                    <a:pt x="343" y="4"/>
                  </a:lnTo>
                  <a:lnTo>
                    <a:pt x="352" y="1"/>
                  </a:lnTo>
                  <a:lnTo>
                    <a:pt x="361" y="0"/>
                  </a:lnTo>
                  <a:close/>
                </a:path>
              </a:pathLst>
            </a:custGeom>
            <a:solidFill>
              <a:schemeClr val="bg1"/>
            </a:solidFill>
            <a:ln w="0">
              <a:noFill/>
              <a:prstDash val="solid"/>
              <a:round/>
              <a:headEnd/>
              <a:tailEnd/>
            </a:ln>
          </p:spPr>
          <p:txBody>
            <a:bodyPr vert="horz" wrap="square" lIns="121920" tIns="60960" rIns="121920" bIns="6096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a:p>
          </p:txBody>
        </p:sp>
      </p:grpSp>
      <p:grpSp>
        <p:nvGrpSpPr>
          <p:cNvPr id="12" name="Group 11"/>
          <p:cNvGrpSpPr/>
          <p:nvPr/>
        </p:nvGrpSpPr>
        <p:grpSpPr>
          <a:xfrm rot="10800000" flipH="1">
            <a:off x="479134" y="5260156"/>
            <a:ext cx="518001" cy="459524"/>
            <a:chOff x="1219200" y="2381609"/>
            <a:chExt cx="598726" cy="531136"/>
          </a:xfrm>
        </p:grpSpPr>
        <p:sp>
          <p:nvSpPr>
            <p:cNvPr id="13" name="Freeform 137"/>
            <p:cNvSpPr>
              <a:spLocks/>
            </p:cNvSpPr>
            <p:nvPr/>
          </p:nvSpPr>
          <p:spPr bwMode="auto">
            <a:xfrm>
              <a:off x="1219200" y="2381609"/>
              <a:ext cx="257965" cy="531136"/>
            </a:xfrm>
            <a:custGeom>
              <a:avLst/>
              <a:gdLst/>
              <a:ahLst/>
              <a:cxnLst>
                <a:cxn ang="0">
                  <a:pos x="370" y="0"/>
                </a:cxn>
                <a:cxn ang="0">
                  <a:pos x="387" y="5"/>
                </a:cxn>
                <a:cxn ang="0">
                  <a:pos x="401" y="15"/>
                </a:cxn>
                <a:cxn ang="0">
                  <a:pos x="411" y="29"/>
                </a:cxn>
                <a:cxn ang="0">
                  <a:pos x="456" y="126"/>
                </a:cxn>
                <a:cxn ang="0">
                  <a:pos x="458" y="142"/>
                </a:cxn>
                <a:cxn ang="0">
                  <a:pos x="455" y="158"/>
                </a:cxn>
                <a:cxn ang="0">
                  <a:pos x="447" y="172"/>
                </a:cxn>
                <a:cxn ang="0">
                  <a:pos x="435" y="183"/>
                </a:cxn>
                <a:cxn ang="0">
                  <a:pos x="405" y="198"/>
                </a:cxn>
                <a:cxn ang="0">
                  <a:pos x="364" y="221"/>
                </a:cxn>
                <a:cxn ang="0">
                  <a:pos x="329" y="246"/>
                </a:cxn>
                <a:cxn ang="0">
                  <a:pos x="300" y="275"/>
                </a:cxn>
                <a:cxn ang="0">
                  <a:pos x="277" y="307"/>
                </a:cxn>
                <a:cxn ang="0">
                  <a:pos x="258" y="343"/>
                </a:cxn>
                <a:cxn ang="0">
                  <a:pos x="244" y="383"/>
                </a:cxn>
                <a:cxn ang="0">
                  <a:pos x="234" y="427"/>
                </a:cxn>
                <a:cxn ang="0">
                  <a:pos x="228" y="475"/>
                </a:cxn>
                <a:cxn ang="0">
                  <a:pos x="389" y="500"/>
                </a:cxn>
                <a:cxn ang="0">
                  <a:pos x="407" y="504"/>
                </a:cxn>
                <a:cxn ang="0">
                  <a:pos x="422" y="513"/>
                </a:cxn>
                <a:cxn ang="0">
                  <a:pos x="433" y="526"/>
                </a:cxn>
                <a:cxn ang="0">
                  <a:pos x="439" y="543"/>
                </a:cxn>
                <a:cxn ang="0">
                  <a:pos x="440" y="891"/>
                </a:cxn>
                <a:cxn ang="0">
                  <a:pos x="437" y="909"/>
                </a:cxn>
                <a:cxn ang="0">
                  <a:pos x="428" y="925"/>
                </a:cxn>
                <a:cxn ang="0">
                  <a:pos x="415" y="936"/>
                </a:cxn>
                <a:cxn ang="0">
                  <a:pos x="398" y="942"/>
                </a:cxn>
                <a:cxn ang="0">
                  <a:pos x="51" y="943"/>
                </a:cxn>
                <a:cxn ang="0">
                  <a:pos x="34" y="940"/>
                </a:cxn>
                <a:cxn ang="0">
                  <a:pos x="18" y="931"/>
                </a:cxn>
                <a:cxn ang="0">
                  <a:pos x="7" y="918"/>
                </a:cxn>
                <a:cxn ang="0">
                  <a:pos x="1" y="901"/>
                </a:cxn>
                <a:cxn ang="0">
                  <a:pos x="0" y="627"/>
                </a:cxn>
                <a:cxn ang="0">
                  <a:pos x="1" y="553"/>
                </a:cxn>
                <a:cxn ang="0">
                  <a:pos x="6" y="485"/>
                </a:cxn>
                <a:cxn ang="0">
                  <a:pos x="13" y="425"/>
                </a:cxn>
                <a:cxn ang="0">
                  <a:pos x="22" y="370"/>
                </a:cxn>
                <a:cxn ang="0">
                  <a:pos x="35" y="323"/>
                </a:cxn>
                <a:cxn ang="0">
                  <a:pos x="52" y="275"/>
                </a:cxn>
                <a:cxn ang="0">
                  <a:pos x="75" y="229"/>
                </a:cxn>
                <a:cxn ang="0">
                  <a:pos x="104" y="186"/>
                </a:cxn>
                <a:cxn ang="0">
                  <a:pos x="139" y="145"/>
                </a:cxn>
                <a:cxn ang="0">
                  <a:pos x="181" y="105"/>
                </a:cxn>
                <a:cxn ang="0">
                  <a:pos x="230" y="67"/>
                </a:cxn>
                <a:cxn ang="0">
                  <a:pos x="284" y="33"/>
                </a:cxn>
                <a:cxn ang="0">
                  <a:pos x="344" y="4"/>
                </a:cxn>
                <a:cxn ang="0">
                  <a:pos x="362" y="0"/>
                </a:cxn>
              </a:cxnLst>
              <a:rect l="0" t="0" r="r" b="b"/>
              <a:pathLst>
                <a:path w="458" h="943">
                  <a:moveTo>
                    <a:pt x="362" y="0"/>
                  </a:moveTo>
                  <a:lnTo>
                    <a:pt x="370" y="0"/>
                  </a:lnTo>
                  <a:lnTo>
                    <a:pt x="379" y="2"/>
                  </a:lnTo>
                  <a:lnTo>
                    <a:pt x="387" y="5"/>
                  </a:lnTo>
                  <a:lnTo>
                    <a:pt x="394" y="9"/>
                  </a:lnTo>
                  <a:lnTo>
                    <a:pt x="401" y="15"/>
                  </a:lnTo>
                  <a:lnTo>
                    <a:pt x="407" y="22"/>
                  </a:lnTo>
                  <a:lnTo>
                    <a:pt x="411" y="29"/>
                  </a:lnTo>
                  <a:lnTo>
                    <a:pt x="453" y="118"/>
                  </a:lnTo>
                  <a:lnTo>
                    <a:pt x="456" y="126"/>
                  </a:lnTo>
                  <a:lnTo>
                    <a:pt x="458" y="134"/>
                  </a:lnTo>
                  <a:lnTo>
                    <a:pt x="458" y="142"/>
                  </a:lnTo>
                  <a:lnTo>
                    <a:pt x="457" y="151"/>
                  </a:lnTo>
                  <a:lnTo>
                    <a:pt x="455" y="158"/>
                  </a:lnTo>
                  <a:lnTo>
                    <a:pt x="451" y="166"/>
                  </a:lnTo>
                  <a:lnTo>
                    <a:pt x="447" y="172"/>
                  </a:lnTo>
                  <a:lnTo>
                    <a:pt x="441" y="178"/>
                  </a:lnTo>
                  <a:lnTo>
                    <a:pt x="435" y="183"/>
                  </a:lnTo>
                  <a:lnTo>
                    <a:pt x="427" y="187"/>
                  </a:lnTo>
                  <a:lnTo>
                    <a:pt x="405" y="198"/>
                  </a:lnTo>
                  <a:lnTo>
                    <a:pt x="383" y="209"/>
                  </a:lnTo>
                  <a:lnTo>
                    <a:pt x="364" y="221"/>
                  </a:lnTo>
                  <a:lnTo>
                    <a:pt x="345" y="233"/>
                  </a:lnTo>
                  <a:lnTo>
                    <a:pt x="329" y="246"/>
                  </a:lnTo>
                  <a:lnTo>
                    <a:pt x="313" y="261"/>
                  </a:lnTo>
                  <a:lnTo>
                    <a:pt x="300" y="275"/>
                  </a:lnTo>
                  <a:lnTo>
                    <a:pt x="287" y="291"/>
                  </a:lnTo>
                  <a:lnTo>
                    <a:pt x="277" y="307"/>
                  </a:lnTo>
                  <a:lnTo>
                    <a:pt x="267" y="325"/>
                  </a:lnTo>
                  <a:lnTo>
                    <a:pt x="258" y="343"/>
                  </a:lnTo>
                  <a:lnTo>
                    <a:pt x="251" y="363"/>
                  </a:lnTo>
                  <a:lnTo>
                    <a:pt x="244" y="383"/>
                  </a:lnTo>
                  <a:lnTo>
                    <a:pt x="239" y="404"/>
                  </a:lnTo>
                  <a:lnTo>
                    <a:pt x="234" y="427"/>
                  </a:lnTo>
                  <a:lnTo>
                    <a:pt x="231" y="450"/>
                  </a:lnTo>
                  <a:lnTo>
                    <a:pt x="228" y="475"/>
                  </a:lnTo>
                  <a:lnTo>
                    <a:pt x="228" y="500"/>
                  </a:lnTo>
                  <a:lnTo>
                    <a:pt x="389" y="500"/>
                  </a:lnTo>
                  <a:lnTo>
                    <a:pt x="398" y="501"/>
                  </a:lnTo>
                  <a:lnTo>
                    <a:pt x="407" y="504"/>
                  </a:lnTo>
                  <a:lnTo>
                    <a:pt x="415" y="508"/>
                  </a:lnTo>
                  <a:lnTo>
                    <a:pt x="422" y="513"/>
                  </a:lnTo>
                  <a:lnTo>
                    <a:pt x="428" y="519"/>
                  </a:lnTo>
                  <a:lnTo>
                    <a:pt x="433" y="526"/>
                  </a:lnTo>
                  <a:lnTo>
                    <a:pt x="437" y="534"/>
                  </a:lnTo>
                  <a:lnTo>
                    <a:pt x="439" y="543"/>
                  </a:lnTo>
                  <a:lnTo>
                    <a:pt x="440" y="552"/>
                  </a:lnTo>
                  <a:lnTo>
                    <a:pt x="440" y="891"/>
                  </a:lnTo>
                  <a:lnTo>
                    <a:pt x="439" y="901"/>
                  </a:lnTo>
                  <a:lnTo>
                    <a:pt x="437" y="909"/>
                  </a:lnTo>
                  <a:lnTo>
                    <a:pt x="433" y="918"/>
                  </a:lnTo>
                  <a:lnTo>
                    <a:pt x="428" y="925"/>
                  </a:lnTo>
                  <a:lnTo>
                    <a:pt x="422" y="931"/>
                  </a:lnTo>
                  <a:lnTo>
                    <a:pt x="415" y="936"/>
                  </a:lnTo>
                  <a:lnTo>
                    <a:pt x="407" y="940"/>
                  </a:lnTo>
                  <a:lnTo>
                    <a:pt x="398" y="942"/>
                  </a:lnTo>
                  <a:lnTo>
                    <a:pt x="389" y="943"/>
                  </a:lnTo>
                  <a:lnTo>
                    <a:pt x="51" y="943"/>
                  </a:lnTo>
                  <a:lnTo>
                    <a:pt x="42" y="942"/>
                  </a:lnTo>
                  <a:lnTo>
                    <a:pt x="34" y="940"/>
                  </a:lnTo>
                  <a:lnTo>
                    <a:pt x="25" y="936"/>
                  </a:lnTo>
                  <a:lnTo>
                    <a:pt x="18" y="931"/>
                  </a:lnTo>
                  <a:lnTo>
                    <a:pt x="12" y="925"/>
                  </a:lnTo>
                  <a:lnTo>
                    <a:pt x="7" y="918"/>
                  </a:lnTo>
                  <a:lnTo>
                    <a:pt x="3" y="909"/>
                  </a:lnTo>
                  <a:lnTo>
                    <a:pt x="1" y="901"/>
                  </a:lnTo>
                  <a:lnTo>
                    <a:pt x="0" y="891"/>
                  </a:lnTo>
                  <a:lnTo>
                    <a:pt x="0" y="627"/>
                  </a:lnTo>
                  <a:lnTo>
                    <a:pt x="0" y="589"/>
                  </a:lnTo>
                  <a:lnTo>
                    <a:pt x="1" y="553"/>
                  </a:lnTo>
                  <a:lnTo>
                    <a:pt x="3" y="518"/>
                  </a:lnTo>
                  <a:lnTo>
                    <a:pt x="6" y="485"/>
                  </a:lnTo>
                  <a:lnTo>
                    <a:pt x="9" y="454"/>
                  </a:lnTo>
                  <a:lnTo>
                    <a:pt x="13" y="425"/>
                  </a:lnTo>
                  <a:lnTo>
                    <a:pt x="17" y="397"/>
                  </a:lnTo>
                  <a:lnTo>
                    <a:pt x="22" y="370"/>
                  </a:lnTo>
                  <a:lnTo>
                    <a:pt x="28" y="346"/>
                  </a:lnTo>
                  <a:lnTo>
                    <a:pt x="35" y="323"/>
                  </a:lnTo>
                  <a:lnTo>
                    <a:pt x="43" y="298"/>
                  </a:lnTo>
                  <a:lnTo>
                    <a:pt x="52" y="275"/>
                  </a:lnTo>
                  <a:lnTo>
                    <a:pt x="63" y="252"/>
                  </a:lnTo>
                  <a:lnTo>
                    <a:pt x="75" y="229"/>
                  </a:lnTo>
                  <a:lnTo>
                    <a:pt x="89" y="207"/>
                  </a:lnTo>
                  <a:lnTo>
                    <a:pt x="104" y="186"/>
                  </a:lnTo>
                  <a:lnTo>
                    <a:pt x="121" y="165"/>
                  </a:lnTo>
                  <a:lnTo>
                    <a:pt x="139" y="145"/>
                  </a:lnTo>
                  <a:lnTo>
                    <a:pt x="159" y="125"/>
                  </a:lnTo>
                  <a:lnTo>
                    <a:pt x="181" y="105"/>
                  </a:lnTo>
                  <a:lnTo>
                    <a:pt x="204" y="85"/>
                  </a:lnTo>
                  <a:lnTo>
                    <a:pt x="230" y="67"/>
                  </a:lnTo>
                  <a:lnTo>
                    <a:pt x="256" y="49"/>
                  </a:lnTo>
                  <a:lnTo>
                    <a:pt x="284" y="33"/>
                  </a:lnTo>
                  <a:lnTo>
                    <a:pt x="314" y="18"/>
                  </a:lnTo>
                  <a:lnTo>
                    <a:pt x="344" y="4"/>
                  </a:lnTo>
                  <a:lnTo>
                    <a:pt x="353" y="1"/>
                  </a:lnTo>
                  <a:lnTo>
                    <a:pt x="362" y="0"/>
                  </a:lnTo>
                  <a:close/>
                </a:path>
              </a:pathLst>
            </a:custGeom>
            <a:solidFill>
              <a:schemeClr val="bg1"/>
            </a:solidFill>
            <a:ln w="0">
              <a:noFill/>
              <a:prstDash val="solid"/>
              <a:round/>
              <a:headEnd/>
              <a:tailEnd/>
            </a:ln>
          </p:spPr>
          <p:txBody>
            <a:bodyPr vert="horz" wrap="square" lIns="121920" tIns="60960" rIns="121920" bIns="6096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a:p>
          </p:txBody>
        </p:sp>
        <p:sp>
          <p:nvSpPr>
            <p:cNvPr id="14" name="Freeform 138"/>
            <p:cNvSpPr>
              <a:spLocks/>
            </p:cNvSpPr>
            <p:nvPr/>
          </p:nvSpPr>
          <p:spPr bwMode="auto">
            <a:xfrm>
              <a:off x="1560524" y="2382172"/>
              <a:ext cx="257402" cy="530573"/>
            </a:xfrm>
            <a:custGeom>
              <a:avLst/>
              <a:gdLst/>
              <a:ahLst/>
              <a:cxnLst>
                <a:cxn ang="0">
                  <a:pos x="370" y="0"/>
                </a:cxn>
                <a:cxn ang="0">
                  <a:pos x="386" y="5"/>
                </a:cxn>
                <a:cxn ang="0">
                  <a:pos x="400" y="15"/>
                </a:cxn>
                <a:cxn ang="0">
                  <a:pos x="410" y="29"/>
                </a:cxn>
                <a:cxn ang="0">
                  <a:pos x="456" y="125"/>
                </a:cxn>
                <a:cxn ang="0">
                  <a:pos x="457" y="141"/>
                </a:cxn>
                <a:cxn ang="0">
                  <a:pos x="454" y="157"/>
                </a:cxn>
                <a:cxn ang="0">
                  <a:pos x="446" y="171"/>
                </a:cxn>
                <a:cxn ang="0">
                  <a:pos x="434" y="182"/>
                </a:cxn>
                <a:cxn ang="0">
                  <a:pos x="404" y="197"/>
                </a:cxn>
                <a:cxn ang="0">
                  <a:pos x="363" y="220"/>
                </a:cxn>
                <a:cxn ang="0">
                  <a:pos x="328" y="245"/>
                </a:cxn>
                <a:cxn ang="0">
                  <a:pos x="299" y="274"/>
                </a:cxn>
                <a:cxn ang="0">
                  <a:pos x="276" y="306"/>
                </a:cxn>
                <a:cxn ang="0">
                  <a:pos x="258" y="342"/>
                </a:cxn>
                <a:cxn ang="0">
                  <a:pos x="243" y="382"/>
                </a:cxn>
                <a:cxn ang="0">
                  <a:pos x="234" y="426"/>
                </a:cxn>
                <a:cxn ang="0">
                  <a:pos x="228" y="474"/>
                </a:cxn>
                <a:cxn ang="0">
                  <a:pos x="389" y="499"/>
                </a:cxn>
                <a:cxn ang="0">
                  <a:pos x="407" y="503"/>
                </a:cxn>
                <a:cxn ang="0">
                  <a:pos x="422" y="512"/>
                </a:cxn>
                <a:cxn ang="0">
                  <a:pos x="433" y="525"/>
                </a:cxn>
                <a:cxn ang="0">
                  <a:pos x="440" y="542"/>
                </a:cxn>
                <a:cxn ang="0">
                  <a:pos x="441" y="890"/>
                </a:cxn>
                <a:cxn ang="0">
                  <a:pos x="437" y="908"/>
                </a:cxn>
                <a:cxn ang="0">
                  <a:pos x="429" y="924"/>
                </a:cxn>
                <a:cxn ang="0">
                  <a:pos x="415" y="935"/>
                </a:cxn>
                <a:cxn ang="0">
                  <a:pos x="398" y="941"/>
                </a:cxn>
                <a:cxn ang="0">
                  <a:pos x="52" y="942"/>
                </a:cxn>
                <a:cxn ang="0">
                  <a:pos x="34" y="939"/>
                </a:cxn>
                <a:cxn ang="0">
                  <a:pos x="19" y="930"/>
                </a:cxn>
                <a:cxn ang="0">
                  <a:pos x="7" y="917"/>
                </a:cxn>
                <a:cxn ang="0">
                  <a:pos x="1" y="900"/>
                </a:cxn>
                <a:cxn ang="0">
                  <a:pos x="0" y="626"/>
                </a:cxn>
                <a:cxn ang="0">
                  <a:pos x="2" y="551"/>
                </a:cxn>
                <a:cxn ang="0">
                  <a:pos x="6" y="484"/>
                </a:cxn>
                <a:cxn ang="0">
                  <a:pos x="12" y="423"/>
                </a:cxn>
                <a:cxn ang="0">
                  <a:pos x="22" y="370"/>
                </a:cxn>
                <a:cxn ang="0">
                  <a:pos x="34" y="323"/>
                </a:cxn>
                <a:cxn ang="0">
                  <a:pos x="54" y="269"/>
                </a:cxn>
                <a:cxn ang="0">
                  <a:pos x="82" y="218"/>
                </a:cxn>
                <a:cxn ang="0">
                  <a:pos x="117" y="170"/>
                </a:cxn>
                <a:cxn ang="0">
                  <a:pos x="159" y="124"/>
                </a:cxn>
                <a:cxn ang="0">
                  <a:pos x="205" y="85"/>
                </a:cxn>
                <a:cxn ang="0">
                  <a:pos x="257" y="49"/>
                </a:cxn>
                <a:cxn ang="0">
                  <a:pos x="313" y="18"/>
                </a:cxn>
                <a:cxn ang="0">
                  <a:pos x="352" y="1"/>
                </a:cxn>
              </a:cxnLst>
              <a:rect l="0" t="0" r="r" b="b"/>
              <a:pathLst>
                <a:path w="457" h="942">
                  <a:moveTo>
                    <a:pt x="361" y="0"/>
                  </a:moveTo>
                  <a:lnTo>
                    <a:pt x="370" y="0"/>
                  </a:lnTo>
                  <a:lnTo>
                    <a:pt x="378" y="2"/>
                  </a:lnTo>
                  <a:lnTo>
                    <a:pt x="386" y="5"/>
                  </a:lnTo>
                  <a:lnTo>
                    <a:pt x="393" y="9"/>
                  </a:lnTo>
                  <a:lnTo>
                    <a:pt x="400" y="15"/>
                  </a:lnTo>
                  <a:lnTo>
                    <a:pt x="406" y="21"/>
                  </a:lnTo>
                  <a:lnTo>
                    <a:pt x="410" y="29"/>
                  </a:lnTo>
                  <a:lnTo>
                    <a:pt x="453" y="117"/>
                  </a:lnTo>
                  <a:lnTo>
                    <a:pt x="456" y="125"/>
                  </a:lnTo>
                  <a:lnTo>
                    <a:pt x="457" y="133"/>
                  </a:lnTo>
                  <a:lnTo>
                    <a:pt x="457" y="141"/>
                  </a:lnTo>
                  <a:lnTo>
                    <a:pt x="456" y="150"/>
                  </a:lnTo>
                  <a:lnTo>
                    <a:pt x="454" y="157"/>
                  </a:lnTo>
                  <a:lnTo>
                    <a:pt x="451" y="165"/>
                  </a:lnTo>
                  <a:lnTo>
                    <a:pt x="446" y="171"/>
                  </a:lnTo>
                  <a:lnTo>
                    <a:pt x="441" y="177"/>
                  </a:lnTo>
                  <a:lnTo>
                    <a:pt x="434" y="182"/>
                  </a:lnTo>
                  <a:lnTo>
                    <a:pt x="427" y="186"/>
                  </a:lnTo>
                  <a:lnTo>
                    <a:pt x="404" y="197"/>
                  </a:lnTo>
                  <a:lnTo>
                    <a:pt x="383" y="208"/>
                  </a:lnTo>
                  <a:lnTo>
                    <a:pt x="363" y="220"/>
                  </a:lnTo>
                  <a:lnTo>
                    <a:pt x="345" y="232"/>
                  </a:lnTo>
                  <a:lnTo>
                    <a:pt x="328" y="245"/>
                  </a:lnTo>
                  <a:lnTo>
                    <a:pt x="313" y="260"/>
                  </a:lnTo>
                  <a:lnTo>
                    <a:pt x="299" y="274"/>
                  </a:lnTo>
                  <a:lnTo>
                    <a:pt x="287" y="290"/>
                  </a:lnTo>
                  <a:lnTo>
                    <a:pt x="276" y="306"/>
                  </a:lnTo>
                  <a:lnTo>
                    <a:pt x="266" y="324"/>
                  </a:lnTo>
                  <a:lnTo>
                    <a:pt x="258" y="342"/>
                  </a:lnTo>
                  <a:lnTo>
                    <a:pt x="250" y="362"/>
                  </a:lnTo>
                  <a:lnTo>
                    <a:pt x="243" y="382"/>
                  </a:lnTo>
                  <a:lnTo>
                    <a:pt x="238" y="403"/>
                  </a:lnTo>
                  <a:lnTo>
                    <a:pt x="234" y="426"/>
                  </a:lnTo>
                  <a:lnTo>
                    <a:pt x="230" y="449"/>
                  </a:lnTo>
                  <a:lnTo>
                    <a:pt x="228" y="474"/>
                  </a:lnTo>
                  <a:lnTo>
                    <a:pt x="227" y="499"/>
                  </a:lnTo>
                  <a:lnTo>
                    <a:pt x="389" y="499"/>
                  </a:lnTo>
                  <a:lnTo>
                    <a:pt x="398" y="500"/>
                  </a:lnTo>
                  <a:lnTo>
                    <a:pt x="407" y="503"/>
                  </a:lnTo>
                  <a:lnTo>
                    <a:pt x="415" y="507"/>
                  </a:lnTo>
                  <a:lnTo>
                    <a:pt x="422" y="512"/>
                  </a:lnTo>
                  <a:lnTo>
                    <a:pt x="429" y="518"/>
                  </a:lnTo>
                  <a:lnTo>
                    <a:pt x="433" y="525"/>
                  </a:lnTo>
                  <a:lnTo>
                    <a:pt x="437" y="533"/>
                  </a:lnTo>
                  <a:lnTo>
                    <a:pt x="440" y="542"/>
                  </a:lnTo>
                  <a:lnTo>
                    <a:pt x="441" y="551"/>
                  </a:lnTo>
                  <a:lnTo>
                    <a:pt x="441" y="890"/>
                  </a:lnTo>
                  <a:lnTo>
                    <a:pt x="440" y="900"/>
                  </a:lnTo>
                  <a:lnTo>
                    <a:pt x="437" y="908"/>
                  </a:lnTo>
                  <a:lnTo>
                    <a:pt x="433" y="917"/>
                  </a:lnTo>
                  <a:lnTo>
                    <a:pt x="429" y="924"/>
                  </a:lnTo>
                  <a:lnTo>
                    <a:pt x="422" y="930"/>
                  </a:lnTo>
                  <a:lnTo>
                    <a:pt x="415" y="935"/>
                  </a:lnTo>
                  <a:lnTo>
                    <a:pt x="407" y="939"/>
                  </a:lnTo>
                  <a:lnTo>
                    <a:pt x="398" y="941"/>
                  </a:lnTo>
                  <a:lnTo>
                    <a:pt x="389" y="942"/>
                  </a:lnTo>
                  <a:lnTo>
                    <a:pt x="52" y="942"/>
                  </a:lnTo>
                  <a:lnTo>
                    <a:pt x="43" y="941"/>
                  </a:lnTo>
                  <a:lnTo>
                    <a:pt x="34" y="939"/>
                  </a:lnTo>
                  <a:lnTo>
                    <a:pt x="26" y="935"/>
                  </a:lnTo>
                  <a:lnTo>
                    <a:pt x="19" y="930"/>
                  </a:lnTo>
                  <a:lnTo>
                    <a:pt x="13" y="924"/>
                  </a:lnTo>
                  <a:lnTo>
                    <a:pt x="7" y="917"/>
                  </a:lnTo>
                  <a:lnTo>
                    <a:pt x="4" y="908"/>
                  </a:lnTo>
                  <a:lnTo>
                    <a:pt x="1" y="900"/>
                  </a:lnTo>
                  <a:lnTo>
                    <a:pt x="0" y="890"/>
                  </a:lnTo>
                  <a:lnTo>
                    <a:pt x="0" y="626"/>
                  </a:lnTo>
                  <a:lnTo>
                    <a:pt x="1" y="588"/>
                  </a:lnTo>
                  <a:lnTo>
                    <a:pt x="2" y="551"/>
                  </a:lnTo>
                  <a:lnTo>
                    <a:pt x="3" y="517"/>
                  </a:lnTo>
                  <a:lnTo>
                    <a:pt x="6" y="484"/>
                  </a:lnTo>
                  <a:lnTo>
                    <a:pt x="9" y="453"/>
                  </a:lnTo>
                  <a:lnTo>
                    <a:pt x="12" y="423"/>
                  </a:lnTo>
                  <a:lnTo>
                    <a:pt x="17" y="396"/>
                  </a:lnTo>
                  <a:lnTo>
                    <a:pt x="22" y="370"/>
                  </a:lnTo>
                  <a:lnTo>
                    <a:pt x="28" y="345"/>
                  </a:lnTo>
                  <a:lnTo>
                    <a:pt x="34" y="323"/>
                  </a:lnTo>
                  <a:lnTo>
                    <a:pt x="43" y="295"/>
                  </a:lnTo>
                  <a:lnTo>
                    <a:pt x="54" y="269"/>
                  </a:lnTo>
                  <a:lnTo>
                    <a:pt x="67" y="243"/>
                  </a:lnTo>
                  <a:lnTo>
                    <a:pt x="82" y="218"/>
                  </a:lnTo>
                  <a:lnTo>
                    <a:pt x="98" y="193"/>
                  </a:lnTo>
                  <a:lnTo>
                    <a:pt x="117" y="170"/>
                  </a:lnTo>
                  <a:lnTo>
                    <a:pt x="137" y="146"/>
                  </a:lnTo>
                  <a:lnTo>
                    <a:pt x="159" y="124"/>
                  </a:lnTo>
                  <a:lnTo>
                    <a:pt x="182" y="104"/>
                  </a:lnTo>
                  <a:lnTo>
                    <a:pt x="205" y="85"/>
                  </a:lnTo>
                  <a:lnTo>
                    <a:pt x="230" y="66"/>
                  </a:lnTo>
                  <a:lnTo>
                    <a:pt x="257" y="49"/>
                  </a:lnTo>
                  <a:lnTo>
                    <a:pt x="284" y="33"/>
                  </a:lnTo>
                  <a:lnTo>
                    <a:pt x="313" y="18"/>
                  </a:lnTo>
                  <a:lnTo>
                    <a:pt x="343" y="4"/>
                  </a:lnTo>
                  <a:lnTo>
                    <a:pt x="352" y="1"/>
                  </a:lnTo>
                  <a:lnTo>
                    <a:pt x="361" y="0"/>
                  </a:lnTo>
                  <a:close/>
                </a:path>
              </a:pathLst>
            </a:custGeom>
            <a:solidFill>
              <a:schemeClr val="bg1"/>
            </a:solidFill>
            <a:ln w="0">
              <a:noFill/>
              <a:prstDash val="solid"/>
              <a:round/>
              <a:headEnd/>
              <a:tailEnd/>
            </a:ln>
          </p:spPr>
          <p:txBody>
            <a:bodyPr vert="horz" wrap="square" lIns="121920" tIns="60960" rIns="121920" bIns="6096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a:p>
          </p:txBody>
        </p:sp>
      </p:grpSp>
      <p:grpSp>
        <p:nvGrpSpPr>
          <p:cNvPr id="15" name="Group 14"/>
          <p:cNvGrpSpPr/>
          <p:nvPr/>
        </p:nvGrpSpPr>
        <p:grpSpPr>
          <a:xfrm>
            <a:off x="4129053" y="1643114"/>
            <a:ext cx="518001" cy="459524"/>
            <a:chOff x="1219200" y="2381609"/>
            <a:chExt cx="598726" cy="531136"/>
          </a:xfrm>
        </p:grpSpPr>
        <p:sp>
          <p:nvSpPr>
            <p:cNvPr id="16" name="Freeform 134"/>
            <p:cNvSpPr>
              <a:spLocks/>
            </p:cNvSpPr>
            <p:nvPr/>
          </p:nvSpPr>
          <p:spPr bwMode="auto">
            <a:xfrm>
              <a:off x="1219200" y="2381609"/>
              <a:ext cx="257965" cy="531136"/>
            </a:xfrm>
            <a:custGeom>
              <a:avLst/>
              <a:gdLst/>
              <a:ahLst/>
              <a:cxnLst>
                <a:cxn ang="0">
                  <a:pos x="370" y="0"/>
                </a:cxn>
                <a:cxn ang="0">
                  <a:pos x="387" y="5"/>
                </a:cxn>
                <a:cxn ang="0">
                  <a:pos x="401" y="15"/>
                </a:cxn>
                <a:cxn ang="0">
                  <a:pos x="411" y="29"/>
                </a:cxn>
                <a:cxn ang="0">
                  <a:pos x="456" y="126"/>
                </a:cxn>
                <a:cxn ang="0">
                  <a:pos x="458" y="142"/>
                </a:cxn>
                <a:cxn ang="0">
                  <a:pos x="455" y="158"/>
                </a:cxn>
                <a:cxn ang="0">
                  <a:pos x="447" y="172"/>
                </a:cxn>
                <a:cxn ang="0">
                  <a:pos x="435" y="183"/>
                </a:cxn>
                <a:cxn ang="0">
                  <a:pos x="405" y="198"/>
                </a:cxn>
                <a:cxn ang="0">
                  <a:pos x="364" y="221"/>
                </a:cxn>
                <a:cxn ang="0">
                  <a:pos x="329" y="246"/>
                </a:cxn>
                <a:cxn ang="0">
                  <a:pos x="300" y="275"/>
                </a:cxn>
                <a:cxn ang="0">
                  <a:pos x="277" y="307"/>
                </a:cxn>
                <a:cxn ang="0">
                  <a:pos x="258" y="343"/>
                </a:cxn>
                <a:cxn ang="0">
                  <a:pos x="244" y="383"/>
                </a:cxn>
                <a:cxn ang="0">
                  <a:pos x="234" y="427"/>
                </a:cxn>
                <a:cxn ang="0">
                  <a:pos x="228" y="475"/>
                </a:cxn>
                <a:cxn ang="0">
                  <a:pos x="389" y="500"/>
                </a:cxn>
                <a:cxn ang="0">
                  <a:pos x="407" y="504"/>
                </a:cxn>
                <a:cxn ang="0">
                  <a:pos x="422" y="513"/>
                </a:cxn>
                <a:cxn ang="0">
                  <a:pos x="433" y="526"/>
                </a:cxn>
                <a:cxn ang="0">
                  <a:pos x="439" y="543"/>
                </a:cxn>
                <a:cxn ang="0">
                  <a:pos x="440" y="891"/>
                </a:cxn>
                <a:cxn ang="0">
                  <a:pos x="437" y="909"/>
                </a:cxn>
                <a:cxn ang="0">
                  <a:pos x="428" y="925"/>
                </a:cxn>
                <a:cxn ang="0">
                  <a:pos x="415" y="936"/>
                </a:cxn>
                <a:cxn ang="0">
                  <a:pos x="398" y="942"/>
                </a:cxn>
                <a:cxn ang="0">
                  <a:pos x="51" y="943"/>
                </a:cxn>
                <a:cxn ang="0">
                  <a:pos x="34" y="940"/>
                </a:cxn>
                <a:cxn ang="0">
                  <a:pos x="18" y="931"/>
                </a:cxn>
                <a:cxn ang="0">
                  <a:pos x="7" y="918"/>
                </a:cxn>
                <a:cxn ang="0">
                  <a:pos x="1" y="901"/>
                </a:cxn>
                <a:cxn ang="0">
                  <a:pos x="0" y="627"/>
                </a:cxn>
                <a:cxn ang="0">
                  <a:pos x="1" y="553"/>
                </a:cxn>
                <a:cxn ang="0">
                  <a:pos x="6" y="485"/>
                </a:cxn>
                <a:cxn ang="0">
                  <a:pos x="13" y="425"/>
                </a:cxn>
                <a:cxn ang="0">
                  <a:pos x="22" y="370"/>
                </a:cxn>
                <a:cxn ang="0">
                  <a:pos x="35" y="323"/>
                </a:cxn>
                <a:cxn ang="0">
                  <a:pos x="52" y="275"/>
                </a:cxn>
                <a:cxn ang="0">
                  <a:pos x="75" y="229"/>
                </a:cxn>
                <a:cxn ang="0">
                  <a:pos x="104" y="186"/>
                </a:cxn>
                <a:cxn ang="0">
                  <a:pos x="139" y="145"/>
                </a:cxn>
                <a:cxn ang="0">
                  <a:pos x="181" y="105"/>
                </a:cxn>
                <a:cxn ang="0">
                  <a:pos x="230" y="67"/>
                </a:cxn>
                <a:cxn ang="0">
                  <a:pos x="284" y="33"/>
                </a:cxn>
                <a:cxn ang="0">
                  <a:pos x="344" y="4"/>
                </a:cxn>
                <a:cxn ang="0">
                  <a:pos x="362" y="0"/>
                </a:cxn>
              </a:cxnLst>
              <a:rect l="0" t="0" r="r" b="b"/>
              <a:pathLst>
                <a:path w="458" h="943">
                  <a:moveTo>
                    <a:pt x="362" y="0"/>
                  </a:moveTo>
                  <a:lnTo>
                    <a:pt x="370" y="0"/>
                  </a:lnTo>
                  <a:lnTo>
                    <a:pt x="379" y="2"/>
                  </a:lnTo>
                  <a:lnTo>
                    <a:pt x="387" y="5"/>
                  </a:lnTo>
                  <a:lnTo>
                    <a:pt x="394" y="9"/>
                  </a:lnTo>
                  <a:lnTo>
                    <a:pt x="401" y="15"/>
                  </a:lnTo>
                  <a:lnTo>
                    <a:pt x="407" y="22"/>
                  </a:lnTo>
                  <a:lnTo>
                    <a:pt x="411" y="29"/>
                  </a:lnTo>
                  <a:lnTo>
                    <a:pt x="453" y="118"/>
                  </a:lnTo>
                  <a:lnTo>
                    <a:pt x="456" y="126"/>
                  </a:lnTo>
                  <a:lnTo>
                    <a:pt x="458" y="134"/>
                  </a:lnTo>
                  <a:lnTo>
                    <a:pt x="458" y="142"/>
                  </a:lnTo>
                  <a:lnTo>
                    <a:pt x="457" y="151"/>
                  </a:lnTo>
                  <a:lnTo>
                    <a:pt x="455" y="158"/>
                  </a:lnTo>
                  <a:lnTo>
                    <a:pt x="451" y="166"/>
                  </a:lnTo>
                  <a:lnTo>
                    <a:pt x="447" y="172"/>
                  </a:lnTo>
                  <a:lnTo>
                    <a:pt x="441" y="178"/>
                  </a:lnTo>
                  <a:lnTo>
                    <a:pt x="435" y="183"/>
                  </a:lnTo>
                  <a:lnTo>
                    <a:pt x="427" y="187"/>
                  </a:lnTo>
                  <a:lnTo>
                    <a:pt x="405" y="198"/>
                  </a:lnTo>
                  <a:lnTo>
                    <a:pt x="383" y="209"/>
                  </a:lnTo>
                  <a:lnTo>
                    <a:pt x="364" y="221"/>
                  </a:lnTo>
                  <a:lnTo>
                    <a:pt x="345" y="233"/>
                  </a:lnTo>
                  <a:lnTo>
                    <a:pt x="329" y="246"/>
                  </a:lnTo>
                  <a:lnTo>
                    <a:pt x="313" y="261"/>
                  </a:lnTo>
                  <a:lnTo>
                    <a:pt x="300" y="275"/>
                  </a:lnTo>
                  <a:lnTo>
                    <a:pt x="287" y="291"/>
                  </a:lnTo>
                  <a:lnTo>
                    <a:pt x="277" y="307"/>
                  </a:lnTo>
                  <a:lnTo>
                    <a:pt x="267" y="325"/>
                  </a:lnTo>
                  <a:lnTo>
                    <a:pt x="258" y="343"/>
                  </a:lnTo>
                  <a:lnTo>
                    <a:pt x="251" y="363"/>
                  </a:lnTo>
                  <a:lnTo>
                    <a:pt x="244" y="383"/>
                  </a:lnTo>
                  <a:lnTo>
                    <a:pt x="239" y="404"/>
                  </a:lnTo>
                  <a:lnTo>
                    <a:pt x="234" y="427"/>
                  </a:lnTo>
                  <a:lnTo>
                    <a:pt x="231" y="450"/>
                  </a:lnTo>
                  <a:lnTo>
                    <a:pt x="228" y="475"/>
                  </a:lnTo>
                  <a:lnTo>
                    <a:pt x="228" y="500"/>
                  </a:lnTo>
                  <a:lnTo>
                    <a:pt x="389" y="500"/>
                  </a:lnTo>
                  <a:lnTo>
                    <a:pt x="398" y="501"/>
                  </a:lnTo>
                  <a:lnTo>
                    <a:pt x="407" y="504"/>
                  </a:lnTo>
                  <a:lnTo>
                    <a:pt x="415" y="508"/>
                  </a:lnTo>
                  <a:lnTo>
                    <a:pt x="422" y="513"/>
                  </a:lnTo>
                  <a:lnTo>
                    <a:pt x="428" y="519"/>
                  </a:lnTo>
                  <a:lnTo>
                    <a:pt x="433" y="526"/>
                  </a:lnTo>
                  <a:lnTo>
                    <a:pt x="437" y="534"/>
                  </a:lnTo>
                  <a:lnTo>
                    <a:pt x="439" y="543"/>
                  </a:lnTo>
                  <a:lnTo>
                    <a:pt x="440" y="552"/>
                  </a:lnTo>
                  <a:lnTo>
                    <a:pt x="440" y="891"/>
                  </a:lnTo>
                  <a:lnTo>
                    <a:pt x="439" y="901"/>
                  </a:lnTo>
                  <a:lnTo>
                    <a:pt x="437" y="909"/>
                  </a:lnTo>
                  <a:lnTo>
                    <a:pt x="433" y="918"/>
                  </a:lnTo>
                  <a:lnTo>
                    <a:pt x="428" y="925"/>
                  </a:lnTo>
                  <a:lnTo>
                    <a:pt x="422" y="931"/>
                  </a:lnTo>
                  <a:lnTo>
                    <a:pt x="415" y="936"/>
                  </a:lnTo>
                  <a:lnTo>
                    <a:pt x="407" y="940"/>
                  </a:lnTo>
                  <a:lnTo>
                    <a:pt x="398" y="942"/>
                  </a:lnTo>
                  <a:lnTo>
                    <a:pt x="389" y="943"/>
                  </a:lnTo>
                  <a:lnTo>
                    <a:pt x="51" y="943"/>
                  </a:lnTo>
                  <a:lnTo>
                    <a:pt x="42" y="942"/>
                  </a:lnTo>
                  <a:lnTo>
                    <a:pt x="34" y="940"/>
                  </a:lnTo>
                  <a:lnTo>
                    <a:pt x="25" y="936"/>
                  </a:lnTo>
                  <a:lnTo>
                    <a:pt x="18" y="931"/>
                  </a:lnTo>
                  <a:lnTo>
                    <a:pt x="12" y="925"/>
                  </a:lnTo>
                  <a:lnTo>
                    <a:pt x="7" y="918"/>
                  </a:lnTo>
                  <a:lnTo>
                    <a:pt x="3" y="909"/>
                  </a:lnTo>
                  <a:lnTo>
                    <a:pt x="1" y="901"/>
                  </a:lnTo>
                  <a:lnTo>
                    <a:pt x="0" y="891"/>
                  </a:lnTo>
                  <a:lnTo>
                    <a:pt x="0" y="627"/>
                  </a:lnTo>
                  <a:lnTo>
                    <a:pt x="0" y="589"/>
                  </a:lnTo>
                  <a:lnTo>
                    <a:pt x="1" y="553"/>
                  </a:lnTo>
                  <a:lnTo>
                    <a:pt x="3" y="518"/>
                  </a:lnTo>
                  <a:lnTo>
                    <a:pt x="6" y="485"/>
                  </a:lnTo>
                  <a:lnTo>
                    <a:pt x="9" y="454"/>
                  </a:lnTo>
                  <a:lnTo>
                    <a:pt x="13" y="425"/>
                  </a:lnTo>
                  <a:lnTo>
                    <a:pt x="17" y="397"/>
                  </a:lnTo>
                  <a:lnTo>
                    <a:pt x="22" y="370"/>
                  </a:lnTo>
                  <a:lnTo>
                    <a:pt x="28" y="346"/>
                  </a:lnTo>
                  <a:lnTo>
                    <a:pt x="35" y="323"/>
                  </a:lnTo>
                  <a:lnTo>
                    <a:pt x="43" y="298"/>
                  </a:lnTo>
                  <a:lnTo>
                    <a:pt x="52" y="275"/>
                  </a:lnTo>
                  <a:lnTo>
                    <a:pt x="63" y="252"/>
                  </a:lnTo>
                  <a:lnTo>
                    <a:pt x="75" y="229"/>
                  </a:lnTo>
                  <a:lnTo>
                    <a:pt x="89" y="207"/>
                  </a:lnTo>
                  <a:lnTo>
                    <a:pt x="104" y="186"/>
                  </a:lnTo>
                  <a:lnTo>
                    <a:pt x="121" y="165"/>
                  </a:lnTo>
                  <a:lnTo>
                    <a:pt x="139" y="145"/>
                  </a:lnTo>
                  <a:lnTo>
                    <a:pt x="159" y="125"/>
                  </a:lnTo>
                  <a:lnTo>
                    <a:pt x="181" y="105"/>
                  </a:lnTo>
                  <a:lnTo>
                    <a:pt x="204" y="85"/>
                  </a:lnTo>
                  <a:lnTo>
                    <a:pt x="230" y="67"/>
                  </a:lnTo>
                  <a:lnTo>
                    <a:pt x="256" y="49"/>
                  </a:lnTo>
                  <a:lnTo>
                    <a:pt x="284" y="33"/>
                  </a:lnTo>
                  <a:lnTo>
                    <a:pt x="314" y="18"/>
                  </a:lnTo>
                  <a:lnTo>
                    <a:pt x="344" y="4"/>
                  </a:lnTo>
                  <a:lnTo>
                    <a:pt x="353" y="1"/>
                  </a:lnTo>
                  <a:lnTo>
                    <a:pt x="362" y="0"/>
                  </a:lnTo>
                  <a:close/>
                </a:path>
              </a:pathLst>
            </a:custGeom>
            <a:solidFill>
              <a:schemeClr val="bg1"/>
            </a:solidFill>
            <a:ln w="0">
              <a:noFill/>
              <a:prstDash val="solid"/>
              <a:round/>
              <a:headEnd/>
              <a:tailEnd/>
            </a:ln>
          </p:spPr>
          <p:txBody>
            <a:bodyPr vert="horz" wrap="square" lIns="121920" tIns="60960" rIns="121920" bIns="6096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a:p>
          </p:txBody>
        </p:sp>
        <p:sp>
          <p:nvSpPr>
            <p:cNvPr id="17" name="Freeform 135"/>
            <p:cNvSpPr>
              <a:spLocks/>
            </p:cNvSpPr>
            <p:nvPr/>
          </p:nvSpPr>
          <p:spPr bwMode="auto">
            <a:xfrm>
              <a:off x="1560524" y="2382172"/>
              <a:ext cx="257402" cy="530573"/>
            </a:xfrm>
            <a:custGeom>
              <a:avLst/>
              <a:gdLst/>
              <a:ahLst/>
              <a:cxnLst>
                <a:cxn ang="0">
                  <a:pos x="370" y="0"/>
                </a:cxn>
                <a:cxn ang="0">
                  <a:pos x="386" y="5"/>
                </a:cxn>
                <a:cxn ang="0">
                  <a:pos x="400" y="15"/>
                </a:cxn>
                <a:cxn ang="0">
                  <a:pos x="410" y="29"/>
                </a:cxn>
                <a:cxn ang="0">
                  <a:pos x="456" y="125"/>
                </a:cxn>
                <a:cxn ang="0">
                  <a:pos x="457" y="141"/>
                </a:cxn>
                <a:cxn ang="0">
                  <a:pos x="454" y="157"/>
                </a:cxn>
                <a:cxn ang="0">
                  <a:pos x="446" y="171"/>
                </a:cxn>
                <a:cxn ang="0">
                  <a:pos x="434" y="182"/>
                </a:cxn>
                <a:cxn ang="0">
                  <a:pos x="404" y="197"/>
                </a:cxn>
                <a:cxn ang="0">
                  <a:pos x="363" y="220"/>
                </a:cxn>
                <a:cxn ang="0">
                  <a:pos x="328" y="245"/>
                </a:cxn>
                <a:cxn ang="0">
                  <a:pos x="299" y="274"/>
                </a:cxn>
                <a:cxn ang="0">
                  <a:pos x="276" y="306"/>
                </a:cxn>
                <a:cxn ang="0">
                  <a:pos x="258" y="342"/>
                </a:cxn>
                <a:cxn ang="0">
                  <a:pos x="243" y="382"/>
                </a:cxn>
                <a:cxn ang="0">
                  <a:pos x="234" y="426"/>
                </a:cxn>
                <a:cxn ang="0">
                  <a:pos x="228" y="474"/>
                </a:cxn>
                <a:cxn ang="0">
                  <a:pos x="389" y="499"/>
                </a:cxn>
                <a:cxn ang="0">
                  <a:pos x="407" y="503"/>
                </a:cxn>
                <a:cxn ang="0">
                  <a:pos x="422" y="512"/>
                </a:cxn>
                <a:cxn ang="0">
                  <a:pos x="433" y="525"/>
                </a:cxn>
                <a:cxn ang="0">
                  <a:pos x="440" y="542"/>
                </a:cxn>
                <a:cxn ang="0">
                  <a:pos x="441" y="890"/>
                </a:cxn>
                <a:cxn ang="0">
                  <a:pos x="437" y="908"/>
                </a:cxn>
                <a:cxn ang="0">
                  <a:pos x="429" y="924"/>
                </a:cxn>
                <a:cxn ang="0">
                  <a:pos x="415" y="935"/>
                </a:cxn>
                <a:cxn ang="0">
                  <a:pos x="398" y="941"/>
                </a:cxn>
                <a:cxn ang="0">
                  <a:pos x="52" y="942"/>
                </a:cxn>
                <a:cxn ang="0">
                  <a:pos x="34" y="939"/>
                </a:cxn>
                <a:cxn ang="0">
                  <a:pos x="19" y="930"/>
                </a:cxn>
                <a:cxn ang="0">
                  <a:pos x="7" y="917"/>
                </a:cxn>
                <a:cxn ang="0">
                  <a:pos x="1" y="900"/>
                </a:cxn>
                <a:cxn ang="0">
                  <a:pos x="0" y="626"/>
                </a:cxn>
                <a:cxn ang="0">
                  <a:pos x="2" y="551"/>
                </a:cxn>
                <a:cxn ang="0">
                  <a:pos x="6" y="484"/>
                </a:cxn>
                <a:cxn ang="0">
                  <a:pos x="12" y="423"/>
                </a:cxn>
                <a:cxn ang="0">
                  <a:pos x="22" y="370"/>
                </a:cxn>
                <a:cxn ang="0">
                  <a:pos x="34" y="323"/>
                </a:cxn>
                <a:cxn ang="0">
                  <a:pos x="54" y="269"/>
                </a:cxn>
                <a:cxn ang="0">
                  <a:pos x="82" y="218"/>
                </a:cxn>
                <a:cxn ang="0">
                  <a:pos x="117" y="170"/>
                </a:cxn>
                <a:cxn ang="0">
                  <a:pos x="159" y="124"/>
                </a:cxn>
                <a:cxn ang="0">
                  <a:pos x="205" y="85"/>
                </a:cxn>
                <a:cxn ang="0">
                  <a:pos x="257" y="49"/>
                </a:cxn>
                <a:cxn ang="0">
                  <a:pos x="313" y="18"/>
                </a:cxn>
                <a:cxn ang="0">
                  <a:pos x="352" y="1"/>
                </a:cxn>
              </a:cxnLst>
              <a:rect l="0" t="0" r="r" b="b"/>
              <a:pathLst>
                <a:path w="457" h="942">
                  <a:moveTo>
                    <a:pt x="361" y="0"/>
                  </a:moveTo>
                  <a:lnTo>
                    <a:pt x="370" y="0"/>
                  </a:lnTo>
                  <a:lnTo>
                    <a:pt x="378" y="2"/>
                  </a:lnTo>
                  <a:lnTo>
                    <a:pt x="386" y="5"/>
                  </a:lnTo>
                  <a:lnTo>
                    <a:pt x="393" y="9"/>
                  </a:lnTo>
                  <a:lnTo>
                    <a:pt x="400" y="15"/>
                  </a:lnTo>
                  <a:lnTo>
                    <a:pt x="406" y="21"/>
                  </a:lnTo>
                  <a:lnTo>
                    <a:pt x="410" y="29"/>
                  </a:lnTo>
                  <a:lnTo>
                    <a:pt x="453" y="117"/>
                  </a:lnTo>
                  <a:lnTo>
                    <a:pt x="456" y="125"/>
                  </a:lnTo>
                  <a:lnTo>
                    <a:pt x="457" y="133"/>
                  </a:lnTo>
                  <a:lnTo>
                    <a:pt x="457" y="141"/>
                  </a:lnTo>
                  <a:lnTo>
                    <a:pt x="456" y="150"/>
                  </a:lnTo>
                  <a:lnTo>
                    <a:pt x="454" y="157"/>
                  </a:lnTo>
                  <a:lnTo>
                    <a:pt x="451" y="165"/>
                  </a:lnTo>
                  <a:lnTo>
                    <a:pt x="446" y="171"/>
                  </a:lnTo>
                  <a:lnTo>
                    <a:pt x="441" y="177"/>
                  </a:lnTo>
                  <a:lnTo>
                    <a:pt x="434" y="182"/>
                  </a:lnTo>
                  <a:lnTo>
                    <a:pt x="427" y="186"/>
                  </a:lnTo>
                  <a:lnTo>
                    <a:pt x="404" y="197"/>
                  </a:lnTo>
                  <a:lnTo>
                    <a:pt x="383" y="208"/>
                  </a:lnTo>
                  <a:lnTo>
                    <a:pt x="363" y="220"/>
                  </a:lnTo>
                  <a:lnTo>
                    <a:pt x="345" y="232"/>
                  </a:lnTo>
                  <a:lnTo>
                    <a:pt x="328" y="245"/>
                  </a:lnTo>
                  <a:lnTo>
                    <a:pt x="313" y="260"/>
                  </a:lnTo>
                  <a:lnTo>
                    <a:pt x="299" y="274"/>
                  </a:lnTo>
                  <a:lnTo>
                    <a:pt x="287" y="290"/>
                  </a:lnTo>
                  <a:lnTo>
                    <a:pt x="276" y="306"/>
                  </a:lnTo>
                  <a:lnTo>
                    <a:pt x="266" y="324"/>
                  </a:lnTo>
                  <a:lnTo>
                    <a:pt x="258" y="342"/>
                  </a:lnTo>
                  <a:lnTo>
                    <a:pt x="250" y="362"/>
                  </a:lnTo>
                  <a:lnTo>
                    <a:pt x="243" y="382"/>
                  </a:lnTo>
                  <a:lnTo>
                    <a:pt x="238" y="403"/>
                  </a:lnTo>
                  <a:lnTo>
                    <a:pt x="234" y="426"/>
                  </a:lnTo>
                  <a:lnTo>
                    <a:pt x="230" y="449"/>
                  </a:lnTo>
                  <a:lnTo>
                    <a:pt x="228" y="474"/>
                  </a:lnTo>
                  <a:lnTo>
                    <a:pt x="227" y="499"/>
                  </a:lnTo>
                  <a:lnTo>
                    <a:pt x="389" y="499"/>
                  </a:lnTo>
                  <a:lnTo>
                    <a:pt x="398" y="500"/>
                  </a:lnTo>
                  <a:lnTo>
                    <a:pt x="407" y="503"/>
                  </a:lnTo>
                  <a:lnTo>
                    <a:pt x="415" y="507"/>
                  </a:lnTo>
                  <a:lnTo>
                    <a:pt x="422" y="512"/>
                  </a:lnTo>
                  <a:lnTo>
                    <a:pt x="429" y="518"/>
                  </a:lnTo>
                  <a:lnTo>
                    <a:pt x="433" y="525"/>
                  </a:lnTo>
                  <a:lnTo>
                    <a:pt x="437" y="533"/>
                  </a:lnTo>
                  <a:lnTo>
                    <a:pt x="440" y="542"/>
                  </a:lnTo>
                  <a:lnTo>
                    <a:pt x="441" y="551"/>
                  </a:lnTo>
                  <a:lnTo>
                    <a:pt x="441" y="890"/>
                  </a:lnTo>
                  <a:lnTo>
                    <a:pt x="440" y="900"/>
                  </a:lnTo>
                  <a:lnTo>
                    <a:pt x="437" y="908"/>
                  </a:lnTo>
                  <a:lnTo>
                    <a:pt x="433" y="917"/>
                  </a:lnTo>
                  <a:lnTo>
                    <a:pt x="429" y="924"/>
                  </a:lnTo>
                  <a:lnTo>
                    <a:pt x="422" y="930"/>
                  </a:lnTo>
                  <a:lnTo>
                    <a:pt x="415" y="935"/>
                  </a:lnTo>
                  <a:lnTo>
                    <a:pt x="407" y="939"/>
                  </a:lnTo>
                  <a:lnTo>
                    <a:pt x="398" y="941"/>
                  </a:lnTo>
                  <a:lnTo>
                    <a:pt x="389" y="942"/>
                  </a:lnTo>
                  <a:lnTo>
                    <a:pt x="52" y="942"/>
                  </a:lnTo>
                  <a:lnTo>
                    <a:pt x="43" y="941"/>
                  </a:lnTo>
                  <a:lnTo>
                    <a:pt x="34" y="939"/>
                  </a:lnTo>
                  <a:lnTo>
                    <a:pt x="26" y="935"/>
                  </a:lnTo>
                  <a:lnTo>
                    <a:pt x="19" y="930"/>
                  </a:lnTo>
                  <a:lnTo>
                    <a:pt x="13" y="924"/>
                  </a:lnTo>
                  <a:lnTo>
                    <a:pt x="7" y="917"/>
                  </a:lnTo>
                  <a:lnTo>
                    <a:pt x="4" y="908"/>
                  </a:lnTo>
                  <a:lnTo>
                    <a:pt x="1" y="900"/>
                  </a:lnTo>
                  <a:lnTo>
                    <a:pt x="0" y="890"/>
                  </a:lnTo>
                  <a:lnTo>
                    <a:pt x="0" y="626"/>
                  </a:lnTo>
                  <a:lnTo>
                    <a:pt x="1" y="588"/>
                  </a:lnTo>
                  <a:lnTo>
                    <a:pt x="2" y="551"/>
                  </a:lnTo>
                  <a:lnTo>
                    <a:pt x="3" y="517"/>
                  </a:lnTo>
                  <a:lnTo>
                    <a:pt x="6" y="484"/>
                  </a:lnTo>
                  <a:lnTo>
                    <a:pt x="9" y="453"/>
                  </a:lnTo>
                  <a:lnTo>
                    <a:pt x="12" y="423"/>
                  </a:lnTo>
                  <a:lnTo>
                    <a:pt x="17" y="396"/>
                  </a:lnTo>
                  <a:lnTo>
                    <a:pt x="22" y="370"/>
                  </a:lnTo>
                  <a:lnTo>
                    <a:pt x="28" y="345"/>
                  </a:lnTo>
                  <a:lnTo>
                    <a:pt x="34" y="323"/>
                  </a:lnTo>
                  <a:lnTo>
                    <a:pt x="43" y="295"/>
                  </a:lnTo>
                  <a:lnTo>
                    <a:pt x="54" y="269"/>
                  </a:lnTo>
                  <a:lnTo>
                    <a:pt x="67" y="243"/>
                  </a:lnTo>
                  <a:lnTo>
                    <a:pt x="82" y="218"/>
                  </a:lnTo>
                  <a:lnTo>
                    <a:pt x="98" y="193"/>
                  </a:lnTo>
                  <a:lnTo>
                    <a:pt x="117" y="170"/>
                  </a:lnTo>
                  <a:lnTo>
                    <a:pt x="137" y="146"/>
                  </a:lnTo>
                  <a:lnTo>
                    <a:pt x="159" y="124"/>
                  </a:lnTo>
                  <a:lnTo>
                    <a:pt x="182" y="104"/>
                  </a:lnTo>
                  <a:lnTo>
                    <a:pt x="205" y="85"/>
                  </a:lnTo>
                  <a:lnTo>
                    <a:pt x="230" y="66"/>
                  </a:lnTo>
                  <a:lnTo>
                    <a:pt x="257" y="49"/>
                  </a:lnTo>
                  <a:lnTo>
                    <a:pt x="284" y="33"/>
                  </a:lnTo>
                  <a:lnTo>
                    <a:pt x="313" y="18"/>
                  </a:lnTo>
                  <a:lnTo>
                    <a:pt x="343" y="4"/>
                  </a:lnTo>
                  <a:lnTo>
                    <a:pt x="352" y="1"/>
                  </a:lnTo>
                  <a:lnTo>
                    <a:pt x="361" y="0"/>
                  </a:lnTo>
                  <a:close/>
                </a:path>
              </a:pathLst>
            </a:custGeom>
            <a:solidFill>
              <a:schemeClr val="bg1"/>
            </a:solidFill>
            <a:ln w="0">
              <a:noFill/>
              <a:prstDash val="solid"/>
              <a:round/>
              <a:headEnd/>
              <a:tailEnd/>
            </a:ln>
          </p:spPr>
          <p:txBody>
            <a:bodyPr vert="horz" wrap="square" lIns="121920" tIns="60960" rIns="121920" bIns="6096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a:p>
          </p:txBody>
        </p:sp>
      </p:grpSp>
      <p:grpSp>
        <p:nvGrpSpPr>
          <p:cNvPr id="18" name="Group 17"/>
          <p:cNvGrpSpPr/>
          <p:nvPr/>
        </p:nvGrpSpPr>
        <p:grpSpPr>
          <a:xfrm rot="10800000">
            <a:off x="11270464" y="2995066"/>
            <a:ext cx="518001" cy="459524"/>
            <a:chOff x="1219200" y="2381609"/>
            <a:chExt cx="598726" cy="531136"/>
          </a:xfrm>
        </p:grpSpPr>
        <p:sp>
          <p:nvSpPr>
            <p:cNvPr id="19" name="Freeform 137"/>
            <p:cNvSpPr>
              <a:spLocks/>
            </p:cNvSpPr>
            <p:nvPr/>
          </p:nvSpPr>
          <p:spPr bwMode="auto">
            <a:xfrm>
              <a:off x="1219200" y="2381609"/>
              <a:ext cx="257965" cy="531136"/>
            </a:xfrm>
            <a:custGeom>
              <a:avLst/>
              <a:gdLst/>
              <a:ahLst/>
              <a:cxnLst>
                <a:cxn ang="0">
                  <a:pos x="370" y="0"/>
                </a:cxn>
                <a:cxn ang="0">
                  <a:pos x="387" y="5"/>
                </a:cxn>
                <a:cxn ang="0">
                  <a:pos x="401" y="15"/>
                </a:cxn>
                <a:cxn ang="0">
                  <a:pos x="411" y="29"/>
                </a:cxn>
                <a:cxn ang="0">
                  <a:pos x="456" y="126"/>
                </a:cxn>
                <a:cxn ang="0">
                  <a:pos x="458" y="142"/>
                </a:cxn>
                <a:cxn ang="0">
                  <a:pos x="455" y="158"/>
                </a:cxn>
                <a:cxn ang="0">
                  <a:pos x="447" y="172"/>
                </a:cxn>
                <a:cxn ang="0">
                  <a:pos x="435" y="183"/>
                </a:cxn>
                <a:cxn ang="0">
                  <a:pos x="405" y="198"/>
                </a:cxn>
                <a:cxn ang="0">
                  <a:pos x="364" y="221"/>
                </a:cxn>
                <a:cxn ang="0">
                  <a:pos x="329" y="246"/>
                </a:cxn>
                <a:cxn ang="0">
                  <a:pos x="300" y="275"/>
                </a:cxn>
                <a:cxn ang="0">
                  <a:pos x="277" y="307"/>
                </a:cxn>
                <a:cxn ang="0">
                  <a:pos x="258" y="343"/>
                </a:cxn>
                <a:cxn ang="0">
                  <a:pos x="244" y="383"/>
                </a:cxn>
                <a:cxn ang="0">
                  <a:pos x="234" y="427"/>
                </a:cxn>
                <a:cxn ang="0">
                  <a:pos x="228" y="475"/>
                </a:cxn>
                <a:cxn ang="0">
                  <a:pos x="389" y="500"/>
                </a:cxn>
                <a:cxn ang="0">
                  <a:pos x="407" y="504"/>
                </a:cxn>
                <a:cxn ang="0">
                  <a:pos x="422" y="513"/>
                </a:cxn>
                <a:cxn ang="0">
                  <a:pos x="433" y="526"/>
                </a:cxn>
                <a:cxn ang="0">
                  <a:pos x="439" y="543"/>
                </a:cxn>
                <a:cxn ang="0">
                  <a:pos x="440" y="891"/>
                </a:cxn>
                <a:cxn ang="0">
                  <a:pos x="437" y="909"/>
                </a:cxn>
                <a:cxn ang="0">
                  <a:pos x="428" y="925"/>
                </a:cxn>
                <a:cxn ang="0">
                  <a:pos x="415" y="936"/>
                </a:cxn>
                <a:cxn ang="0">
                  <a:pos x="398" y="942"/>
                </a:cxn>
                <a:cxn ang="0">
                  <a:pos x="51" y="943"/>
                </a:cxn>
                <a:cxn ang="0">
                  <a:pos x="34" y="940"/>
                </a:cxn>
                <a:cxn ang="0">
                  <a:pos x="18" y="931"/>
                </a:cxn>
                <a:cxn ang="0">
                  <a:pos x="7" y="918"/>
                </a:cxn>
                <a:cxn ang="0">
                  <a:pos x="1" y="901"/>
                </a:cxn>
                <a:cxn ang="0">
                  <a:pos x="0" y="627"/>
                </a:cxn>
                <a:cxn ang="0">
                  <a:pos x="1" y="553"/>
                </a:cxn>
                <a:cxn ang="0">
                  <a:pos x="6" y="485"/>
                </a:cxn>
                <a:cxn ang="0">
                  <a:pos x="13" y="425"/>
                </a:cxn>
                <a:cxn ang="0">
                  <a:pos x="22" y="370"/>
                </a:cxn>
                <a:cxn ang="0">
                  <a:pos x="35" y="323"/>
                </a:cxn>
                <a:cxn ang="0">
                  <a:pos x="52" y="275"/>
                </a:cxn>
                <a:cxn ang="0">
                  <a:pos x="75" y="229"/>
                </a:cxn>
                <a:cxn ang="0">
                  <a:pos x="104" y="186"/>
                </a:cxn>
                <a:cxn ang="0">
                  <a:pos x="139" y="145"/>
                </a:cxn>
                <a:cxn ang="0">
                  <a:pos x="181" y="105"/>
                </a:cxn>
                <a:cxn ang="0">
                  <a:pos x="230" y="67"/>
                </a:cxn>
                <a:cxn ang="0">
                  <a:pos x="284" y="33"/>
                </a:cxn>
                <a:cxn ang="0">
                  <a:pos x="344" y="4"/>
                </a:cxn>
                <a:cxn ang="0">
                  <a:pos x="362" y="0"/>
                </a:cxn>
              </a:cxnLst>
              <a:rect l="0" t="0" r="r" b="b"/>
              <a:pathLst>
                <a:path w="458" h="943">
                  <a:moveTo>
                    <a:pt x="362" y="0"/>
                  </a:moveTo>
                  <a:lnTo>
                    <a:pt x="370" y="0"/>
                  </a:lnTo>
                  <a:lnTo>
                    <a:pt x="379" y="2"/>
                  </a:lnTo>
                  <a:lnTo>
                    <a:pt x="387" y="5"/>
                  </a:lnTo>
                  <a:lnTo>
                    <a:pt x="394" y="9"/>
                  </a:lnTo>
                  <a:lnTo>
                    <a:pt x="401" y="15"/>
                  </a:lnTo>
                  <a:lnTo>
                    <a:pt x="407" y="22"/>
                  </a:lnTo>
                  <a:lnTo>
                    <a:pt x="411" y="29"/>
                  </a:lnTo>
                  <a:lnTo>
                    <a:pt x="453" y="118"/>
                  </a:lnTo>
                  <a:lnTo>
                    <a:pt x="456" y="126"/>
                  </a:lnTo>
                  <a:lnTo>
                    <a:pt x="458" y="134"/>
                  </a:lnTo>
                  <a:lnTo>
                    <a:pt x="458" y="142"/>
                  </a:lnTo>
                  <a:lnTo>
                    <a:pt x="457" y="151"/>
                  </a:lnTo>
                  <a:lnTo>
                    <a:pt x="455" y="158"/>
                  </a:lnTo>
                  <a:lnTo>
                    <a:pt x="451" y="166"/>
                  </a:lnTo>
                  <a:lnTo>
                    <a:pt x="447" y="172"/>
                  </a:lnTo>
                  <a:lnTo>
                    <a:pt x="441" y="178"/>
                  </a:lnTo>
                  <a:lnTo>
                    <a:pt x="435" y="183"/>
                  </a:lnTo>
                  <a:lnTo>
                    <a:pt x="427" y="187"/>
                  </a:lnTo>
                  <a:lnTo>
                    <a:pt x="405" y="198"/>
                  </a:lnTo>
                  <a:lnTo>
                    <a:pt x="383" y="209"/>
                  </a:lnTo>
                  <a:lnTo>
                    <a:pt x="364" y="221"/>
                  </a:lnTo>
                  <a:lnTo>
                    <a:pt x="345" y="233"/>
                  </a:lnTo>
                  <a:lnTo>
                    <a:pt x="329" y="246"/>
                  </a:lnTo>
                  <a:lnTo>
                    <a:pt x="313" y="261"/>
                  </a:lnTo>
                  <a:lnTo>
                    <a:pt x="300" y="275"/>
                  </a:lnTo>
                  <a:lnTo>
                    <a:pt x="287" y="291"/>
                  </a:lnTo>
                  <a:lnTo>
                    <a:pt x="277" y="307"/>
                  </a:lnTo>
                  <a:lnTo>
                    <a:pt x="267" y="325"/>
                  </a:lnTo>
                  <a:lnTo>
                    <a:pt x="258" y="343"/>
                  </a:lnTo>
                  <a:lnTo>
                    <a:pt x="251" y="363"/>
                  </a:lnTo>
                  <a:lnTo>
                    <a:pt x="244" y="383"/>
                  </a:lnTo>
                  <a:lnTo>
                    <a:pt x="239" y="404"/>
                  </a:lnTo>
                  <a:lnTo>
                    <a:pt x="234" y="427"/>
                  </a:lnTo>
                  <a:lnTo>
                    <a:pt x="231" y="450"/>
                  </a:lnTo>
                  <a:lnTo>
                    <a:pt x="228" y="475"/>
                  </a:lnTo>
                  <a:lnTo>
                    <a:pt x="228" y="500"/>
                  </a:lnTo>
                  <a:lnTo>
                    <a:pt x="389" y="500"/>
                  </a:lnTo>
                  <a:lnTo>
                    <a:pt x="398" y="501"/>
                  </a:lnTo>
                  <a:lnTo>
                    <a:pt x="407" y="504"/>
                  </a:lnTo>
                  <a:lnTo>
                    <a:pt x="415" y="508"/>
                  </a:lnTo>
                  <a:lnTo>
                    <a:pt x="422" y="513"/>
                  </a:lnTo>
                  <a:lnTo>
                    <a:pt x="428" y="519"/>
                  </a:lnTo>
                  <a:lnTo>
                    <a:pt x="433" y="526"/>
                  </a:lnTo>
                  <a:lnTo>
                    <a:pt x="437" y="534"/>
                  </a:lnTo>
                  <a:lnTo>
                    <a:pt x="439" y="543"/>
                  </a:lnTo>
                  <a:lnTo>
                    <a:pt x="440" y="552"/>
                  </a:lnTo>
                  <a:lnTo>
                    <a:pt x="440" y="891"/>
                  </a:lnTo>
                  <a:lnTo>
                    <a:pt x="439" y="901"/>
                  </a:lnTo>
                  <a:lnTo>
                    <a:pt x="437" y="909"/>
                  </a:lnTo>
                  <a:lnTo>
                    <a:pt x="433" y="918"/>
                  </a:lnTo>
                  <a:lnTo>
                    <a:pt x="428" y="925"/>
                  </a:lnTo>
                  <a:lnTo>
                    <a:pt x="422" y="931"/>
                  </a:lnTo>
                  <a:lnTo>
                    <a:pt x="415" y="936"/>
                  </a:lnTo>
                  <a:lnTo>
                    <a:pt x="407" y="940"/>
                  </a:lnTo>
                  <a:lnTo>
                    <a:pt x="398" y="942"/>
                  </a:lnTo>
                  <a:lnTo>
                    <a:pt x="389" y="943"/>
                  </a:lnTo>
                  <a:lnTo>
                    <a:pt x="51" y="943"/>
                  </a:lnTo>
                  <a:lnTo>
                    <a:pt x="42" y="942"/>
                  </a:lnTo>
                  <a:lnTo>
                    <a:pt x="34" y="940"/>
                  </a:lnTo>
                  <a:lnTo>
                    <a:pt x="25" y="936"/>
                  </a:lnTo>
                  <a:lnTo>
                    <a:pt x="18" y="931"/>
                  </a:lnTo>
                  <a:lnTo>
                    <a:pt x="12" y="925"/>
                  </a:lnTo>
                  <a:lnTo>
                    <a:pt x="7" y="918"/>
                  </a:lnTo>
                  <a:lnTo>
                    <a:pt x="3" y="909"/>
                  </a:lnTo>
                  <a:lnTo>
                    <a:pt x="1" y="901"/>
                  </a:lnTo>
                  <a:lnTo>
                    <a:pt x="0" y="891"/>
                  </a:lnTo>
                  <a:lnTo>
                    <a:pt x="0" y="627"/>
                  </a:lnTo>
                  <a:lnTo>
                    <a:pt x="0" y="589"/>
                  </a:lnTo>
                  <a:lnTo>
                    <a:pt x="1" y="553"/>
                  </a:lnTo>
                  <a:lnTo>
                    <a:pt x="3" y="518"/>
                  </a:lnTo>
                  <a:lnTo>
                    <a:pt x="6" y="485"/>
                  </a:lnTo>
                  <a:lnTo>
                    <a:pt x="9" y="454"/>
                  </a:lnTo>
                  <a:lnTo>
                    <a:pt x="13" y="425"/>
                  </a:lnTo>
                  <a:lnTo>
                    <a:pt x="17" y="397"/>
                  </a:lnTo>
                  <a:lnTo>
                    <a:pt x="22" y="370"/>
                  </a:lnTo>
                  <a:lnTo>
                    <a:pt x="28" y="346"/>
                  </a:lnTo>
                  <a:lnTo>
                    <a:pt x="35" y="323"/>
                  </a:lnTo>
                  <a:lnTo>
                    <a:pt x="43" y="298"/>
                  </a:lnTo>
                  <a:lnTo>
                    <a:pt x="52" y="275"/>
                  </a:lnTo>
                  <a:lnTo>
                    <a:pt x="63" y="252"/>
                  </a:lnTo>
                  <a:lnTo>
                    <a:pt x="75" y="229"/>
                  </a:lnTo>
                  <a:lnTo>
                    <a:pt x="89" y="207"/>
                  </a:lnTo>
                  <a:lnTo>
                    <a:pt x="104" y="186"/>
                  </a:lnTo>
                  <a:lnTo>
                    <a:pt x="121" y="165"/>
                  </a:lnTo>
                  <a:lnTo>
                    <a:pt x="139" y="145"/>
                  </a:lnTo>
                  <a:lnTo>
                    <a:pt x="159" y="125"/>
                  </a:lnTo>
                  <a:lnTo>
                    <a:pt x="181" y="105"/>
                  </a:lnTo>
                  <a:lnTo>
                    <a:pt x="204" y="85"/>
                  </a:lnTo>
                  <a:lnTo>
                    <a:pt x="230" y="67"/>
                  </a:lnTo>
                  <a:lnTo>
                    <a:pt x="256" y="49"/>
                  </a:lnTo>
                  <a:lnTo>
                    <a:pt x="284" y="33"/>
                  </a:lnTo>
                  <a:lnTo>
                    <a:pt x="314" y="18"/>
                  </a:lnTo>
                  <a:lnTo>
                    <a:pt x="344" y="4"/>
                  </a:lnTo>
                  <a:lnTo>
                    <a:pt x="353" y="1"/>
                  </a:lnTo>
                  <a:lnTo>
                    <a:pt x="362" y="0"/>
                  </a:lnTo>
                  <a:close/>
                </a:path>
              </a:pathLst>
            </a:custGeom>
            <a:solidFill>
              <a:schemeClr val="bg1"/>
            </a:solidFill>
            <a:ln w="0">
              <a:noFill/>
              <a:prstDash val="solid"/>
              <a:round/>
              <a:headEnd/>
              <a:tailEnd/>
            </a:ln>
          </p:spPr>
          <p:txBody>
            <a:bodyPr vert="horz" wrap="square" lIns="121920" tIns="60960" rIns="121920" bIns="6096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a:p>
          </p:txBody>
        </p:sp>
        <p:sp>
          <p:nvSpPr>
            <p:cNvPr id="20" name="Freeform 138"/>
            <p:cNvSpPr>
              <a:spLocks/>
            </p:cNvSpPr>
            <p:nvPr/>
          </p:nvSpPr>
          <p:spPr bwMode="auto">
            <a:xfrm>
              <a:off x="1560524" y="2382172"/>
              <a:ext cx="257402" cy="530573"/>
            </a:xfrm>
            <a:custGeom>
              <a:avLst/>
              <a:gdLst/>
              <a:ahLst/>
              <a:cxnLst>
                <a:cxn ang="0">
                  <a:pos x="370" y="0"/>
                </a:cxn>
                <a:cxn ang="0">
                  <a:pos x="386" y="5"/>
                </a:cxn>
                <a:cxn ang="0">
                  <a:pos x="400" y="15"/>
                </a:cxn>
                <a:cxn ang="0">
                  <a:pos x="410" y="29"/>
                </a:cxn>
                <a:cxn ang="0">
                  <a:pos x="456" y="125"/>
                </a:cxn>
                <a:cxn ang="0">
                  <a:pos x="457" y="141"/>
                </a:cxn>
                <a:cxn ang="0">
                  <a:pos x="454" y="157"/>
                </a:cxn>
                <a:cxn ang="0">
                  <a:pos x="446" y="171"/>
                </a:cxn>
                <a:cxn ang="0">
                  <a:pos x="434" y="182"/>
                </a:cxn>
                <a:cxn ang="0">
                  <a:pos x="404" y="197"/>
                </a:cxn>
                <a:cxn ang="0">
                  <a:pos x="363" y="220"/>
                </a:cxn>
                <a:cxn ang="0">
                  <a:pos x="328" y="245"/>
                </a:cxn>
                <a:cxn ang="0">
                  <a:pos x="299" y="274"/>
                </a:cxn>
                <a:cxn ang="0">
                  <a:pos x="276" y="306"/>
                </a:cxn>
                <a:cxn ang="0">
                  <a:pos x="258" y="342"/>
                </a:cxn>
                <a:cxn ang="0">
                  <a:pos x="243" y="382"/>
                </a:cxn>
                <a:cxn ang="0">
                  <a:pos x="234" y="426"/>
                </a:cxn>
                <a:cxn ang="0">
                  <a:pos x="228" y="474"/>
                </a:cxn>
                <a:cxn ang="0">
                  <a:pos x="389" y="499"/>
                </a:cxn>
                <a:cxn ang="0">
                  <a:pos x="407" y="503"/>
                </a:cxn>
                <a:cxn ang="0">
                  <a:pos x="422" y="512"/>
                </a:cxn>
                <a:cxn ang="0">
                  <a:pos x="433" y="525"/>
                </a:cxn>
                <a:cxn ang="0">
                  <a:pos x="440" y="542"/>
                </a:cxn>
                <a:cxn ang="0">
                  <a:pos x="441" y="890"/>
                </a:cxn>
                <a:cxn ang="0">
                  <a:pos x="437" y="908"/>
                </a:cxn>
                <a:cxn ang="0">
                  <a:pos x="429" y="924"/>
                </a:cxn>
                <a:cxn ang="0">
                  <a:pos x="415" y="935"/>
                </a:cxn>
                <a:cxn ang="0">
                  <a:pos x="398" y="941"/>
                </a:cxn>
                <a:cxn ang="0">
                  <a:pos x="52" y="942"/>
                </a:cxn>
                <a:cxn ang="0">
                  <a:pos x="34" y="939"/>
                </a:cxn>
                <a:cxn ang="0">
                  <a:pos x="19" y="930"/>
                </a:cxn>
                <a:cxn ang="0">
                  <a:pos x="7" y="917"/>
                </a:cxn>
                <a:cxn ang="0">
                  <a:pos x="1" y="900"/>
                </a:cxn>
                <a:cxn ang="0">
                  <a:pos x="0" y="626"/>
                </a:cxn>
                <a:cxn ang="0">
                  <a:pos x="2" y="551"/>
                </a:cxn>
                <a:cxn ang="0">
                  <a:pos x="6" y="484"/>
                </a:cxn>
                <a:cxn ang="0">
                  <a:pos x="12" y="423"/>
                </a:cxn>
                <a:cxn ang="0">
                  <a:pos x="22" y="370"/>
                </a:cxn>
                <a:cxn ang="0">
                  <a:pos x="34" y="323"/>
                </a:cxn>
                <a:cxn ang="0">
                  <a:pos x="54" y="269"/>
                </a:cxn>
                <a:cxn ang="0">
                  <a:pos x="82" y="218"/>
                </a:cxn>
                <a:cxn ang="0">
                  <a:pos x="117" y="170"/>
                </a:cxn>
                <a:cxn ang="0">
                  <a:pos x="159" y="124"/>
                </a:cxn>
                <a:cxn ang="0">
                  <a:pos x="205" y="85"/>
                </a:cxn>
                <a:cxn ang="0">
                  <a:pos x="257" y="49"/>
                </a:cxn>
                <a:cxn ang="0">
                  <a:pos x="313" y="18"/>
                </a:cxn>
                <a:cxn ang="0">
                  <a:pos x="352" y="1"/>
                </a:cxn>
              </a:cxnLst>
              <a:rect l="0" t="0" r="r" b="b"/>
              <a:pathLst>
                <a:path w="457" h="942">
                  <a:moveTo>
                    <a:pt x="361" y="0"/>
                  </a:moveTo>
                  <a:lnTo>
                    <a:pt x="370" y="0"/>
                  </a:lnTo>
                  <a:lnTo>
                    <a:pt x="378" y="2"/>
                  </a:lnTo>
                  <a:lnTo>
                    <a:pt x="386" y="5"/>
                  </a:lnTo>
                  <a:lnTo>
                    <a:pt x="393" y="9"/>
                  </a:lnTo>
                  <a:lnTo>
                    <a:pt x="400" y="15"/>
                  </a:lnTo>
                  <a:lnTo>
                    <a:pt x="406" y="21"/>
                  </a:lnTo>
                  <a:lnTo>
                    <a:pt x="410" y="29"/>
                  </a:lnTo>
                  <a:lnTo>
                    <a:pt x="453" y="117"/>
                  </a:lnTo>
                  <a:lnTo>
                    <a:pt x="456" y="125"/>
                  </a:lnTo>
                  <a:lnTo>
                    <a:pt x="457" y="133"/>
                  </a:lnTo>
                  <a:lnTo>
                    <a:pt x="457" y="141"/>
                  </a:lnTo>
                  <a:lnTo>
                    <a:pt x="456" y="150"/>
                  </a:lnTo>
                  <a:lnTo>
                    <a:pt x="454" y="157"/>
                  </a:lnTo>
                  <a:lnTo>
                    <a:pt x="451" y="165"/>
                  </a:lnTo>
                  <a:lnTo>
                    <a:pt x="446" y="171"/>
                  </a:lnTo>
                  <a:lnTo>
                    <a:pt x="441" y="177"/>
                  </a:lnTo>
                  <a:lnTo>
                    <a:pt x="434" y="182"/>
                  </a:lnTo>
                  <a:lnTo>
                    <a:pt x="427" y="186"/>
                  </a:lnTo>
                  <a:lnTo>
                    <a:pt x="404" y="197"/>
                  </a:lnTo>
                  <a:lnTo>
                    <a:pt x="383" y="208"/>
                  </a:lnTo>
                  <a:lnTo>
                    <a:pt x="363" y="220"/>
                  </a:lnTo>
                  <a:lnTo>
                    <a:pt x="345" y="232"/>
                  </a:lnTo>
                  <a:lnTo>
                    <a:pt x="328" y="245"/>
                  </a:lnTo>
                  <a:lnTo>
                    <a:pt x="313" y="260"/>
                  </a:lnTo>
                  <a:lnTo>
                    <a:pt x="299" y="274"/>
                  </a:lnTo>
                  <a:lnTo>
                    <a:pt x="287" y="290"/>
                  </a:lnTo>
                  <a:lnTo>
                    <a:pt x="276" y="306"/>
                  </a:lnTo>
                  <a:lnTo>
                    <a:pt x="266" y="324"/>
                  </a:lnTo>
                  <a:lnTo>
                    <a:pt x="258" y="342"/>
                  </a:lnTo>
                  <a:lnTo>
                    <a:pt x="250" y="362"/>
                  </a:lnTo>
                  <a:lnTo>
                    <a:pt x="243" y="382"/>
                  </a:lnTo>
                  <a:lnTo>
                    <a:pt x="238" y="403"/>
                  </a:lnTo>
                  <a:lnTo>
                    <a:pt x="234" y="426"/>
                  </a:lnTo>
                  <a:lnTo>
                    <a:pt x="230" y="449"/>
                  </a:lnTo>
                  <a:lnTo>
                    <a:pt x="228" y="474"/>
                  </a:lnTo>
                  <a:lnTo>
                    <a:pt x="227" y="499"/>
                  </a:lnTo>
                  <a:lnTo>
                    <a:pt x="389" y="499"/>
                  </a:lnTo>
                  <a:lnTo>
                    <a:pt x="398" y="500"/>
                  </a:lnTo>
                  <a:lnTo>
                    <a:pt x="407" y="503"/>
                  </a:lnTo>
                  <a:lnTo>
                    <a:pt x="415" y="507"/>
                  </a:lnTo>
                  <a:lnTo>
                    <a:pt x="422" y="512"/>
                  </a:lnTo>
                  <a:lnTo>
                    <a:pt x="429" y="518"/>
                  </a:lnTo>
                  <a:lnTo>
                    <a:pt x="433" y="525"/>
                  </a:lnTo>
                  <a:lnTo>
                    <a:pt x="437" y="533"/>
                  </a:lnTo>
                  <a:lnTo>
                    <a:pt x="440" y="542"/>
                  </a:lnTo>
                  <a:lnTo>
                    <a:pt x="441" y="551"/>
                  </a:lnTo>
                  <a:lnTo>
                    <a:pt x="441" y="890"/>
                  </a:lnTo>
                  <a:lnTo>
                    <a:pt x="440" y="900"/>
                  </a:lnTo>
                  <a:lnTo>
                    <a:pt x="437" y="908"/>
                  </a:lnTo>
                  <a:lnTo>
                    <a:pt x="433" y="917"/>
                  </a:lnTo>
                  <a:lnTo>
                    <a:pt x="429" y="924"/>
                  </a:lnTo>
                  <a:lnTo>
                    <a:pt x="422" y="930"/>
                  </a:lnTo>
                  <a:lnTo>
                    <a:pt x="415" y="935"/>
                  </a:lnTo>
                  <a:lnTo>
                    <a:pt x="407" y="939"/>
                  </a:lnTo>
                  <a:lnTo>
                    <a:pt x="398" y="941"/>
                  </a:lnTo>
                  <a:lnTo>
                    <a:pt x="389" y="942"/>
                  </a:lnTo>
                  <a:lnTo>
                    <a:pt x="52" y="942"/>
                  </a:lnTo>
                  <a:lnTo>
                    <a:pt x="43" y="941"/>
                  </a:lnTo>
                  <a:lnTo>
                    <a:pt x="34" y="939"/>
                  </a:lnTo>
                  <a:lnTo>
                    <a:pt x="26" y="935"/>
                  </a:lnTo>
                  <a:lnTo>
                    <a:pt x="19" y="930"/>
                  </a:lnTo>
                  <a:lnTo>
                    <a:pt x="13" y="924"/>
                  </a:lnTo>
                  <a:lnTo>
                    <a:pt x="7" y="917"/>
                  </a:lnTo>
                  <a:lnTo>
                    <a:pt x="4" y="908"/>
                  </a:lnTo>
                  <a:lnTo>
                    <a:pt x="1" y="900"/>
                  </a:lnTo>
                  <a:lnTo>
                    <a:pt x="0" y="890"/>
                  </a:lnTo>
                  <a:lnTo>
                    <a:pt x="0" y="626"/>
                  </a:lnTo>
                  <a:lnTo>
                    <a:pt x="1" y="588"/>
                  </a:lnTo>
                  <a:lnTo>
                    <a:pt x="2" y="551"/>
                  </a:lnTo>
                  <a:lnTo>
                    <a:pt x="3" y="517"/>
                  </a:lnTo>
                  <a:lnTo>
                    <a:pt x="6" y="484"/>
                  </a:lnTo>
                  <a:lnTo>
                    <a:pt x="9" y="453"/>
                  </a:lnTo>
                  <a:lnTo>
                    <a:pt x="12" y="423"/>
                  </a:lnTo>
                  <a:lnTo>
                    <a:pt x="17" y="396"/>
                  </a:lnTo>
                  <a:lnTo>
                    <a:pt x="22" y="370"/>
                  </a:lnTo>
                  <a:lnTo>
                    <a:pt x="28" y="345"/>
                  </a:lnTo>
                  <a:lnTo>
                    <a:pt x="34" y="323"/>
                  </a:lnTo>
                  <a:lnTo>
                    <a:pt x="43" y="295"/>
                  </a:lnTo>
                  <a:lnTo>
                    <a:pt x="54" y="269"/>
                  </a:lnTo>
                  <a:lnTo>
                    <a:pt x="67" y="243"/>
                  </a:lnTo>
                  <a:lnTo>
                    <a:pt x="82" y="218"/>
                  </a:lnTo>
                  <a:lnTo>
                    <a:pt x="98" y="193"/>
                  </a:lnTo>
                  <a:lnTo>
                    <a:pt x="117" y="170"/>
                  </a:lnTo>
                  <a:lnTo>
                    <a:pt x="137" y="146"/>
                  </a:lnTo>
                  <a:lnTo>
                    <a:pt x="159" y="124"/>
                  </a:lnTo>
                  <a:lnTo>
                    <a:pt x="182" y="104"/>
                  </a:lnTo>
                  <a:lnTo>
                    <a:pt x="205" y="85"/>
                  </a:lnTo>
                  <a:lnTo>
                    <a:pt x="230" y="66"/>
                  </a:lnTo>
                  <a:lnTo>
                    <a:pt x="257" y="49"/>
                  </a:lnTo>
                  <a:lnTo>
                    <a:pt x="284" y="33"/>
                  </a:lnTo>
                  <a:lnTo>
                    <a:pt x="313" y="18"/>
                  </a:lnTo>
                  <a:lnTo>
                    <a:pt x="343" y="4"/>
                  </a:lnTo>
                  <a:lnTo>
                    <a:pt x="352" y="1"/>
                  </a:lnTo>
                  <a:lnTo>
                    <a:pt x="361" y="0"/>
                  </a:lnTo>
                  <a:close/>
                </a:path>
              </a:pathLst>
            </a:custGeom>
            <a:solidFill>
              <a:schemeClr val="bg1"/>
            </a:solidFill>
            <a:ln w="0">
              <a:noFill/>
              <a:prstDash val="solid"/>
              <a:round/>
              <a:headEnd/>
              <a:tailEnd/>
            </a:ln>
          </p:spPr>
          <p:txBody>
            <a:bodyPr vert="horz" wrap="square" lIns="121920" tIns="60960" rIns="121920" bIns="6096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a:p>
          </p:txBody>
        </p:sp>
      </p:grpSp>
      <p:sp>
        <p:nvSpPr>
          <p:cNvPr id="2" name="Rectangle 1"/>
          <p:cNvSpPr/>
          <p:nvPr/>
        </p:nvSpPr>
        <p:spPr>
          <a:xfrm>
            <a:off x="762001" y="1524000"/>
            <a:ext cx="2517957" cy="2350686"/>
          </a:xfrm>
          <a:prstGeom prst="rect">
            <a:avLst/>
          </a:prstGeom>
          <a:blipFill>
            <a:blip r:embed="rId3"/>
            <a:stretch>
              <a:fillRect/>
            </a:stretch>
          </a:bli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p:cNvSpPr/>
          <p:nvPr/>
        </p:nvSpPr>
        <p:spPr>
          <a:xfrm>
            <a:off x="8672944" y="3740727"/>
            <a:ext cx="2551113" cy="2350686"/>
          </a:xfrm>
          <a:prstGeom prst="rect">
            <a:avLst/>
          </a:prstGeom>
          <a:blipFill>
            <a:blip r:embed="rId4"/>
            <a:stretch>
              <a:fillRect/>
            </a:stretch>
          </a:blipFill>
          <a:ln>
            <a:solidFill>
              <a:schemeClr val="bg1"/>
            </a:solid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TextBox 21"/>
          <p:cNvSpPr txBox="1"/>
          <p:nvPr/>
        </p:nvSpPr>
        <p:spPr>
          <a:xfrm>
            <a:off x="4041959" y="2179520"/>
            <a:ext cx="7928368" cy="1169551"/>
          </a:xfrm>
          <a:prstGeom prst="rect">
            <a:avLst/>
          </a:prstGeom>
          <a:noFill/>
        </p:spPr>
        <p:txBody>
          <a:bodyPr wrap="square" rtlCol="0">
            <a:spAutoFit/>
          </a:bodyPr>
          <a:lstStyle/>
          <a:p>
            <a:r>
              <a:rPr lang="en-US" sz="1400" dirty="0">
                <a:solidFill>
                  <a:schemeClr val="bg1"/>
                </a:solidFill>
              </a:rPr>
              <a:t>Use this slide to provide quotes from famous people that support your topic. To change the images, right click anywhere within the image, then choose “format picture” from the drop down menu. Click the “fill” icon in the right screen, make sure the “picture” option is selected, then click the File button to browse and find your image.</a:t>
            </a:r>
          </a:p>
          <a:p>
            <a:r>
              <a:rPr lang="en-US" sz="1400" dirty="0">
                <a:solidFill>
                  <a:schemeClr val="bg1"/>
                </a:solidFill>
                <a:latin typeface="Candara" panose="020E0502030303020204" pitchFamily="34" charset="0"/>
              </a:rPr>
              <a:t> </a:t>
            </a:r>
            <a:endParaRPr lang="en-US" dirty="0">
              <a:solidFill>
                <a:schemeClr val="bg1"/>
              </a:solidFill>
              <a:latin typeface="Candara" panose="020E0502030303020204" pitchFamily="34" charset="0"/>
            </a:endParaRPr>
          </a:p>
        </p:txBody>
      </p:sp>
      <p:sp>
        <p:nvSpPr>
          <p:cNvPr id="23" name="TextBox 22"/>
          <p:cNvSpPr txBox="1"/>
          <p:nvPr/>
        </p:nvSpPr>
        <p:spPr>
          <a:xfrm>
            <a:off x="4041959" y="3166960"/>
            <a:ext cx="1828800" cy="627864"/>
          </a:xfrm>
          <a:prstGeom prst="rect">
            <a:avLst/>
          </a:prstGeom>
          <a:noFill/>
        </p:spPr>
        <p:txBody>
          <a:bodyPr wrap="square" rtlCol="0">
            <a:spAutoFit/>
          </a:bodyPr>
          <a:lstStyle/>
          <a:p>
            <a:pPr defTabSz="1219170">
              <a:spcBef>
                <a:spcPct val="20000"/>
              </a:spcBef>
              <a:defRPr/>
            </a:pPr>
            <a:r>
              <a:rPr lang="en-US" b="1" dirty="0">
                <a:solidFill>
                  <a:schemeClr val="bg1"/>
                </a:solidFill>
                <a:latin typeface="Candara" panose="020E0502030303020204" pitchFamily="34" charset="0"/>
              </a:rPr>
              <a:t>NAME HERE</a:t>
            </a:r>
          </a:p>
          <a:p>
            <a:pPr defTabSz="1219170">
              <a:spcBef>
                <a:spcPct val="20000"/>
              </a:spcBef>
              <a:defRPr/>
            </a:pPr>
            <a:r>
              <a:rPr lang="en-US" sz="1400" dirty="0">
                <a:solidFill>
                  <a:schemeClr val="bg1"/>
                </a:solidFill>
                <a:latin typeface="Candara" panose="020E0502030303020204" pitchFamily="34" charset="0"/>
              </a:rPr>
              <a:t>Title/Description</a:t>
            </a:r>
          </a:p>
        </p:txBody>
      </p:sp>
      <p:sp>
        <p:nvSpPr>
          <p:cNvPr id="24" name="TextBox 23"/>
          <p:cNvSpPr txBox="1"/>
          <p:nvPr/>
        </p:nvSpPr>
        <p:spPr>
          <a:xfrm>
            <a:off x="283716" y="4425971"/>
            <a:ext cx="7928368" cy="1169551"/>
          </a:xfrm>
          <a:prstGeom prst="rect">
            <a:avLst/>
          </a:prstGeom>
          <a:noFill/>
        </p:spPr>
        <p:txBody>
          <a:bodyPr wrap="square" rtlCol="0">
            <a:spAutoFit/>
          </a:bodyPr>
          <a:lstStyle/>
          <a:p>
            <a:pPr algn="r"/>
            <a:r>
              <a:rPr lang="en-US" sz="1400" dirty="0">
                <a:solidFill>
                  <a:schemeClr val="bg1"/>
                </a:solidFill>
              </a:rPr>
              <a:t>Use this slide to provide quotes from famous people that support your topic. To change the images, right click anywhere within the image, then choose “format picture” from the drop down menu. Click the “fill” icon in the right screen, make sure the “picture” option is selected, then click the File button to browse and find your image.</a:t>
            </a:r>
          </a:p>
          <a:p>
            <a:pPr algn="r"/>
            <a:r>
              <a:rPr lang="en-US" sz="1400" dirty="0">
                <a:solidFill>
                  <a:schemeClr val="bg1"/>
                </a:solidFill>
                <a:latin typeface="Candara" panose="020E0502030303020204" pitchFamily="34" charset="0"/>
              </a:rPr>
              <a:t> </a:t>
            </a:r>
            <a:endParaRPr lang="en-US" dirty="0">
              <a:solidFill>
                <a:schemeClr val="bg1"/>
              </a:solidFill>
              <a:latin typeface="Candara" panose="020E0502030303020204" pitchFamily="34" charset="0"/>
            </a:endParaRPr>
          </a:p>
        </p:txBody>
      </p:sp>
      <p:sp>
        <p:nvSpPr>
          <p:cNvPr id="25" name="TextBox 24"/>
          <p:cNvSpPr txBox="1"/>
          <p:nvPr/>
        </p:nvSpPr>
        <p:spPr>
          <a:xfrm>
            <a:off x="6352066" y="5488513"/>
            <a:ext cx="1828800" cy="627864"/>
          </a:xfrm>
          <a:prstGeom prst="rect">
            <a:avLst/>
          </a:prstGeom>
          <a:noFill/>
        </p:spPr>
        <p:txBody>
          <a:bodyPr wrap="square" rtlCol="0">
            <a:spAutoFit/>
          </a:bodyPr>
          <a:lstStyle/>
          <a:p>
            <a:pPr algn="r" defTabSz="1219170">
              <a:spcBef>
                <a:spcPct val="20000"/>
              </a:spcBef>
              <a:defRPr/>
            </a:pPr>
            <a:r>
              <a:rPr lang="en-US" b="1" dirty="0">
                <a:solidFill>
                  <a:schemeClr val="bg1"/>
                </a:solidFill>
                <a:latin typeface="Candara" panose="020E0502030303020204" pitchFamily="34" charset="0"/>
              </a:rPr>
              <a:t>NAME HERE</a:t>
            </a:r>
          </a:p>
          <a:p>
            <a:pPr algn="r" defTabSz="1219170">
              <a:spcBef>
                <a:spcPct val="20000"/>
              </a:spcBef>
              <a:defRPr/>
            </a:pPr>
            <a:r>
              <a:rPr lang="en-US" sz="1400" dirty="0">
                <a:solidFill>
                  <a:schemeClr val="bg1"/>
                </a:solidFill>
                <a:latin typeface="Candara" panose="020E0502030303020204" pitchFamily="34" charset="0"/>
              </a:rPr>
              <a:t>Title/Description</a:t>
            </a:r>
          </a:p>
        </p:txBody>
      </p:sp>
    </p:spTree>
    <p:extLst>
      <p:ext uri="{BB962C8B-B14F-4D97-AF65-F5344CB8AC3E}">
        <p14:creationId xmlns:p14="http://schemas.microsoft.com/office/powerpoint/2010/main" val="1086477585"/>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p:cTn id="11" dur="500" fill="hold"/>
                                        <p:tgtEl>
                                          <p:spTgt spid="2"/>
                                        </p:tgtEl>
                                        <p:attrNameLst>
                                          <p:attrName>ppt_w</p:attrName>
                                        </p:attrNameLst>
                                      </p:cBhvr>
                                      <p:tavLst>
                                        <p:tav tm="0">
                                          <p:val>
                                            <p:fltVal val="0"/>
                                          </p:val>
                                        </p:tav>
                                        <p:tav tm="100000">
                                          <p:val>
                                            <p:strVal val="#ppt_w"/>
                                          </p:val>
                                        </p:tav>
                                      </p:tavLst>
                                    </p:anim>
                                    <p:anim calcmode="lin" valueType="num">
                                      <p:cBhvr>
                                        <p:cTn id="12" dur="500" fill="hold"/>
                                        <p:tgtEl>
                                          <p:spTgt spid="2"/>
                                        </p:tgtEl>
                                        <p:attrNameLst>
                                          <p:attrName>ppt_h</p:attrName>
                                        </p:attrNameLst>
                                      </p:cBhvr>
                                      <p:tavLst>
                                        <p:tav tm="0">
                                          <p:val>
                                            <p:fltVal val="0"/>
                                          </p:val>
                                        </p:tav>
                                        <p:tav tm="100000">
                                          <p:val>
                                            <p:strVal val="#ppt_h"/>
                                          </p:val>
                                        </p:tav>
                                      </p:tavLst>
                                    </p:anim>
                                    <p:animEffect transition="in" filter="fade">
                                      <p:cBhvr>
                                        <p:cTn id="13" dur="500"/>
                                        <p:tgtEl>
                                          <p:spTgt spid="2"/>
                                        </p:tgtEl>
                                      </p:cBhvr>
                                    </p:animEffect>
                                  </p:childTnLst>
                                </p:cTn>
                              </p:par>
                            </p:childTnLst>
                          </p:cTn>
                        </p:par>
                        <p:par>
                          <p:cTn id="14" fill="hold">
                            <p:stCondLst>
                              <p:cond delay="1000"/>
                            </p:stCondLst>
                            <p:childTnLst>
                              <p:par>
                                <p:cTn id="15" presetID="53" presetClass="entr" presetSubtype="16" fill="hold" nodeType="afterEffect">
                                  <p:stCondLst>
                                    <p:cond delay="0"/>
                                  </p:stCondLst>
                                  <p:childTnLst>
                                    <p:set>
                                      <p:cBhvr>
                                        <p:cTn id="16" dur="1" fill="hold">
                                          <p:stCondLst>
                                            <p:cond delay="0"/>
                                          </p:stCondLst>
                                        </p:cTn>
                                        <p:tgtEl>
                                          <p:spTgt spid="15"/>
                                        </p:tgtEl>
                                        <p:attrNameLst>
                                          <p:attrName>style.visibility</p:attrName>
                                        </p:attrNameLst>
                                      </p:cBhvr>
                                      <p:to>
                                        <p:strVal val="visible"/>
                                      </p:to>
                                    </p:set>
                                    <p:anim calcmode="lin" valueType="num">
                                      <p:cBhvr>
                                        <p:cTn id="17" dur="500" fill="hold"/>
                                        <p:tgtEl>
                                          <p:spTgt spid="15"/>
                                        </p:tgtEl>
                                        <p:attrNameLst>
                                          <p:attrName>ppt_w</p:attrName>
                                        </p:attrNameLst>
                                      </p:cBhvr>
                                      <p:tavLst>
                                        <p:tav tm="0">
                                          <p:val>
                                            <p:fltVal val="0"/>
                                          </p:val>
                                        </p:tav>
                                        <p:tav tm="100000">
                                          <p:val>
                                            <p:strVal val="#ppt_w"/>
                                          </p:val>
                                        </p:tav>
                                      </p:tavLst>
                                    </p:anim>
                                    <p:anim calcmode="lin" valueType="num">
                                      <p:cBhvr>
                                        <p:cTn id="18" dur="500" fill="hold"/>
                                        <p:tgtEl>
                                          <p:spTgt spid="15"/>
                                        </p:tgtEl>
                                        <p:attrNameLst>
                                          <p:attrName>ppt_h</p:attrName>
                                        </p:attrNameLst>
                                      </p:cBhvr>
                                      <p:tavLst>
                                        <p:tav tm="0">
                                          <p:val>
                                            <p:fltVal val="0"/>
                                          </p:val>
                                        </p:tav>
                                        <p:tav tm="100000">
                                          <p:val>
                                            <p:strVal val="#ppt_h"/>
                                          </p:val>
                                        </p:tav>
                                      </p:tavLst>
                                    </p:anim>
                                    <p:animEffect transition="in" filter="fade">
                                      <p:cBhvr>
                                        <p:cTn id="19" dur="500"/>
                                        <p:tgtEl>
                                          <p:spTgt spid="15"/>
                                        </p:tgtEl>
                                      </p:cBhvr>
                                    </p:animEffect>
                                  </p:childTnLst>
                                </p:cTn>
                              </p:par>
                              <p:par>
                                <p:cTn id="20" presetID="53" presetClass="entr" presetSubtype="16" fill="hold" nodeType="withEffect">
                                  <p:stCondLst>
                                    <p:cond delay="0"/>
                                  </p:stCondLst>
                                  <p:childTnLst>
                                    <p:set>
                                      <p:cBhvr>
                                        <p:cTn id="21" dur="1" fill="hold">
                                          <p:stCondLst>
                                            <p:cond delay="0"/>
                                          </p:stCondLst>
                                        </p:cTn>
                                        <p:tgtEl>
                                          <p:spTgt spid="18"/>
                                        </p:tgtEl>
                                        <p:attrNameLst>
                                          <p:attrName>style.visibility</p:attrName>
                                        </p:attrNameLst>
                                      </p:cBhvr>
                                      <p:to>
                                        <p:strVal val="visible"/>
                                      </p:to>
                                    </p:set>
                                    <p:anim calcmode="lin" valueType="num">
                                      <p:cBhvr>
                                        <p:cTn id="22" dur="500" fill="hold"/>
                                        <p:tgtEl>
                                          <p:spTgt spid="18"/>
                                        </p:tgtEl>
                                        <p:attrNameLst>
                                          <p:attrName>ppt_w</p:attrName>
                                        </p:attrNameLst>
                                      </p:cBhvr>
                                      <p:tavLst>
                                        <p:tav tm="0">
                                          <p:val>
                                            <p:fltVal val="0"/>
                                          </p:val>
                                        </p:tav>
                                        <p:tav tm="100000">
                                          <p:val>
                                            <p:strVal val="#ppt_w"/>
                                          </p:val>
                                        </p:tav>
                                      </p:tavLst>
                                    </p:anim>
                                    <p:anim calcmode="lin" valueType="num">
                                      <p:cBhvr>
                                        <p:cTn id="23" dur="500" fill="hold"/>
                                        <p:tgtEl>
                                          <p:spTgt spid="18"/>
                                        </p:tgtEl>
                                        <p:attrNameLst>
                                          <p:attrName>ppt_h</p:attrName>
                                        </p:attrNameLst>
                                      </p:cBhvr>
                                      <p:tavLst>
                                        <p:tav tm="0">
                                          <p:val>
                                            <p:fltVal val="0"/>
                                          </p:val>
                                        </p:tav>
                                        <p:tav tm="100000">
                                          <p:val>
                                            <p:strVal val="#ppt_h"/>
                                          </p:val>
                                        </p:tav>
                                      </p:tavLst>
                                    </p:anim>
                                    <p:animEffect transition="in" filter="fade">
                                      <p:cBhvr>
                                        <p:cTn id="24" dur="500"/>
                                        <p:tgtEl>
                                          <p:spTgt spid="18"/>
                                        </p:tgtEl>
                                      </p:cBhvr>
                                    </p:animEffect>
                                  </p:childTnLst>
                                </p:cTn>
                              </p:par>
                            </p:childTnLst>
                          </p:cTn>
                        </p:par>
                        <p:par>
                          <p:cTn id="25" fill="hold">
                            <p:stCondLst>
                              <p:cond delay="1500"/>
                            </p:stCondLst>
                            <p:childTnLst>
                              <p:par>
                                <p:cTn id="26" presetID="22" presetClass="entr" presetSubtype="8" fill="hold" grpId="0" nodeType="afterEffect">
                                  <p:stCondLst>
                                    <p:cond delay="0"/>
                                  </p:stCondLst>
                                  <p:childTnLst>
                                    <p:set>
                                      <p:cBhvr>
                                        <p:cTn id="27" dur="1" fill="hold">
                                          <p:stCondLst>
                                            <p:cond delay="0"/>
                                          </p:stCondLst>
                                        </p:cTn>
                                        <p:tgtEl>
                                          <p:spTgt spid="22"/>
                                        </p:tgtEl>
                                        <p:attrNameLst>
                                          <p:attrName>style.visibility</p:attrName>
                                        </p:attrNameLst>
                                      </p:cBhvr>
                                      <p:to>
                                        <p:strVal val="visible"/>
                                      </p:to>
                                    </p:set>
                                    <p:animEffect transition="in" filter="wipe(left)">
                                      <p:cBhvr>
                                        <p:cTn id="28" dur="1000"/>
                                        <p:tgtEl>
                                          <p:spTgt spid="22"/>
                                        </p:tgtEl>
                                      </p:cBhvr>
                                    </p:animEffect>
                                  </p:childTnLst>
                                </p:cTn>
                              </p:par>
                            </p:childTnLst>
                          </p:cTn>
                        </p:par>
                        <p:par>
                          <p:cTn id="29" fill="hold">
                            <p:stCondLst>
                              <p:cond delay="2500"/>
                            </p:stCondLst>
                            <p:childTnLst>
                              <p:par>
                                <p:cTn id="30" presetID="22" presetClass="entr" presetSubtype="1" fill="hold" grpId="0" nodeType="afterEffect">
                                  <p:stCondLst>
                                    <p:cond delay="0"/>
                                  </p:stCondLst>
                                  <p:childTnLst>
                                    <p:set>
                                      <p:cBhvr>
                                        <p:cTn id="31" dur="1" fill="hold">
                                          <p:stCondLst>
                                            <p:cond delay="0"/>
                                          </p:stCondLst>
                                        </p:cTn>
                                        <p:tgtEl>
                                          <p:spTgt spid="23"/>
                                        </p:tgtEl>
                                        <p:attrNameLst>
                                          <p:attrName>style.visibility</p:attrName>
                                        </p:attrNameLst>
                                      </p:cBhvr>
                                      <p:to>
                                        <p:strVal val="visible"/>
                                      </p:to>
                                    </p:set>
                                    <p:animEffect transition="in" filter="wipe(up)">
                                      <p:cBhvr>
                                        <p:cTn id="32" dur="500"/>
                                        <p:tgtEl>
                                          <p:spTgt spid="23"/>
                                        </p:tgtEl>
                                      </p:cBhvr>
                                    </p:animEffect>
                                  </p:childTnLst>
                                </p:cTn>
                              </p:par>
                            </p:childTnLst>
                          </p:cTn>
                        </p:par>
                        <p:par>
                          <p:cTn id="33" fill="hold">
                            <p:stCondLst>
                              <p:cond delay="3000"/>
                            </p:stCondLst>
                            <p:childTnLst>
                              <p:par>
                                <p:cTn id="34" presetID="53" presetClass="entr" presetSubtype="16" fill="hold" grpId="0" nodeType="afterEffect">
                                  <p:stCondLst>
                                    <p:cond delay="0"/>
                                  </p:stCondLst>
                                  <p:childTnLst>
                                    <p:set>
                                      <p:cBhvr>
                                        <p:cTn id="35" dur="1" fill="hold">
                                          <p:stCondLst>
                                            <p:cond delay="0"/>
                                          </p:stCondLst>
                                        </p:cTn>
                                        <p:tgtEl>
                                          <p:spTgt spid="21"/>
                                        </p:tgtEl>
                                        <p:attrNameLst>
                                          <p:attrName>style.visibility</p:attrName>
                                        </p:attrNameLst>
                                      </p:cBhvr>
                                      <p:to>
                                        <p:strVal val="visible"/>
                                      </p:to>
                                    </p:set>
                                    <p:anim calcmode="lin" valueType="num">
                                      <p:cBhvr>
                                        <p:cTn id="36" dur="500" fill="hold"/>
                                        <p:tgtEl>
                                          <p:spTgt spid="21"/>
                                        </p:tgtEl>
                                        <p:attrNameLst>
                                          <p:attrName>ppt_w</p:attrName>
                                        </p:attrNameLst>
                                      </p:cBhvr>
                                      <p:tavLst>
                                        <p:tav tm="0">
                                          <p:val>
                                            <p:fltVal val="0"/>
                                          </p:val>
                                        </p:tav>
                                        <p:tav tm="100000">
                                          <p:val>
                                            <p:strVal val="#ppt_w"/>
                                          </p:val>
                                        </p:tav>
                                      </p:tavLst>
                                    </p:anim>
                                    <p:anim calcmode="lin" valueType="num">
                                      <p:cBhvr>
                                        <p:cTn id="37" dur="500" fill="hold"/>
                                        <p:tgtEl>
                                          <p:spTgt spid="21"/>
                                        </p:tgtEl>
                                        <p:attrNameLst>
                                          <p:attrName>ppt_h</p:attrName>
                                        </p:attrNameLst>
                                      </p:cBhvr>
                                      <p:tavLst>
                                        <p:tav tm="0">
                                          <p:val>
                                            <p:fltVal val="0"/>
                                          </p:val>
                                        </p:tav>
                                        <p:tav tm="100000">
                                          <p:val>
                                            <p:strVal val="#ppt_h"/>
                                          </p:val>
                                        </p:tav>
                                      </p:tavLst>
                                    </p:anim>
                                    <p:animEffect transition="in" filter="fade">
                                      <p:cBhvr>
                                        <p:cTn id="38" dur="500"/>
                                        <p:tgtEl>
                                          <p:spTgt spid="21"/>
                                        </p:tgtEl>
                                      </p:cBhvr>
                                    </p:animEffect>
                                  </p:childTnLst>
                                </p:cTn>
                              </p:par>
                            </p:childTnLst>
                          </p:cTn>
                        </p:par>
                        <p:par>
                          <p:cTn id="39" fill="hold">
                            <p:stCondLst>
                              <p:cond delay="3500"/>
                            </p:stCondLst>
                            <p:childTnLst>
                              <p:par>
                                <p:cTn id="40" presetID="53" presetClass="entr" presetSubtype="16" fill="hold" nodeType="afterEffect">
                                  <p:stCondLst>
                                    <p:cond delay="0"/>
                                  </p:stCondLst>
                                  <p:childTnLst>
                                    <p:set>
                                      <p:cBhvr>
                                        <p:cTn id="41" dur="1" fill="hold">
                                          <p:stCondLst>
                                            <p:cond delay="0"/>
                                          </p:stCondLst>
                                        </p:cTn>
                                        <p:tgtEl>
                                          <p:spTgt spid="9"/>
                                        </p:tgtEl>
                                        <p:attrNameLst>
                                          <p:attrName>style.visibility</p:attrName>
                                        </p:attrNameLst>
                                      </p:cBhvr>
                                      <p:to>
                                        <p:strVal val="visible"/>
                                      </p:to>
                                    </p:set>
                                    <p:anim calcmode="lin" valueType="num">
                                      <p:cBhvr>
                                        <p:cTn id="42" dur="500" fill="hold"/>
                                        <p:tgtEl>
                                          <p:spTgt spid="9"/>
                                        </p:tgtEl>
                                        <p:attrNameLst>
                                          <p:attrName>ppt_w</p:attrName>
                                        </p:attrNameLst>
                                      </p:cBhvr>
                                      <p:tavLst>
                                        <p:tav tm="0">
                                          <p:val>
                                            <p:fltVal val="0"/>
                                          </p:val>
                                        </p:tav>
                                        <p:tav tm="100000">
                                          <p:val>
                                            <p:strVal val="#ppt_w"/>
                                          </p:val>
                                        </p:tav>
                                      </p:tavLst>
                                    </p:anim>
                                    <p:anim calcmode="lin" valueType="num">
                                      <p:cBhvr>
                                        <p:cTn id="43" dur="500" fill="hold"/>
                                        <p:tgtEl>
                                          <p:spTgt spid="9"/>
                                        </p:tgtEl>
                                        <p:attrNameLst>
                                          <p:attrName>ppt_h</p:attrName>
                                        </p:attrNameLst>
                                      </p:cBhvr>
                                      <p:tavLst>
                                        <p:tav tm="0">
                                          <p:val>
                                            <p:fltVal val="0"/>
                                          </p:val>
                                        </p:tav>
                                        <p:tav tm="100000">
                                          <p:val>
                                            <p:strVal val="#ppt_h"/>
                                          </p:val>
                                        </p:tav>
                                      </p:tavLst>
                                    </p:anim>
                                    <p:animEffect transition="in" filter="fade">
                                      <p:cBhvr>
                                        <p:cTn id="44" dur="500"/>
                                        <p:tgtEl>
                                          <p:spTgt spid="9"/>
                                        </p:tgtEl>
                                      </p:cBhvr>
                                    </p:animEffect>
                                  </p:childTnLst>
                                </p:cTn>
                              </p:par>
                              <p:par>
                                <p:cTn id="45" presetID="53" presetClass="entr" presetSubtype="16" fill="hold" nodeType="withEffect">
                                  <p:stCondLst>
                                    <p:cond delay="0"/>
                                  </p:stCondLst>
                                  <p:childTnLst>
                                    <p:set>
                                      <p:cBhvr>
                                        <p:cTn id="46" dur="1" fill="hold">
                                          <p:stCondLst>
                                            <p:cond delay="0"/>
                                          </p:stCondLst>
                                        </p:cTn>
                                        <p:tgtEl>
                                          <p:spTgt spid="12"/>
                                        </p:tgtEl>
                                        <p:attrNameLst>
                                          <p:attrName>style.visibility</p:attrName>
                                        </p:attrNameLst>
                                      </p:cBhvr>
                                      <p:to>
                                        <p:strVal val="visible"/>
                                      </p:to>
                                    </p:set>
                                    <p:anim calcmode="lin" valueType="num">
                                      <p:cBhvr>
                                        <p:cTn id="47" dur="500" fill="hold"/>
                                        <p:tgtEl>
                                          <p:spTgt spid="12"/>
                                        </p:tgtEl>
                                        <p:attrNameLst>
                                          <p:attrName>ppt_w</p:attrName>
                                        </p:attrNameLst>
                                      </p:cBhvr>
                                      <p:tavLst>
                                        <p:tav tm="0">
                                          <p:val>
                                            <p:fltVal val="0"/>
                                          </p:val>
                                        </p:tav>
                                        <p:tav tm="100000">
                                          <p:val>
                                            <p:strVal val="#ppt_w"/>
                                          </p:val>
                                        </p:tav>
                                      </p:tavLst>
                                    </p:anim>
                                    <p:anim calcmode="lin" valueType="num">
                                      <p:cBhvr>
                                        <p:cTn id="48" dur="500" fill="hold"/>
                                        <p:tgtEl>
                                          <p:spTgt spid="12"/>
                                        </p:tgtEl>
                                        <p:attrNameLst>
                                          <p:attrName>ppt_h</p:attrName>
                                        </p:attrNameLst>
                                      </p:cBhvr>
                                      <p:tavLst>
                                        <p:tav tm="0">
                                          <p:val>
                                            <p:fltVal val="0"/>
                                          </p:val>
                                        </p:tav>
                                        <p:tav tm="100000">
                                          <p:val>
                                            <p:strVal val="#ppt_h"/>
                                          </p:val>
                                        </p:tav>
                                      </p:tavLst>
                                    </p:anim>
                                    <p:animEffect transition="in" filter="fade">
                                      <p:cBhvr>
                                        <p:cTn id="49" dur="500"/>
                                        <p:tgtEl>
                                          <p:spTgt spid="12"/>
                                        </p:tgtEl>
                                      </p:cBhvr>
                                    </p:animEffect>
                                  </p:childTnLst>
                                </p:cTn>
                              </p:par>
                            </p:childTnLst>
                          </p:cTn>
                        </p:par>
                        <p:par>
                          <p:cTn id="50" fill="hold">
                            <p:stCondLst>
                              <p:cond delay="4000"/>
                            </p:stCondLst>
                            <p:childTnLst>
                              <p:par>
                                <p:cTn id="51" presetID="22" presetClass="entr" presetSubtype="8" fill="hold" grpId="0" nodeType="afterEffect">
                                  <p:stCondLst>
                                    <p:cond delay="0"/>
                                  </p:stCondLst>
                                  <p:childTnLst>
                                    <p:set>
                                      <p:cBhvr>
                                        <p:cTn id="52" dur="1" fill="hold">
                                          <p:stCondLst>
                                            <p:cond delay="0"/>
                                          </p:stCondLst>
                                        </p:cTn>
                                        <p:tgtEl>
                                          <p:spTgt spid="24"/>
                                        </p:tgtEl>
                                        <p:attrNameLst>
                                          <p:attrName>style.visibility</p:attrName>
                                        </p:attrNameLst>
                                      </p:cBhvr>
                                      <p:to>
                                        <p:strVal val="visible"/>
                                      </p:to>
                                    </p:set>
                                    <p:animEffect transition="in" filter="wipe(left)">
                                      <p:cBhvr>
                                        <p:cTn id="53" dur="1000"/>
                                        <p:tgtEl>
                                          <p:spTgt spid="24"/>
                                        </p:tgtEl>
                                      </p:cBhvr>
                                    </p:animEffect>
                                  </p:childTnLst>
                                </p:cTn>
                              </p:par>
                            </p:childTnLst>
                          </p:cTn>
                        </p:par>
                        <p:par>
                          <p:cTn id="54" fill="hold">
                            <p:stCondLst>
                              <p:cond delay="5000"/>
                            </p:stCondLst>
                            <p:childTnLst>
                              <p:par>
                                <p:cTn id="55" presetID="22" presetClass="entr" presetSubtype="1" fill="hold" grpId="0" nodeType="afterEffect">
                                  <p:stCondLst>
                                    <p:cond delay="0"/>
                                  </p:stCondLst>
                                  <p:childTnLst>
                                    <p:set>
                                      <p:cBhvr>
                                        <p:cTn id="56" dur="1" fill="hold">
                                          <p:stCondLst>
                                            <p:cond delay="0"/>
                                          </p:stCondLst>
                                        </p:cTn>
                                        <p:tgtEl>
                                          <p:spTgt spid="25"/>
                                        </p:tgtEl>
                                        <p:attrNameLst>
                                          <p:attrName>style.visibility</p:attrName>
                                        </p:attrNameLst>
                                      </p:cBhvr>
                                      <p:to>
                                        <p:strVal val="visible"/>
                                      </p:to>
                                    </p:set>
                                    <p:animEffect transition="in" filter="wipe(up)">
                                      <p:cBhvr>
                                        <p:cTn id="57" dur="5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2" grpId="0" animBg="1"/>
      <p:bldP spid="21" grpId="0" animBg="1"/>
      <p:bldP spid="22" grpId="0"/>
      <p:bldP spid="23" grpId="0"/>
      <p:bldP spid="24" grpId="0"/>
      <p:bldP spid="25"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5546</TotalTime>
  <Words>3240</Words>
  <Application>Microsoft Office PowerPoint</Application>
  <PresentationFormat>Widescreen</PresentationFormat>
  <Paragraphs>219</Paragraphs>
  <Slides>18</Slides>
  <Notes>2</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18</vt:i4>
      </vt:variant>
    </vt:vector>
  </HeadingPairs>
  <TitlesOfParts>
    <vt:vector size="26" baseType="lpstr">
      <vt:lpstr>Arial</vt:lpstr>
      <vt:lpstr>Calibri</vt:lpstr>
      <vt:lpstr>Calibri Light</vt:lpstr>
      <vt:lpstr>Candara</vt:lpstr>
      <vt:lpstr>Estrangelo Edessa</vt:lpstr>
      <vt:lpstr>Lato</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About Our PowerPoint For Kids</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james sager;sage-fox.com</dc:creator>
  <cp:lastModifiedBy>james</cp:lastModifiedBy>
  <cp:revision>1995</cp:revision>
  <dcterms:created xsi:type="dcterms:W3CDTF">2015-12-31T02:20:12Z</dcterms:created>
  <dcterms:modified xsi:type="dcterms:W3CDTF">2017-10-21T21:37:48Z</dcterms:modified>
</cp:coreProperties>
</file>