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7" r:id="rId3"/>
    <p:sldId id="353" r:id="rId4"/>
    <p:sldId id="358" r:id="rId5"/>
    <p:sldId id="360" r:id="rId6"/>
    <p:sldId id="351" r:id="rId7"/>
    <p:sldId id="352" r:id="rId8"/>
    <p:sldId id="354" r:id="rId9"/>
    <p:sldId id="35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7.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14.jpg"/><Relationship Id="rId4" Type="http://schemas.openxmlformats.org/officeDocument/2006/relationships/image" Target="../media/image15.jpg"/></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1742" y="2524924"/>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5540</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2005</cp:revision>
  <dcterms:created xsi:type="dcterms:W3CDTF">2015-12-31T02:20:12Z</dcterms:created>
  <dcterms:modified xsi:type="dcterms:W3CDTF">2017-09-30T21:27:02Z</dcterms:modified>
</cp:coreProperties>
</file>