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0" r:id="rId2"/>
    <p:sldId id="365" r:id="rId3"/>
    <p:sldId id="364" r:id="rId4"/>
    <p:sldId id="362" r:id="rId5"/>
    <p:sldId id="366" r:id="rId6"/>
    <p:sldId id="363" r:id="rId7"/>
    <p:sldId id="361" r:id="rId8"/>
    <p:sldId id="368" r:id="rId9"/>
    <p:sldId id="353" r:id="rId10"/>
    <p:sldId id="359" r:id="rId11"/>
    <p:sldId id="360" r:id="rId12"/>
    <p:sldId id="337" r:id="rId13"/>
    <p:sldId id="369" r:id="rId14"/>
    <p:sldId id="336" r:id="rId15"/>
    <p:sldId id="332" r:id="rId16"/>
    <p:sldId id="333" r:id="rId17"/>
    <p:sldId id="334" r:id="rId18"/>
    <p:sldId id="33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7" d="100"/>
          <a:sy n="67" d="100"/>
        </p:scale>
        <p:origin x="96" y="87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64318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0362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783879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362084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0"/>
            <a:extLst>
              <a:ext uri="{FF2B5EF4-FFF2-40B4-BE49-F238E27FC236}">
                <a16:creationId xmlns:a16="http://schemas.microsoft.com/office/drawing/2014/main" id="{F9D11004-9BE3-47E2-B748-7574DAF166C8}"/>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70" r:id="rId14"/>
    <p:sldLayoutId id="2147483671" r:id="rId15"/>
    <p:sldLayoutId id="2147483679" r:id="rId16"/>
    <p:sldLayoutId id="2147483681" r:id="rId17"/>
    <p:sldLayoutId id="214748368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404263"/>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314325" y="6008170"/>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21, 2019</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202229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50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2120581"/>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To change the images, right click anywhere within the image </a:t>
            </a:r>
          </a:p>
          <a:p>
            <a:pPr marL="285750" indent="-285750" defTabSz="1219170">
              <a:spcBef>
                <a:spcPct val="20000"/>
              </a:spcBef>
              <a:buFont typeface="Wingdings" panose="05000000000000000000" pitchFamily="2" charset="2"/>
              <a:buChar char="v"/>
              <a:defRPr/>
            </a:pPr>
            <a:r>
              <a:rPr lang="en-US" sz="1200" dirty="0">
                <a:solidFill>
                  <a:schemeClr val="bg1"/>
                </a:solidFill>
              </a:rPr>
              <a:t>then choose “format picture” from the drop down menu </a:t>
            </a:r>
          </a:p>
          <a:p>
            <a:pPr marL="285750" indent="-285750" defTabSz="1219170">
              <a:spcBef>
                <a:spcPct val="20000"/>
              </a:spcBef>
              <a:buFont typeface="Wingdings" panose="05000000000000000000" pitchFamily="2" charset="2"/>
              <a:buChar char="v"/>
              <a:defRPr/>
            </a:pPr>
            <a:r>
              <a:rPr lang="en-US" sz="1200" dirty="0">
                <a:solidFill>
                  <a:schemeClr val="bg1"/>
                </a:solidFill>
              </a:rPr>
              <a:t>Click the “fill” icon in the right screen, make sure the “picture” option is selected</a:t>
            </a:r>
          </a:p>
          <a:p>
            <a:pPr marL="285750" indent="-285750" defTabSz="1219170">
              <a:spcBef>
                <a:spcPct val="20000"/>
              </a:spcBef>
              <a:buFont typeface="Wingdings" panose="05000000000000000000" pitchFamily="2" charset="2"/>
              <a:buChar char="v"/>
              <a:defRPr/>
            </a:pPr>
            <a:r>
              <a:rPr lang="en-US" sz="1200" dirty="0">
                <a:solidFill>
                  <a:schemeClr val="bg1"/>
                </a:solidFill>
              </a:rPr>
              <a:t>then click the File button to browse and find your image</a:t>
            </a:r>
          </a:p>
          <a:p>
            <a:pPr marL="285750" indent="-285750" defTabSz="1219170">
              <a:spcBef>
                <a:spcPct val="20000"/>
              </a:spcBef>
              <a:buFont typeface="Wingdings" panose="05000000000000000000" pitchFamily="2" charset="2"/>
              <a:buChar char="v"/>
              <a:defRPr/>
            </a:pPr>
            <a:endParaRPr lang="en-US" sz="1200" dirty="0">
              <a:solidFill>
                <a:schemeClr val="bg1"/>
              </a:solidFill>
            </a:endParaRP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865126"/>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To change the images, right click anywhere within the image </a:t>
            </a:r>
          </a:p>
          <a:p>
            <a:pPr marL="285750" indent="-285750" defTabSz="1219170">
              <a:spcBef>
                <a:spcPct val="20000"/>
              </a:spcBef>
              <a:buFont typeface="Wingdings" panose="05000000000000000000" pitchFamily="2" charset="2"/>
              <a:buChar char="v"/>
              <a:defRPr/>
            </a:pPr>
            <a:r>
              <a:rPr lang="en-US" sz="1200" dirty="0">
                <a:solidFill>
                  <a:schemeClr val="bg1"/>
                </a:solidFill>
              </a:rPr>
              <a:t>then choose “format picture” from the drop down menu </a:t>
            </a:r>
          </a:p>
          <a:p>
            <a:pPr marL="285750" indent="-285750" defTabSz="1219170">
              <a:spcBef>
                <a:spcPct val="20000"/>
              </a:spcBef>
              <a:buFont typeface="Wingdings" panose="05000000000000000000" pitchFamily="2" charset="2"/>
              <a:buChar char="v"/>
              <a:defRPr/>
            </a:pPr>
            <a:r>
              <a:rPr lang="en-US" sz="1200" dirty="0">
                <a:solidFill>
                  <a:schemeClr val="bg1"/>
                </a:solidFill>
              </a:rPr>
              <a:t>Click the “fill” icon in the right screen, make sure the “picture” option is selected</a:t>
            </a:r>
          </a:p>
          <a:p>
            <a:pPr marL="285750" indent="-285750" defTabSz="1219170">
              <a:spcBef>
                <a:spcPct val="20000"/>
              </a:spcBef>
              <a:buFont typeface="Wingdings" panose="05000000000000000000" pitchFamily="2" charset="2"/>
              <a:buChar char="v"/>
              <a:defRPr/>
            </a:pPr>
            <a:r>
              <a:rPr lang="en-US" sz="1200" dirty="0">
                <a:solidFill>
                  <a:schemeClr val="bg1"/>
                </a:solidFill>
              </a:rPr>
              <a:t>then click the File button to browse and find your image</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a:t>
            </a:r>
          </a:p>
          <a:p>
            <a:endParaRPr lang="en-US" sz="1400" dirty="0">
              <a:solidFill>
                <a:schemeClr val="bg1"/>
              </a:solidFill>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rPr>
              <a:t>Lorem Ipsum Dolor</a:t>
            </a:r>
          </a:p>
        </p:txBody>
      </p:sp>
      <p:sp>
        <p:nvSpPr>
          <p:cNvPr id="9" name="TextBox 8"/>
          <p:cNvSpPr txBox="1"/>
          <p:nvPr/>
        </p:nvSpPr>
        <p:spPr>
          <a:xfrm>
            <a:off x="6382491" y="4824023"/>
            <a:ext cx="4913419" cy="646331"/>
          </a:xfrm>
          <a:prstGeom prst="rect">
            <a:avLst/>
          </a:prstGeom>
          <a:noFill/>
        </p:spPr>
        <p:txBody>
          <a:bodyPr wrap="square" lIns="0" tIns="0" rIns="0" bIns="0" rtlCol="0">
            <a:spAutoFit/>
          </a:bodyPr>
          <a:lstStyle/>
          <a:p>
            <a:pPr defTabSz="1219170">
              <a:spcBef>
                <a:spcPct val="20000"/>
              </a:spcBef>
              <a:defRPr/>
            </a:pPr>
            <a:r>
              <a:rPr lang="en-US" sz="1400" dirty="0">
                <a:solidFill>
                  <a:schemeClr val="bg1"/>
                </a:solidFill>
              </a:rPr>
              <a:t>Right click the image above, then choose change picture. 600 x 400 pixel resolution works best for this spot. We recommend formatting to this size before inserting, to avoid distortion to the image.</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5577</TotalTime>
  <Words>3240</Words>
  <Application>Microsoft Office PowerPoint</Application>
  <PresentationFormat>Widescreen</PresentationFormat>
  <Paragraphs>219</Paragraphs>
  <Slides>18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2065</cp:revision>
  <dcterms:created xsi:type="dcterms:W3CDTF">2015-12-31T02:20:12Z</dcterms:created>
  <dcterms:modified xsi:type="dcterms:W3CDTF">2017-10-21T22:08:40Z</dcterms:modified>
</cp:coreProperties>
</file>