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1"/>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678528" y="6707407"/>
            <a:ext cx="457200" cy="123568"/>
          </a:xfrm>
          <a:prstGeom prst="rect">
            <a:avLst/>
          </a:prstGeom>
        </p:spPr>
      </p:pic>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5508</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1952</cp:revision>
  <dcterms:created xsi:type="dcterms:W3CDTF">2015-12-31T02:20:12Z</dcterms:created>
  <dcterms:modified xsi:type="dcterms:W3CDTF">2017-09-30T20:54:33Z</dcterms:modified>
</cp:coreProperties>
</file>