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0" r:id="rId2"/>
    <p:sldId id="361" r:id="rId3"/>
    <p:sldId id="362" r:id="rId4"/>
    <p:sldId id="363" r:id="rId5"/>
    <p:sldId id="364" r:id="rId6"/>
    <p:sldId id="365" r:id="rId7"/>
    <p:sldId id="366" r:id="rId8"/>
    <p:sldId id="368" r:id="rId9"/>
    <p:sldId id="353" r:id="rId10"/>
    <p:sldId id="359" r:id="rId11"/>
    <p:sldId id="360" r:id="rId12"/>
    <p:sldId id="337" r:id="rId13"/>
    <p:sldId id="369" r:id="rId14"/>
    <p:sldId id="336" r:id="rId15"/>
    <p:sldId id="332" r:id="rId16"/>
    <p:sldId id="333" r:id="rId17"/>
    <p:sldId id="334" r:id="rId18"/>
    <p:sldId id="33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7" d="100"/>
          <a:sy n="67" d="100"/>
        </p:scale>
        <p:origin x="96" y="87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10/21/2017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864318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503623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838798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4_MockUp7">
    <p:spTree>
      <p:nvGrpSpPr>
        <p:cNvPr id="1" name=""/>
        <p:cNvGrpSpPr/>
        <p:nvPr/>
      </p:nvGrpSpPr>
      <p:grpSpPr>
        <a:xfrm>
          <a:off x="0" y="0"/>
          <a:ext cx="0" cy="0"/>
          <a:chOff x="0" y="0"/>
          <a:chExt cx="0" cy="0"/>
        </a:xfrm>
      </p:grpSpPr>
      <p:sp>
        <p:nvSpPr>
          <p:cNvPr id="48"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9"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11" name="Picture Placeholder 7"/>
          <p:cNvSpPr>
            <a:spLocks noGrp="1"/>
          </p:cNvSpPr>
          <p:nvPr>
            <p:ph type="pic" sz="quarter" idx="11" hasCustomPrompt="1"/>
          </p:nvPr>
        </p:nvSpPr>
        <p:spPr>
          <a:xfrm>
            <a:off x="6382491" y="3044954"/>
            <a:ext cx="4946429" cy="3072373"/>
          </a:xfrm>
          <a:prstGeom prst="rect">
            <a:avLst/>
          </a:prstGeom>
          <a:solidFill>
            <a:schemeClr val="bg1">
              <a:lumMod val="95000"/>
            </a:schemeClr>
          </a:solidFill>
          <a:ln>
            <a:noFill/>
          </a:ln>
        </p:spPr>
        <p:txBody>
          <a:bodyPr bIns="457200" anchor="b"/>
          <a:lstStyle>
            <a:lvl1pPr algn="ctr">
              <a:buNone/>
              <a:defRPr sz="1333">
                <a:solidFill>
                  <a:schemeClr val="tx1">
                    <a:lumMod val="50000"/>
                    <a:lumOff val="50000"/>
                  </a:schemeClr>
                </a:solidFill>
              </a:defRPr>
            </a:lvl1pPr>
          </a:lstStyle>
          <a:p>
            <a:r>
              <a:rPr lang="en-US" dirty="0"/>
              <a:t>Image Holder</a:t>
            </a:r>
          </a:p>
        </p:txBody>
      </p:sp>
    </p:spTree>
    <p:extLst>
      <p:ext uri="{BB962C8B-B14F-4D97-AF65-F5344CB8AC3E}">
        <p14:creationId xmlns:p14="http://schemas.microsoft.com/office/powerpoint/2010/main" val="3362084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10/21/2017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10/21/2017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10/21/2017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hyperlink" Target="http://powerpoint.sage-fox.com/"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10/21/2017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9" name="Picture 8">
            <a:hlinkClick r:id="rId20"/>
            <a:extLst>
              <a:ext uri="{FF2B5EF4-FFF2-40B4-BE49-F238E27FC236}">
                <a16:creationId xmlns:a16="http://schemas.microsoft.com/office/drawing/2014/main" id="{F9D11004-9BE3-47E2-B748-7574DAF166C8}"/>
              </a:ext>
            </a:extLst>
          </p:cNvPr>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8" r:id="rId12"/>
    <p:sldLayoutId id="2147483669" r:id="rId13"/>
    <p:sldLayoutId id="2147483670" r:id="rId14"/>
    <p:sldLayoutId id="2147483671" r:id="rId15"/>
    <p:sldLayoutId id="2147483679" r:id="rId16"/>
    <p:sldLayoutId id="2147483681" r:id="rId17"/>
    <p:sldLayoutId id="2147483682" r:id="rId1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8.jpg"/><Relationship Id="rId5" Type="http://schemas.openxmlformats.org/officeDocument/2006/relationships/image" Target="../media/image17.jpg"/><Relationship Id="rId4" Type="http://schemas.openxmlformats.org/officeDocument/2006/relationships/image" Target="../media/image3.jpg"/></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6.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6.xml"/><Relationship Id="rId5" Type="http://schemas.openxmlformats.org/officeDocument/2006/relationships/image" Target="../media/image11.jpg"/><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image" Target="../media/image13.png"/><Relationship Id="rId5" Type="http://schemas.openxmlformats.org/officeDocument/2006/relationships/hyperlink" Target="http://powerpoint.sage-fox.com/" TargetMode="External"/><Relationship Id="rId4" Type="http://schemas.openxmlformats.org/officeDocument/2006/relationships/image" Target="../media/image12.jpg"/></Relationships>
</file>

<file path=ppt/slides/_rels/slide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6.xml"/><Relationship Id="rId4" Type="http://schemas.openxmlformats.org/officeDocument/2006/relationships/image" Target="../media/image15.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0" y="499847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7608779" y="436045"/>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21,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72022291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50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Rectangle 1"/>
          <p:cNvSpPr/>
          <p:nvPr/>
        </p:nvSpPr>
        <p:spPr>
          <a:xfrm>
            <a:off x="846667" y="1653365"/>
            <a:ext cx="2438400" cy="2438400"/>
          </a:xfrm>
          <a:prstGeom prst="rect">
            <a:avLst/>
          </a:prstGeom>
          <a:blipFill>
            <a:blip r:embed="rId3"/>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 name="Rectangle 2"/>
          <p:cNvSpPr/>
          <p:nvPr/>
        </p:nvSpPr>
        <p:spPr>
          <a:xfrm>
            <a:off x="3610187" y="1653365"/>
            <a:ext cx="2438400" cy="2438400"/>
          </a:xfrm>
          <a:prstGeom prst="rect">
            <a:avLst/>
          </a:prstGeom>
          <a:blipFill>
            <a:blip r:embed="rId4"/>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 name="Rectangle 3"/>
          <p:cNvSpPr/>
          <p:nvPr/>
        </p:nvSpPr>
        <p:spPr>
          <a:xfrm>
            <a:off x="6348628" y="1653365"/>
            <a:ext cx="2438400" cy="2438400"/>
          </a:xfrm>
          <a:prstGeom prst="rect">
            <a:avLst/>
          </a:prstGeom>
          <a:blipFill>
            <a:blip r:embed="rId5"/>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 name="Rectangle 4"/>
          <p:cNvSpPr/>
          <p:nvPr/>
        </p:nvSpPr>
        <p:spPr>
          <a:xfrm>
            <a:off x="9112148" y="1655474"/>
            <a:ext cx="2438400" cy="2438400"/>
          </a:xfrm>
          <a:prstGeom prst="rect">
            <a:avLst/>
          </a:prstGeom>
          <a:blipFill>
            <a:blip r:embed="rId6"/>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35" name="Group 34"/>
          <p:cNvGrpSpPr/>
          <p:nvPr/>
        </p:nvGrpSpPr>
        <p:grpSpPr>
          <a:xfrm>
            <a:off x="941894" y="5973351"/>
            <a:ext cx="2114814" cy="372724"/>
            <a:chOff x="721269" y="5939047"/>
            <a:chExt cx="2114814" cy="372724"/>
          </a:xfrm>
          <a:solidFill>
            <a:srgbClr val="FE4A1E"/>
          </a:solidFill>
        </p:grpSpPr>
        <p:sp>
          <p:nvSpPr>
            <p:cNvPr id="3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3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3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3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4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41" name="Text Placeholder 3"/>
          <p:cNvSpPr txBox="1">
            <a:spLocks/>
          </p:cNvSpPr>
          <p:nvPr/>
        </p:nvSpPr>
        <p:spPr>
          <a:xfrm>
            <a:off x="999067" y="452623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E4A1E"/>
                </a:solidFill>
              </a:rPr>
              <a:t>James Sager</a:t>
            </a:r>
          </a:p>
        </p:txBody>
      </p:sp>
      <p:sp>
        <p:nvSpPr>
          <p:cNvPr id="42" name="Text Placeholder 3"/>
          <p:cNvSpPr txBox="1">
            <a:spLocks/>
          </p:cNvSpPr>
          <p:nvPr/>
        </p:nvSpPr>
        <p:spPr>
          <a:xfrm flipH="1">
            <a:off x="999067" y="4876241"/>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E4A1E"/>
                </a:solidFill>
              </a:rPr>
              <a:t>Developer</a:t>
            </a:r>
          </a:p>
        </p:txBody>
      </p:sp>
      <p:cxnSp>
        <p:nvCxnSpPr>
          <p:cNvPr id="43" name="Straight Connector 42"/>
          <p:cNvCxnSpPr/>
          <p:nvPr/>
        </p:nvCxnSpPr>
        <p:spPr>
          <a:xfrm>
            <a:off x="846667" y="4841072"/>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Text Placeholder 3"/>
          <p:cNvSpPr txBox="1">
            <a:spLocks/>
          </p:cNvSpPr>
          <p:nvPr/>
        </p:nvSpPr>
        <p:spPr>
          <a:xfrm>
            <a:off x="846667" y="5208395"/>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45" name="Group 44"/>
          <p:cNvGrpSpPr/>
          <p:nvPr/>
        </p:nvGrpSpPr>
        <p:grpSpPr>
          <a:xfrm>
            <a:off x="3725094" y="5964084"/>
            <a:ext cx="2114814" cy="372724"/>
            <a:chOff x="721269" y="5939047"/>
            <a:chExt cx="2114814" cy="372724"/>
          </a:xfrm>
          <a:solidFill>
            <a:srgbClr val="5C9AD3"/>
          </a:solidFill>
        </p:grpSpPr>
        <p:sp>
          <p:nvSpPr>
            <p:cNvPr id="4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4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4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4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5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51" name="Text Placeholder 3"/>
          <p:cNvSpPr txBox="1">
            <a:spLocks/>
          </p:cNvSpPr>
          <p:nvPr/>
        </p:nvSpPr>
        <p:spPr>
          <a:xfrm>
            <a:off x="3782267" y="451697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C9AD3"/>
                </a:solidFill>
              </a:rPr>
              <a:t>Jimmy Sager</a:t>
            </a:r>
          </a:p>
        </p:txBody>
      </p:sp>
      <p:sp>
        <p:nvSpPr>
          <p:cNvPr id="52" name="Text Placeholder 3"/>
          <p:cNvSpPr txBox="1">
            <a:spLocks/>
          </p:cNvSpPr>
          <p:nvPr/>
        </p:nvSpPr>
        <p:spPr>
          <a:xfrm flipH="1">
            <a:off x="3782267" y="4866974"/>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C9AD3"/>
                </a:solidFill>
              </a:rPr>
              <a:t>CEO</a:t>
            </a:r>
          </a:p>
        </p:txBody>
      </p:sp>
      <p:cxnSp>
        <p:nvCxnSpPr>
          <p:cNvPr id="53" name="Straight Connector 52"/>
          <p:cNvCxnSpPr/>
          <p:nvPr/>
        </p:nvCxnSpPr>
        <p:spPr>
          <a:xfrm>
            <a:off x="3629867" y="4831805"/>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54" name="Text Placeholder 3"/>
          <p:cNvSpPr txBox="1">
            <a:spLocks/>
          </p:cNvSpPr>
          <p:nvPr/>
        </p:nvSpPr>
        <p:spPr>
          <a:xfrm>
            <a:off x="3629867" y="5199128"/>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55" name="Group 54"/>
          <p:cNvGrpSpPr/>
          <p:nvPr/>
        </p:nvGrpSpPr>
        <p:grpSpPr>
          <a:xfrm>
            <a:off x="6458257" y="5957120"/>
            <a:ext cx="2114814" cy="372724"/>
            <a:chOff x="721269" y="5939047"/>
            <a:chExt cx="2114814" cy="372724"/>
          </a:xfrm>
          <a:solidFill>
            <a:srgbClr val="7A7A7A"/>
          </a:solidFill>
        </p:grpSpPr>
        <p:sp>
          <p:nvSpPr>
            <p:cNvPr id="5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5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5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5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6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61" name="Text Placeholder 3"/>
          <p:cNvSpPr txBox="1">
            <a:spLocks/>
          </p:cNvSpPr>
          <p:nvPr/>
        </p:nvSpPr>
        <p:spPr>
          <a:xfrm>
            <a:off x="6515430" y="451000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7A7A7A"/>
                </a:solidFill>
              </a:rPr>
              <a:t>Morgan Sager</a:t>
            </a:r>
          </a:p>
        </p:txBody>
      </p:sp>
      <p:sp>
        <p:nvSpPr>
          <p:cNvPr id="62" name="Text Placeholder 3"/>
          <p:cNvSpPr txBox="1">
            <a:spLocks/>
          </p:cNvSpPr>
          <p:nvPr/>
        </p:nvSpPr>
        <p:spPr>
          <a:xfrm flipH="1">
            <a:off x="6515430" y="486001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7A7A7A"/>
                </a:solidFill>
              </a:rPr>
              <a:t>CFO</a:t>
            </a:r>
          </a:p>
        </p:txBody>
      </p:sp>
      <p:cxnSp>
        <p:nvCxnSpPr>
          <p:cNvPr id="63" name="Straight Connector 62"/>
          <p:cNvCxnSpPr/>
          <p:nvPr/>
        </p:nvCxnSpPr>
        <p:spPr>
          <a:xfrm>
            <a:off x="6363030" y="4824841"/>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64" name="Text Placeholder 3"/>
          <p:cNvSpPr txBox="1">
            <a:spLocks/>
          </p:cNvSpPr>
          <p:nvPr/>
        </p:nvSpPr>
        <p:spPr>
          <a:xfrm>
            <a:off x="6363030" y="5192164"/>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65" name="Group 64"/>
          <p:cNvGrpSpPr/>
          <p:nvPr/>
        </p:nvGrpSpPr>
        <p:grpSpPr>
          <a:xfrm>
            <a:off x="9213328" y="5950156"/>
            <a:ext cx="2114814" cy="372724"/>
            <a:chOff x="721269" y="5939047"/>
            <a:chExt cx="2114814" cy="372724"/>
          </a:xfrm>
          <a:solidFill>
            <a:srgbClr val="939393"/>
          </a:solidFill>
        </p:grpSpPr>
        <p:sp>
          <p:nvSpPr>
            <p:cNvPr id="6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6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6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6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7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71" name="Text Placeholder 3"/>
          <p:cNvSpPr txBox="1">
            <a:spLocks/>
          </p:cNvSpPr>
          <p:nvPr/>
        </p:nvSpPr>
        <p:spPr>
          <a:xfrm>
            <a:off x="9270501" y="4503042"/>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939393"/>
                </a:solidFill>
              </a:rPr>
              <a:t>Lori Sager</a:t>
            </a:r>
          </a:p>
        </p:txBody>
      </p:sp>
      <p:sp>
        <p:nvSpPr>
          <p:cNvPr id="72" name="Text Placeholder 3"/>
          <p:cNvSpPr txBox="1">
            <a:spLocks/>
          </p:cNvSpPr>
          <p:nvPr/>
        </p:nvSpPr>
        <p:spPr>
          <a:xfrm flipH="1">
            <a:off x="9270501" y="485304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939393"/>
                </a:solidFill>
              </a:rPr>
              <a:t>Customer Service</a:t>
            </a:r>
          </a:p>
        </p:txBody>
      </p:sp>
      <p:cxnSp>
        <p:nvCxnSpPr>
          <p:cNvPr id="73" name="Straight Connector 72"/>
          <p:cNvCxnSpPr/>
          <p:nvPr/>
        </p:nvCxnSpPr>
        <p:spPr>
          <a:xfrm>
            <a:off x="9118101" y="4817877"/>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74" name="Text Placeholder 3"/>
          <p:cNvSpPr txBox="1">
            <a:spLocks/>
          </p:cNvSpPr>
          <p:nvPr/>
        </p:nvSpPr>
        <p:spPr>
          <a:xfrm>
            <a:off x="9118101" y="5185200"/>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75" name="Group 74"/>
          <p:cNvGrpSpPr/>
          <p:nvPr/>
        </p:nvGrpSpPr>
        <p:grpSpPr>
          <a:xfrm>
            <a:off x="3341511" y="258228"/>
            <a:ext cx="5508978" cy="954108"/>
            <a:chOff x="3341511" y="258228"/>
            <a:chExt cx="5508978" cy="954108"/>
          </a:xfrm>
        </p:grpSpPr>
        <p:sp>
          <p:nvSpPr>
            <p:cNvPr id="76" name="TextBox 75"/>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7" name="TextBox 7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Your Subtitle</a:t>
              </a:r>
            </a:p>
          </p:txBody>
        </p:sp>
      </p:grpSp>
    </p:spTree>
    <p:extLst>
      <p:ext uri="{BB962C8B-B14F-4D97-AF65-F5344CB8AC3E}">
        <p14:creationId xmlns:p14="http://schemas.microsoft.com/office/powerpoint/2010/main" val="213762556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750"/>
                                        <p:tgtEl>
                                          <p:spTgt spid="75"/>
                                        </p:tgtEl>
                                      </p:cBhvr>
                                    </p:animEffect>
                                  </p:childTnLst>
                                </p:cTn>
                              </p:par>
                            </p:childTnLst>
                          </p:cTn>
                        </p:par>
                        <p:par>
                          <p:cTn id="8" fill="hold">
                            <p:stCondLst>
                              <p:cond delay="750"/>
                            </p:stCondLst>
                            <p:childTnLst>
                              <p:par>
                                <p:cTn id="9" presetID="25"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25"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12" dur="125"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13" dur="125" accel="50000" fill="hold">
                                          <p:stCondLst>
                                            <p:cond delay="125"/>
                                          </p:stCondLst>
                                        </p:cTn>
                                        <p:tgtEl>
                                          <p:spTgt spid="2"/>
                                        </p:tgtEl>
                                        <p:attrNameLst>
                                          <p:attrName>ppt_w</p:attrName>
                                        </p:attrNameLst>
                                      </p:cBhvr>
                                      <p:tavLst>
                                        <p:tav tm="0">
                                          <p:val>
                                            <p:strVal val="#ppt_w*.05"/>
                                          </p:val>
                                        </p:tav>
                                        <p:tav tm="100000">
                                          <p:val>
                                            <p:strVal val="#ppt_w"/>
                                          </p:val>
                                        </p:tav>
                                      </p:tavLst>
                                    </p:anim>
                                    <p:anim calcmode="lin" valueType="num">
                                      <p:cBhvr>
                                        <p:cTn id="14" dur="250" fill="hold"/>
                                        <p:tgtEl>
                                          <p:spTgt spid="2"/>
                                        </p:tgtEl>
                                        <p:attrNameLst>
                                          <p:attrName>ppt_h</p:attrName>
                                        </p:attrNameLst>
                                      </p:cBhvr>
                                      <p:tavLst>
                                        <p:tav tm="0">
                                          <p:val>
                                            <p:strVal val="#ppt_h"/>
                                          </p:val>
                                        </p:tav>
                                        <p:tav tm="100000">
                                          <p:val>
                                            <p:strVal val="#ppt_h"/>
                                          </p:val>
                                        </p:tav>
                                      </p:tavLst>
                                    </p:anim>
                                    <p:anim calcmode="lin" valueType="num">
                                      <p:cBhvr>
                                        <p:cTn id="15" dur="125"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6" dur="125"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7" dur="125" accel="50000" fill="hold">
                                          <p:stCondLst>
                                            <p:cond delay="125"/>
                                          </p:stCondLst>
                                        </p:cTn>
                                        <p:tgtEl>
                                          <p:spTgt spid="2"/>
                                        </p:tgtEl>
                                        <p:attrNameLst>
                                          <p:attrName>ppt_y</p:attrName>
                                        </p:attrNameLst>
                                      </p:cBhvr>
                                      <p:tavLst>
                                        <p:tav tm="0">
                                          <p:val>
                                            <p:strVal val="#ppt_y+.1"/>
                                          </p:val>
                                        </p:tav>
                                        <p:tav tm="100000">
                                          <p:val>
                                            <p:strVal val="#ppt_y"/>
                                          </p:val>
                                        </p:tav>
                                      </p:tavLst>
                                    </p:anim>
                                    <p:animEffect transition="in" filter="fade">
                                      <p:cBhvr>
                                        <p:cTn id="18" dur="250" decel="50000">
                                          <p:stCondLst>
                                            <p:cond delay="0"/>
                                          </p:stCondLst>
                                        </p:cTn>
                                        <p:tgtEl>
                                          <p:spTgt spid="2"/>
                                        </p:tgtEl>
                                      </p:cBhvr>
                                    </p:animEffect>
                                  </p:childTnLst>
                                </p:cTn>
                              </p:par>
                            </p:childTnLst>
                          </p:cTn>
                        </p:par>
                        <p:par>
                          <p:cTn id="19" fill="hold">
                            <p:stCondLst>
                              <p:cond delay="1000"/>
                            </p:stCondLst>
                            <p:childTnLst>
                              <p:par>
                                <p:cTn id="20" presetID="25" presetClass="entr" presetSubtype="0" fill="hold" grpId="0" nodeType="after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125"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23" dur="125"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24" dur="125" accel="50000" fill="hold">
                                          <p:stCondLst>
                                            <p:cond delay="125"/>
                                          </p:stCondLst>
                                        </p:cTn>
                                        <p:tgtEl>
                                          <p:spTgt spid="3"/>
                                        </p:tgtEl>
                                        <p:attrNameLst>
                                          <p:attrName>ppt_w</p:attrName>
                                        </p:attrNameLst>
                                      </p:cBhvr>
                                      <p:tavLst>
                                        <p:tav tm="0">
                                          <p:val>
                                            <p:strVal val="#ppt_w*.05"/>
                                          </p:val>
                                        </p:tav>
                                        <p:tav tm="100000">
                                          <p:val>
                                            <p:strVal val="#ppt_w"/>
                                          </p:val>
                                        </p:tav>
                                      </p:tavLst>
                                    </p:anim>
                                    <p:anim calcmode="lin" valueType="num">
                                      <p:cBhvr>
                                        <p:cTn id="25" dur="250" fill="hold"/>
                                        <p:tgtEl>
                                          <p:spTgt spid="3"/>
                                        </p:tgtEl>
                                        <p:attrNameLst>
                                          <p:attrName>ppt_h</p:attrName>
                                        </p:attrNameLst>
                                      </p:cBhvr>
                                      <p:tavLst>
                                        <p:tav tm="0">
                                          <p:val>
                                            <p:strVal val="#ppt_h"/>
                                          </p:val>
                                        </p:tav>
                                        <p:tav tm="100000">
                                          <p:val>
                                            <p:strVal val="#ppt_h"/>
                                          </p:val>
                                        </p:tav>
                                      </p:tavLst>
                                    </p:anim>
                                    <p:anim calcmode="lin" valueType="num">
                                      <p:cBhvr>
                                        <p:cTn id="26" dur="125"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7" dur="125"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8" dur="125" accel="50000" fill="hold">
                                          <p:stCondLst>
                                            <p:cond delay="125"/>
                                          </p:stCondLst>
                                        </p:cTn>
                                        <p:tgtEl>
                                          <p:spTgt spid="3"/>
                                        </p:tgtEl>
                                        <p:attrNameLst>
                                          <p:attrName>ppt_y</p:attrName>
                                        </p:attrNameLst>
                                      </p:cBhvr>
                                      <p:tavLst>
                                        <p:tav tm="0">
                                          <p:val>
                                            <p:strVal val="#ppt_y+.1"/>
                                          </p:val>
                                        </p:tav>
                                        <p:tav tm="100000">
                                          <p:val>
                                            <p:strVal val="#ppt_y"/>
                                          </p:val>
                                        </p:tav>
                                      </p:tavLst>
                                    </p:anim>
                                    <p:animEffect transition="in" filter="fade">
                                      <p:cBhvr>
                                        <p:cTn id="29" dur="250" decel="50000">
                                          <p:stCondLst>
                                            <p:cond delay="0"/>
                                          </p:stCondLst>
                                        </p:cTn>
                                        <p:tgtEl>
                                          <p:spTgt spid="3"/>
                                        </p:tgtEl>
                                      </p:cBhvr>
                                    </p:animEffect>
                                  </p:childTnLst>
                                </p:cTn>
                              </p:par>
                            </p:childTnLst>
                          </p:cTn>
                        </p:par>
                        <p:par>
                          <p:cTn id="30" fill="hold">
                            <p:stCondLst>
                              <p:cond delay="1250"/>
                            </p:stCondLst>
                            <p:childTnLst>
                              <p:par>
                                <p:cTn id="31" presetID="25" presetClass="entr" presetSubtype="0" fill="hold" grpId="0" nodeType="after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p:cTn id="33" dur="125"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34" dur="125"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35" dur="125" accel="50000" fill="hold">
                                          <p:stCondLst>
                                            <p:cond delay="125"/>
                                          </p:stCondLst>
                                        </p:cTn>
                                        <p:tgtEl>
                                          <p:spTgt spid="4"/>
                                        </p:tgtEl>
                                        <p:attrNameLst>
                                          <p:attrName>ppt_w</p:attrName>
                                        </p:attrNameLst>
                                      </p:cBhvr>
                                      <p:tavLst>
                                        <p:tav tm="0">
                                          <p:val>
                                            <p:strVal val="#ppt_w*.05"/>
                                          </p:val>
                                        </p:tav>
                                        <p:tav tm="100000">
                                          <p:val>
                                            <p:strVal val="#ppt_w"/>
                                          </p:val>
                                        </p:tav>
                                      </p:tavLst>
                                    </p:anim>
                                    <p:anim calcmode="lin" valueType="num">
                                      <p:cBhvr>
                                        <p:cTn id="36" dur="250" fill="hold"/>
                                        <p:tgtEl>
                                          <p:spTgt spid="4"/>
                                        </p:tgtEl>
                                        <p:attrNameLst>
                                          <p:attrName>ppt_h</p:attrName>
                                        </p:attrNameLst>
                                      </p:cBhvr>
                                      <p:tavLst>
                                        <p:tav tm="0">
                                          <p:val>
                                            <p:strVal val="#ppt_h"/>
                                          </p:val>
                                        </p:tav>
                                        <p:tav tm="100000">
                                          <p:val>
                                            <p:strVal val="#ppt_h"/>
                                          </p:val>
                                        </p:tav>
                                      </p:tavLst>
                                    </p:anim>
                                    <p:anim calcmode="lin" valueType="num">
                                      <p:cBhvr>
                                        <p:cTn id="37" dur="125"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38" dur="125"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39" dur="125" accel="50000" fill="hold">
                                          <p:stCondLst>
                                            <p:cond delay="125"/>
                                          </p:stCondLst>
                                        </p:cTn>
                                        <p:tgtEl>
                                          <p:spTgt spid="4"/>
                                        </p:tgtEl>
                                        <p:attrNameLst>
                                          <p:attrName>ppt_y</p:attrName>
                                        </p:attrNameLst>
                                      </p:cBhvr>
                                      <p:tavLst>
                                        <p:tav tm="0">
                                          <p:val>
                                            <p:strVal val="#ppt_y+.1"/>
                                          </p:val>
                                        </p:tav>
                                        <p:tav tm="100000">
                                          <p:val>
                                            <p:strVal val="#ppt_y"/>
                                          </p:val>
                                        </p:tav>
                                      </p:tavLst>
                                    </p:anim>
                                    <p:animEffect transition="in" filter="fade">
                                      <p:cBhvr>
                                        <p:cTn id="40" dur="250" decel="50000">
                                          <p:stCondLst>
                                            <p:cond delay="0"/>
                                          </p:stCondLst>
                                        </p:cTn>
                                        <p:tgtEl>
                                          <p:spTgt spid="4"/>
                                        </p:tgtEl>
                                      </p:cBhvr>
                                    </p:animEffect>
                                  </p:childTnLst>
                                </p:cTn>
                              </p:par>
                            </p:childTnLst>
                          </p:cTn>
                        </p:par>
                        <p:par>
                          <p:cTn id="41" fill="hold">
                            <p:stCondLst>
                              <p:cond delay="1500"/>
                            </p:stCondLst>
                            <p:childTnLst>
                              <p:par>
                                <p:cTn id="42" presetID="25" presetClass="entr" presetSubtype="0" fill="hold" grpId="0" nodeType="afterEffect">
                                  <p:stCondLst>
                                    <p:cond delay="0"/>
                                  </p:stCondLst>
                                  <p:childTnLst>
                                    <p:set>
                                      <p:cBhvr>
                                        <p:cTn id="43" dur="1" fill="hold">
                                          <p:stCondLst>
                                            <p:cond delay="0"/>
                                          </p:stCondLst>
                                        </p:cTn>
                                        <p:tgtEl>
                                          <p:spTgt spid="5"/>
                                        </p:tgtEl>
                                        <p:attrNameLst>
                                          <p:attrName>style.visibility</p:attrName>
                                        </p:attrNameLst>
                                      </p:cBhvr>
                                      <p:to>
                                        <p:strVal val="visible"/>
                                      </p:to>
                                    </p:set>
                                    <p:anim calcmode="lin" valueType="num">
                                      <p:cBhvr>
                                        <p:cTn id="44" dur="125"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45" dur="125"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46" dur="125" accel="50000" fill="hold">
                                          <p:stCondLst>
                                            <p:cond delay="125"/>
                                          </p:stCondLst>
                                        </p:cTn>
                                        <p:tgtEl>
                                          <p:spTgt spid="5"/>
                                        </p:tgtEl>
                                        <p:attrNameLst>
                                          <p:attrName>ppt_w</p:attrName>
                                        </p:attrNameLst>
                                      </p:cBhvr>
                                      <p:tavLst>
                                        <p:tav tm="0">
                                          <p:val>
                                            <p:strVal val="#ppt_w*.05"/>
                                          </p:val>
                                        </p:tav>
                                        <p:tav tm="100000">
                                          <p:val>
                                            <p:strVal val="#ppt_w"/>
                                          </p:val>
                                        </p:tav>
                                      </p:tavLst>
                                    </p:anim>
                                    <p:anim calcmode="lin" valueType="num">
                                      <p:cBhvr>
                                        <p:cTn id="47" dur="250" fill="hold"/>
                                        <p:tgtEl>
                                          <p:spTgt spid="5"/>
                                        </p:tgtEl>
                                        <p:attrNameLst>
                                          <p:attrName>ppt_h</p:attrName>
                                        </p:attrNameLst>
                                      </p:cBhvr>
                                      <p:tavLst>
                                        <p:tav tm="0">
                                          <p:val>
                                            <p:strVal val="#ppt_h"/>
                                          </p:val>
                                        </p:tav>
                                        <p:tav tm="100000">
                                          <p:val>
                                            <p:strVal val="#ppt_h"/>
                                          </p:val>
                                        </p:tav>
                                      </p:tavLst>
                                    </p:anim>
                                    <p:anim calcmode="lin" valueType="num">
                                      <p:cBhvr>
                                        <p:cTn id="48" dur="125"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49" dur="125"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50" dur="125" accel="50000" fill="hold">
                                          <p:stCondLst>
                                            <p:cond delay="125"/>
                                          </p:stCondLst>
                                        </p:cTn>
                                        <p:tgtEl>
                                          <p:spTgt spid="5"/>
                                        </p:tgtEl>
                                        <p:attrNameLst>
                                          <p:attrName>ppt_y</p:attrName>
                                        </p:attrNameLst>
                                      </p:cBhvr>
                                      <p:tavLst>
                                        <p:tav tm="0">
                                          <p:val>
                                            <p:strVal val="#ppt_y+.1"/>
                                          </p:val>
                                        </p:tav>
                                        <p:tav tm="100000">
                                          <p:val>
                                            <p:strVal val="#ppt_y"/>
                                          </p:val>
                                        </p:tav>
                                      </p:tavLst>
                                    </p:anim>
                                    <p:animEffect transition="in" filter="fade">
                                      <p:cBhvr>
                                        <p:cTn id="51" dur="250" decel="50000">
                                          <p:stCondLst>
                                            <p:cond delay="0"/>
                                          </p:stCondLst>
                                        </p:cTn>
                                        <p:tgtEl>
                                          <p:spTgt spid="5"/>
                                        </p:tgtEl>
                                      </p:cBhvr>
                                    </p:animEffect>
                                  </p:childTnLst>
                                </p:cTn>
                              </p:par>
                            </p:childTnLst>
                          </p:cTn>
                        </p:par>
                        <p:par>
                          <p:cTn id="52" fill="hold">
                            <p:stCondLst>
                              <p:cond delay="1750"/>
                            </p:stCondLst>
                            <p:childTnLst>
                              <p:par>
                                <p:cTn id="53" presetID="42" presetClass="entr" presetSubtype="0" fill="hold" grpId="0" nodeType="afterEffect">
                                  <p:stCondLst>
                                    <p:cond delay="0"/>
                                  </p:stCondLst>
                                  <p:childTnLst>
                                    <p:set>
                                      <p:cBhvr>
                                        <p:cTn id="54" dur="1" fill="hold">
                                          <p:stCondLst>
                                            <p:cond delay="0"/>
                                          </p:stCondLst>
                                        </p:cTn>
                                        <p:tgtEl>
                                          <p:spTgt spid="41">
                                            <p:txEl>
                                              <p:pRg st="0" end="0"/>
                                            </p:txEl>
                                          </p:spTgt>
                                        </p:tgtEl>
                                        <p:attrNameLst>
                                          <p:attrName>style.visibility</p:attrName>
                                        </p:attrNameLst>
                                      </p:cBhvr>
                                      <p:to>
                                        <p:strVal val="visible"/>
                                      </p:to>
                                    </p:set>
                                    <p:animEffect transition="in" filter="fade">
                                      <p:cBhvr>
                                        <p:cTn id="55" dur="1000"/>
                                        <p:tgtEl>
                                          <p:spTgt spid="41">
                                            <p:txEl>
                                              <p:pRg st="0" end="0"/>
                                            </p:txEl>
                                          </p:spTgt>
                                        </p:tgtEl>
                                      </p:cBhvr>
                                    </p:animEffect>
                                    <p:anim calcmode="lin" valueType="num">
                                      <p:cBhvr>
                                        <p:cTn id="56" dur="10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57" dur="10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58" fill="hold">
                            <p:stCondLst>
                              <p:cond delay="2750"/>
                            </p:stCondLst>
                            <p:childTnLst>
                              <p:par>
                                <p:cTn id="59" presetID="42" presetClass="entr" presetSubtype="0" fill="hold" nodeType="after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fade">
                                      <p:cBhvr>
                                        <p:cTn id="61" dur="1000"/>
                                        <p:tgtEl>
                                          <p:spTgt spid="43"/>
                                        </p:tgtEl>
                                      </p:cBhvr>
                                    </p:animEffect>
                                    <p:anim calcmode="lin" valueType="num">
                                      <p:cBhvr>
                                        <p:cTn id="62" dur="1000" fill="hold"/>
                                        <p:tgtEl>
                                          <p:spTgt spid="43"/>
                                        </p:tgtEl>
                                        <p:attrNameLst>
                                          <p:attrName>ppt_x</p:attrName>
                                        </p:attrNameLst>
                                      </p:cBhvr>
                                      <p:tavLst>
                                        <p:tav tm="0">
                                          <p:val>
                                            <p:strVal val="#ppt_x"/>
                                          </p:val>
                                        </p:tav>
                                        <p:tav tm="100000">
                                          <p:val>
                                            <p:strVal val="#ppt_x"/>
                                          </p:val>
                                        </p:tav>
                                      </p:tavLst>
                                    </p:anim>
                                    <p:anim calcmode="lin" valueType="num">
                                      <p:cBhvr>
                                        <p:cTn id="63" dur="1000" fill="hold"/>
                                        <p:tgtEl>
                                          <p:spTgt spid="43"/>
                                        </p:tgtEl>
                                        <p:attrNameLst>
                                          <p:attrName>ppt_y</p:attrName>
                                        </p:attrNameLst>
                                      </p:cBhvr>
                                      <p:tavLst>
                                        <p:tav tm="0">
                                          <p:val>
                                            <p:strVal val="#ppt_y+.1"/>
                                          </p:val>
                                        </p:tav>
                                        <p:tav tm="100000">
                                          <p:val>
                                            <p:strVal val="#ppt_y"/>
                                          </p:val>
                                        </p:tav>
                                      </p:tavLst>
                                    </p:anim>
                                  </p:childTnLst>
                                </p:cTn>
                              </p:par>
                            </p:childTnLst>
                          </p:cTn>
                        </p:par>
                        <p:par>
                          <p:cTn id="64" fill="hold">
                            <p:stCondLst>
                              <p:cond delay="3750"/>
                            </p:stCondLst>
                            <p:childTnLst>
                              <p:par>
                                <p:cTn id="65" presetID="42" presetClass="entr" presetSubtype="0" fill="hold" grpId="0" nodeType="afterEffect">
                                  <p:stCondLst>
                                    <p:cond delay="0"/>
                                  </p:stCondLst>
                                  <p:childTnLst>
                                    <p:set>
                                      <p:cBhvr>
                                        <p:cTn id="66" dur="1" fill="hold">
                                          <p:stCondLst>
                                            <p:cond delay="0"/>
                                          </p:stCondLst>
                                        </p:cTn>
                                        <p:tgtEl>
                                          <p:spTgt spid="42">
                                            <p:txEl>
                                              <p:pRg st="0" end="0"/>
                                            </p:txEl>
                                          </p:spTgt>
                                        </p:tgtEl>
                                        <p:attrNameLst>
                                          <p:attrName>style.visibility</p:attrName>
                                        </p:attrNameLst>
                                      </p:cBhvr>
                                      <p:to>
                                        <p:strVal val="visible"/>
                                      </p:to>
                                    </p:set>
                                    <p:animEffect transition="in" filter="fade">
                                      <p:cBhvr>
                                        <p:cTn id="67" dur="1000"/>
                                        <p:tgtEl>
                                          <p:spTgt spid="42">
                                            <p:txEl>
                                              <p:pRg st="0" end="0"/>
                                            </p:txEl>
                                          </p:spTgt>
                                        </p:tgtEl>
                                      </p:cBhvr>
                                    </p:animEffect>
                                    <p:anim calcmode="lin" valueType="num">
                                      <p:cBhvr>
                                        <p:cTn id="68" dur="10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69" dur="100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70" fill="hold">
                            <p:stCondLst>
                              <p:cond delay="4750"/>
                            </p:stCondLst>
                            <p:childTnLst>
                              <p:par>
                                <p:cTn id="71" presetID="42" presetClass="entr" presetSubtype="0" fill="hold" grpId="0" nodeType="afterEffect">
                                  <p:stCondLst>
                                    <p:cond delay="0"/>
                                  </p:stCondLst>
                                  <p:childTnLst>
                                    <p:set>
                                      <p:cBhvr>
                                        <p:cTn id="72" dur="1" fill="hold">
                                          <p:stCondLst>
                                            <p:cond delay="0"/>
                                          </p:stCondLst>
                                        </p:cTn>
                                        <p:tgtEl>
                                          <p:spTgt spid="44">
                                            <p:txEl>
                                              <p:pRg st="0" end="0"/>
                                            </p:txEl>
                                          </p:spTgt>
                                        </p:tgtEl>
                                        <p:attrNameLst>
                                          <p:attrName>style.visibility</p:attrName>
                                        </p:attrNameLst>
                                      </p:cBhvr>
                                      <p:to>
                                        <p:strVal val="visible"/>
                                      </p:to>
                                    </p:set>
                                    <p:animEffect transition="in" filter="fade">
                                      <p:cBhvr>
                                        <p:cTn id="73" dur="1000"/>
                                        <p:tgtEl>
                                          <p:spTgt spid="44">
                                            <p:txEl>
                                              <p:pRg st="0" end="0"/>
                                            </p:txEl>
                                          </p:spTgt>
                                        </p:tgtEl>
                                      </p:cBhvr>
                                    </p:animEffect>
                                    <p:anim calcmode="lin" valueType="num">
                                      <p:cBhvr>
                                        <p:cTn id="74"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75"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76" fill="hold">
                            <p:stCondLst>
                              <p:cond delay="5750"/>
                            </p:stCondLst>
                            <p:childTnLst>
                              <p:par>
                                <p:cTn id="77" presetID="42" presetClass="entr" presetSubtype="0" fill="hold" nodeType="afterEffect">
                                  <p:stCondLst>
                                    <p:cond delay="0"/>
                                  </p:stCondLst>
                                  <p:childTnLst>
                                    <p:set>
                                      <p:cBhvr>
                                        <p:cTn id="78" dur="1" fill="hold">
                                          <p:stCondLst>
                                            <p:cond delay="0"/>
                                          </p:stCondLst>
                                        </p:cTn>
                                        <p:tgtEl>
                                          <p:spTgt spid="35"/>
                                        </p:tgtEl>
                                        <p:attrNameLst>
                                          <p:attrName>style.visibility</p:attrName>
                                        </p:attrNameLst>
                                      </p:cBhvr>
                                      <p:to>
                                        <p:strVal val="visible"/>
                                      </p:to>
                                    </p:set>
                                    <p:animEffect transition="in" filter="fade">
                                      <p:cBhvr>
                                        <p:cTn id="79" dur="1000"/>
                                        <p:tgtEl>
                                          <p:spTgt spid="35"/>
                                        </p:tgtEl>
                                      </p:cBhvr>
                                    </p:animEffect>
                                    <p:anim calcmode="lin" valueType="num">
                                      <p:cBhvr>
                                        <p:cTn id="80" dur="1000" fill="hold"/>
                                        <p:tgtEl>
                                          <p:spTgt spid="35"/>
                                        </p:tgtEl>
                                        <p:attrNameLst>
                                          <p:attrName>ppt_x</p:attrName>
                                        </p:attrNameLst>
                                      </p:cBhvr>
                                      <p:tavLst>
                                        <p:tav tm="0">
                                          <p:val>
                                            <p:strVal val="#ppt_x"/>
                                          </p:val>
                                        </p:tav>
                                        <p:tav tm="100000">
                                          <p:val>
                                            <p:strVal val="#ppt_x"/>
                                          </p:val>
                                        </p:tav>
                                      </p:tavLst>
                                    </p:anim>
                                    <p:anim calcmode="lin" valueType="num">
                                      <p:cBhvr>
                                        <p:cTn id="81" dur="1000" fill="hold"/>
                                        <p:tgtEl>
                                          <p:spTgt spid="35"/>
                                        </p:tgtEl>
                                        <p:attrNameLst>
                                          <p:attrName>ppt_y</p:attrName>
                                        </p:attrNameLst>
                                      </p:cBhvr>
                                      <p:tavLst>
                                        <p:tav tm="0">
                                          <p:val>
                                            <p:strVal val="#ppt_y+.1"/>
                                          </p:val>
                                        </p:tav>
                                        <p:tav tm="100000">
                                          <p:val>
                                            <p:strVal val="#ppt_y"/>
                                          </p:val>
                                        </p:tav>
                                      </p:tavLst>
                                    </p:anim>
                                  </p:childTnLst>
                                </p:cTn>
                              </p:par>
                            </p:childTnLst>
                          </p:cTn>
                        </p:par>
                        <p:par>
                          <p:cTn id="82" fill="hold">
                            <p:stCondLst>
                              <p:cond delay="6750"/>
                            </p:stCondLst>
                            <p:childTnLst>
                              <p:par>
                                <p:cTn id="83" presetID="42" presetClass="entr" presetSubtype="0" fill="hold" grpId="0" nodeType="afterEffect">
                                  <p:stCondLst>
                                    <p:cond delay="0"/>
                                  </p:stCondLst>
                                  <p:childTnLst>
                                    <p:set>
                                      <p:cBhvr>
                                        <p:cTn id="84" dur="1" fill="hold">
                                          <p:stCondLst>
                                            <p:cond delay="0"/>
                                          </p:stCondLst>
                                        </p:cTn>
                                        <p:tgtEl>
                                          <p:spTgt spid="51">
                                            <p:txEl>
                                              <p:pRg st="0" end="0"/>
                                            </p:txEl>
                                          </p:spTgt>
                                        </p:tgtEl>
                                        <p:attrNameLst>
                                          <p:attrName>style.visibility</p:attrName>
                                        </p:attrNameLst>
                                      </p:cBhvr>
                                      <p:to>
                                        <p:strVal val="visible"/>
                                      </p:to>
                                    </p:set>
                                    <p:animEffect transition="in" filter="fade">
                                      <p:cBhvr>
                                        <p:cTn id="85" dur="1000"/>
                                        <p:tgtEl>
                                          <p:spTgt spid="51">
                                            <p:txEl>
                                              <p:pRg st="0" end="0"/>
                                            </p:txEl>
                                          </p:spTgt>
                                        </p:tgtEl>
                                      </p:cBhvr>
                                    </p:animEffect>
                                    <p:anim calcmode="lin" valueType="num">
                                      <p:cBhvr>
                                        <p:cTn id="86" dur="1000" fill="hold"/>
                                        <p:tgtEl>
                                          <p:spTgt spid="51">
                                            <p:txEl>
                                              <p:pRg st="0" end="0"/>
                                            </p:txEl>
                                          </p:spTgt>
                                        </p:tgtEl>
                                        <p:attrNameLst>
                                          <p:attrName>ppt_x</p:attrName>
                                        </p:attrNameLst>
                                      </p:cBhvr>
                                      <p:tavLst>
                                        <p:tav tm="0">
                                          <p:val>
                                            <p:strVal val="#ppt_x"/>
                                          </p:val>
                                        </p:tav>
                                        <p:tav tm="100000">
                                          <p:val>
                                            <p:strVal val="#ppt_x"/>
                                          </p:val>
                                        </p:tav>
                                      </p:tavLst>
                                    </p:anim>
                                    <p:anim calcmode="lin" valueType="num">
                                      <p:cBhvr>
                                        <p:cTn id="87" dur="1000" fill="hold"/>
                                        <p:tgtEl>
                                          <p:spTgt spid="51">
                                            <p:txEl>
                                              <p:pRg st="0" end="0"/>
                                            </p:txEl>
                                          </p:spTgt>
                                        </p:tgtEl>
                                        <p:attrNameLst>
                                          <p:attrName>ppt_y</p:attrName>
                                        </p:attrNameLst>
                                      </p:cBhvr>
                                      <p:tavLst>
                                        <p:tav tm="0">
                                          <p:val>
                                            <p:strVal val="#ppt_y+.1"/>
                                          </p:val>
                                        </p:tav>
                                        <p:tav tm="100000">
                                          <p:val>
                                            <p:strVal val="#ppt_y"/>
                                          </p:val>
                                        </p:tav>
                                      </p:tavLst>
                                    </p:anim>
                                  </p:childTnLst>
                                </p:cTn>
                              </p:par>
                            </p:childTnLst>
                          </p:cTn>
                        </p:par>
                        <p:par>
                          <p:cTn id="88" fill="hold">
                            <p:stCondLst>
                              <p:cond delay="7750"/>
                            </p:stCondLst>
                            <p:childTnLst>
                              <p:par>
                                <p:cTn id="89" presetID="42" presetClass="entr" presetSubtype="0" fill="hold" nodeType="afterEffect">
                                  <p:stCondLst>
                                    <p:cond delay="0"/>
                                  </p:stCondLst>
                                  <p:childTnLst>
                                    <p:set>
                                      <p:cBhvr>
                                        <p:cTn id="90" dur="1" fill="hold">
                                          <p:stCondLst>
                                            <p:cond delay="0"/>
                                          </p:stCondLst>
                                        </p:cTn>
                                        <p:tgtEl>
                                          <p:spTgt spid="53"/>
                                        </p:tgtEl>
                                        <p:attrNameLst>
                                          <p:attrName>style.visibility</p:attrName>
                                        </p:attrNameLst>
                                      </p:cBhvr>
                                      <p:to>
                                        <p:strVal val="visible"/>
                                      </p:to>
                                    </p:set>
                                    <p:animEffect transition="in" filter="fade">
                                      <p:cBhvr>
                                        <p:cTn id="91" dur="1000"/>
                                        <p:tgtEl>
                                          <p:spTgt spid="53"/>
                                        </p:tgtEl>
                                      </p:cBhvr>
                                    </p:animEffect>
                                    <p:anim calcmode="lin" valueType="num">
                                      <p:cBhvr>
                                        <p:cTn id="92" dur="1000" fill="hold"/>
                                        <p:tgtEl>
                                          <p:spTgt spid="53"/>
                                        </p:tgtEl>
                                        <p:attrNameLst>
                                          <p:attrName>ppt_x</p:attrName>
                                        </p:attrNameLst>
                                      </p:cBhvr>
                                      <p:tavLst>
                                        <p:tav tm="0">
                                          <p:val>
                                            <p:strVal val="#ppt_x"/>
                                          </p:val>
                                        </p:tav>
                                        <p:tav tm="100000">
                                          <p:val>
                                            <p:strVal val="#ppt_x"/>
                                          </p:val>
                                        </p:tav>
                                      </p:tavLst>
                                    </p:anim>
                                    <p:anim calcmode="lin" valueType="num">
                                      <p:cBhvr>
                                        <p:cTn id="93" dur="1000" fill="hold"/>
                                        <p:tgtEl>
                                          <p:spTgt spid="53"/>
                                        </p:tgtEl>
                                        <p:attrNameLst>
                                          <p:attrName>ppt_y</p:attrName>
                                        </p:attrNameLst>
                                      </p:cBhvr>
                                      <p:tavLst>
                                        <p:tav tm="0">
                                          <p:val>
                                            <p:strVal val="#ppt_y+.1"/>
                                          </p:val>
                                        </p:tav>
                                        <p:tav tm="100000">
                                          <p:val>
                                            <p:strVal val="#ppt_y"/>
                                          </p:val>
                                        </p:tav>
                                      </p:tavLst>
                                    </p:anim>
                                  </p:childTnLst>
                                </p:cTn>
                              </p:par>
                            </p:childTnLst>
                          </p:cTn>
                        </p:par>
                        <p:par>
                          <p:cTn id="94" fill="hold">
                            <p:stCondLst>
                              <p:cond delay="8750"/>
                            </p:stCondLst>
                            <p:childTnLst>
                              <p:par>
                                <p:cTn id="95" presetID="42" presetClass="entr" presetSubtype="0" fill="hold" grpId="0" nodeType="afterEffect">
                                  <p:stCondLst>
                                    <p:cond delay="0"/>
                                  </p:stCondLst>
                                  <p:childTnLst>
                                    <p:set>
                                      <p:cBhvr>
                                        <p:cTn id="96" dur="1" fill="hold">
                                          <p:stCondLst>
                                            <p:cond delay="0"/>
                                          </p:stCondLst>
                                        </p:cTn>
                                        <p:tgtEl>
                                          <p:spTgt spid="52">
                                            <p:txEl>
                                              <p:pRg st="0" end="0"/>
                                            </p:txEl>
                                          </p:spTgt>
                                        </p:tgtEl>
                                        <p:attrNameLst>
                                          <p:attrName>style.visibility</p:attrName>
                                        </p:attrNameLst>
                                      </p:cBhvr>
                                      <p:to>
                                        <p:strVal val="visible"/>
                                      </p:to>
                                    </p:set>
                                    <p:animEffect transition="in" filter="fade">
                                      <p:cBhvr>
                                        <p:cTn id="97" dur="1000"/>
                                        <p:tgtEl>
                                          <p:spTgt spid="52">
                                            <p:txEl>
                                              <p:pRg st="0" end="0"/>
                                            </p:txEl>
                                          </p:spTgt>
                                        </p:tgtEl>
                                      </p:cBhvr>
                                    </p:animEffect>
                                    <p:anim calcmode="lin" valueType="num">
                                      <p:cBhvr>
                                        <p:cTn id="98" dur="10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99" dur="10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00" fill="hold">
                            <p:stCondLst>
                              <p:cond delay="9750"/>
                            </p:stCondLst>
                            <p:childTnLst>
                              <p:par>
                                <p:cTn id="101" presetID="42" presetClass="entr" presetSubtype="0" fill="hold" grpId="0" nodeType="afterEffect">
                                  <p:stCondLst>
                                    <p:cond delay="0"/>
                                  </p:stCondLst>
                                  <p:childTnLst>
                                    <p:set>
                                      <p:cBhvr>
                                        <p:cTn id="102" dur="1" fill="hold">
                                          <p:stCondLst>
                                            <p:cond delay="0"/>
                                          </p:stCondLst>
                                        </p:cTn>
                                        <p:tgtEl>
                                          <p:spTgt spid="54">
                                            <p:txEl>
                                              <p:pRg st="0" end="0"/>
                                            </p:txEl>
                                          </p:spTgt>
                                        </p:tgtEl>
                                        <p:attrNameLst>
                                          <p:attrName>style.visibility</p:attrName>
                                        </p:attrNameLst>
                                      </p:cBhvr>
                                      <p:to>
                                        <p:strVal val="visible"/>
                                      </p:to>
                                    </p:set>
                                    <p:animEffect transition="in" filter="fade">
                                      <p:cBhvr>
                                        <p:cTn id="103" dur="1000"/>
                                        <p:tgtEl>
                                          <p:spTgt spid="54">
                                            <p:txEl>
                                              <p:pRg st="0" end="0"/>
                                            </p:txEl>
                                          </p:spTgt>
                                        </p:tgtEl>
                                      </p:cBhvr>
                                    </p:animEffect>
                                    <p:anim calcmode="lin" valueType="num">
                                      <p:cBhvr>
                                        <p:cTn id="104" dur="10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05" dur="10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0750"/>
                            </p:stCondLst>
                            <p:childTnLst>
                              <p:par>
                                <p:cTn id="107" presetID="42" presetClass="entr" presetSubtype="0" fill="hold" nodeType="afterEffect">
                                  <p:stCondLst>
                                    <p:cond delay="0"/>
                                  </p:stCondLst>
                                  <p:childTnLst>
                                    <p:set>
                                      <p:cBhvr>
                                        <p:cTn id="108" dur="1" fill="hold">
                                          <p:stCondLst>
                                            <p:cond delay="0"/>
                                          </p:stCondLst>
                                        </p:cTn>
                                        <p:tgtEl>
                                          <p:spTgt spid="45"/>
                                        </p:tgtEl>
                                        <p:attrNameLst>
                                          <p:attrName>style.visibility</p:attrName>
                                        </p:attrNameLst>
                                      </p:cBhvr>
                                      <p:to>
                                        <p:strVal val="visible"/>
                                      </p:to>
                                    </p:set>
                                    <p:animEffect transition="in" filter="fade">
                                      <p:cBhvr>
                                        <p:cTn id="109" dur="1000"/>
                                        <p:tgtEl>
                                          <p:spTgt spid="45"/>
                                        </p:tgtEl>
                                      </p:cBhvr>
                                    </p:animEffect>
                                    <p:anim calcmode="lin" valueType="num">
                                      <p:cBhvr>
                                        <p:cTn id="110" dur="1000" fill="hold"/>
                                        <p:tgtEl>
                                          <p:spTgt spid="45"/>
                                        </p:tgtEl>
                                        <p:attrNameLst>
                                          <p:attrName>ppt_x</p:attrName>
                                        </p:attrNameLst>
                                      </p:cBhvr>
                                      <p:tavLst>
                                        <p:tav tm="0">
                                          <p:val>
                                            <p:strVal val="#ppt_x"/>
                                          </p:val>
                                        </p:tav>
                                        <p:tav tm="100000">
                                          <p:val>
                                            <p:strVal val="#ppt_x"/>
                                          </p:val>
                                        </p:tav>
                                      </p:tavLst>
                                    </p:anim>
                                    <p:anim calcmode="lin" valueType="num">
                                      <p:cBhvr>
                                        <p:cTn id="111" dur="1000" fill="hold"/>
                                        <p:tgtEl>
                                          <p:spTgt spid="45"/>
                                        </p:tgtEl>
                                        <p:attrNameLst>
                                          <p:attrName>ppt_y</p:attrName>
                                        </p:attrNameLst>
                                      </p:cBhvr>
                                      <p:tavLst>
                                        <p:tav tm="0">
                                          <p:val>
                                            <p:strVal val="#ppt_y+.1"/>
                                          </p:val>
                                        </p:tav>
                                        <p:tav tm="100000">
                                          <p:val>
                                            <p:strVal val="#ppt_y"/>
                                          </p:val>
                                        </p:tav>
                                      </p:tavLst>
                                    </p:anim>
                                  </p:childTnLst>
                                </p:cTn>
                              </p:par>
                            </p:childTnLst>
                          </p:cTn>
                        </p:par>
                        <p:par>
                          <p:cTn id="112" fill="hold">
                            <p:stCondLst>
                              <p:cond delay="11750"/>
                            </p:stCondLst>
                            <p:childTnLst>
                              <p:par>
                                <p:cTn id="113" presetID="42" presetClass="entr" presetSubtype="0" fill="hold" grpId="0" nodeType="afterEffect">
                                  <p:stCondLst>
                                    <p:cond delay="0"/>
                                  </p:stCondLst>
                                  <p:childTnLst>
                                    <p:set>
                                      <p:cBhvr>
                                        <p:cTn id="114" dur="1" fill="hold">
                                          <p:stCondLst>
                                            <p:cond delay="0"/>
                                          </p:stCondLst>
                                        </p:cTn>
                                        <p:tgtEl>
                                          <p:spTgt spid="61">
                                            <p:txEl>
                                              <p:pRg st="0" end="0"/>
                                            </p:txEl>
                                          </p:spTgt>
                                        </p:tgtEl>
                                        <p:attrNameLst>
                                          <p:attrName>style.visibility</p:attrName>
                                        </p:attrNameLst>
                                      </p:cBhvr>
                                      <p:to>
                                        <p:strVal val="visible"/>
                                      </p:to>
                                    </p:set>
                                    <p:animEffect transition="in" filter="fade">
                                      <p:cBhvr>
                                        <p:cTn id="115" dur="1000"/>
                                        <p:tgtEl>
                                          <p:spTgt spid="61">
                                            <p:txEl>
                                              <p:pRg st="0" end="0"/>
                                            </p:txEl>
                                          </p:spTgt>
                                        </p:tgtEl>
                                      </p:cBhvr>
                                    </p:animEffect>
                                    <p:anim calcmode="lin" valueType="num">
                                      <p:cBhvr>
                                        <p:cTn id="116" dur="1000" fill="hold"/>
                                        <p:tgtEl>
                                          <p:spTgt spid="61">
                                            <p:txEl>
                                              <p:pRg st="0" end="0"/>
                                            </p:txEl>
                                          </p:spTgt>
                                        </p:tgtEl>
                                        <p:attrNameLst>
                                          <p:attrName>ppt_x</p:attrName>
                                        </p:attrNameLst>
                                      </p:cBhvr>
                                      <p:tavLst>
                                        <p:tav tm="0">
                                          <p:val>
                                            <p:strVal val="#ppt_x"/>
                                          </p:val>
                                        </p:tav>
                                        <p:tav tm="100000">
                                          <p:val>
                                            <p:strVal val="#ppt_x"/>
                                          </p:val>
                                        </p:tav>
                                      </p:tavLst>
                                    </p:anim>
                                    <p:anim calcmode="lin" valueType="num">
                                      <p:cBhvr>
                                        <p:cTn id="117" dur="1000" fill="hold"/>
                                        <p:tgtEl>
                                          <p:spTgt spid="61">
                                            <p:txEl>
                                              <p:pRg st="0" end="0"/>
                                            </p:txEl>
                                          </p:spTgt>
                                        </p:tgtEl>
                                        <p:attrNameLst>
                                          <p:attrName>ppt_y</p:attrName>
                                        </p:attrNameLst>
                                      </p:cBhvr>
                                      <p:tavLst>
                                        <p:tav tm="0">
                                          <p:val>
                                            <p:strVal val="#ppt_y+.1"/>
                                          </p:val>
                                        </p:tav>
                                        <p:tav tm="100000">
                                          <p:val>
                                            <p:strVal val="#ppt_y"/>
                                          </p:val>
                                        </p:tav>
                                      </p:tavLst>
                                    </p:anim>
                                  </p:childTnLst>
                                </p:cTn>
                              </p:par>
                            </p:childTnLst>
                          </p:cTn>
                        </p:par>
                        <p:par>
                          <p:cTn id="118" fill="hold">
                            <p:stCondLst>
                              <p:cond delay="12750"/>
                            </p:stCondLst>
                            <p:childTnLst>
                              <p:par>
                                <p:cTn id="119" presetID="42" presetClass="entr" presetSubtype="0" fill="hold" nodeType="afterEffect">
                                  <p:stCondLst>
                                    <p:cond delay="0"/>
                                  </p:stCondLst>
                                  <p:childTnLst>
                                    <p:set>
                                      <p:cBhvr>
                                        <p:cTn id="120" dur="1" fill="hold">
                                          <p:stCondLst>
                                            <p:cond delay="0"/>
                                          </p:stCondLst>
                                        </p:cTn>
                                        <p:tgtEl>
                                          <p:spTgt spid="63"/>
                                        </p:tgtEl>
                                        <p:attrNameLst>
                                          <p:attrName>style.visibility</p:attrName>
                                        </p:attrNameLst>
                                      </p:cBhvr>
                                      <p:to>
                                        <p:strVal val="visible"/>
                                      </p:to>
                                    </p:set>
                                    <p:animEffect transition="in" filter="fade">
                                      <p:cBhvr>
                                        <p:cTn id="121" dur="1000"/>
                                        <p:tgtEl>
                                          <p:spTgt spid="63"/>
                                        </p:tgtEl>
                                      </p:cBhvr>
                                    </p:animEffect>
                                    <p:anim calcmode="lin" valueType="num">
                                      <p:cBhvr>
                                        <p:cTn id="122" dur="1000" fill="hold"/>
                                        <p:tgtEl>
                                          <p:spTgt spid="63"/>
                                        </p:tgtEl>
                                        <p:attrNameLst>
                                          <p:attrName>ppt_x</p:attrName>
                                        </p:attrNameLst>
                                      </p:cBhvr>
                                      <p:tavLst>
                                        <p:tav tm="0">
                                          <p:val>
                                            <p:strVal val="#ppt_x"/>
                                          </p:val>
                                        </p:tav>
                                        <p:tav tm="100000">
                                          <p:val>
                                            <p:strVal val="#ppt_x"/>
                                          </p:val>
                                        </p:tav>
                                      </p:tavLst>
                                    </p:anim>
                                    <p:anim calcmode="lin" valueType="num">
                                      <p:cBhvr>
                                        <p:cTn id="123" dur="1000" fill="hold"/>
                                        <p:tgtEl>
                                          <p:spTgt spid="63"/>
                                        </p:tgtEl>
                                        <p:attrNameLst>
                                          <p:attrName>ppt_y</p:attrName>
                                        </p:attrNameLst>
                                      </p:cBhvr>
                                      <p:tavLst>
                                        <p:tav tm="0">
                                          <p:val>
                                            <p:strVal val="#ppt_y+.1"/>
                                          </p:val>
                                        </p:tav>
                                        <p:tav tm="100000">
                                          <p:val>
                                            <p:strVal val="#ppt_y"/>
                                          </p:val>
                                        </p:tav>
                                      </p:tavLst>
                                    </p:anim>
                                  </p:childTnLst>
                                </p:cTn>
                              </p:par>
                            </p:childTnLst>
                          </p:cTn>
                        </p:par>
                        <p:par>
                          <p:cTn id="124" fill="hold">
                            <p:stCondLst>
                              <p:cond delay="13750"/>
                            </p:stCondLst>
                            <p:childTnLst>
                              <p:par>
                                <p:cTn id="125" presetID="42" presetClass="entr" presetSubtype="0" fill="hold" grpId="0" nodeType="afterEffect">
                                  <p:stCondLst>
                                    <p:cond delay="0"/>
                                  </p:stCondLst>
                                  <p:childTnLst>
                                    <p:set>
                                      <p:cBhvr>
                                        <p:cTn id="126" dur="1" fill="hold">
                                          <p:stCondLst>
                                            <p:cond delay="0"/>
                                          </p:stCondLst>
                                        </p:cTn>
                                        <p:tgtEl>
                                          <p:spTgt spid="62">
                                            <p:txEl>
                                              <p:pRg st="0" end="0"/>
                                            </p:txEl>
                                          </p:spTgt>
                                        </p:tgtEl>
                                        <p:attrNameLst>
                                          <p:attrName>style.visibility</p:attrName>
                                        </p:attrNameLst>
                                      </p:cBhvr>
                                      <p:to>
                                        <p:strVal val="visible"/>
                                      </p:to>
                                    </p:set>
                                    <p:animEffect transition="in" filter="fade">
                                      <p:cBhvr>
                                        <p:cTn id="127" dur="1000"/>
                                        <p:tgtEl>
                                          <p:spTgt spid="62">
                                            <p:txEl>
                                              <p:pRg st="0" end="0"/>
                                            </p:txEl>
                                          </p:spTgt>
                                        </p:tgtEl>
                                      </p:cBhvr>
                                    </p:animEffect>
                                    <p:anim calcmode="lin" valueType="num">
                                      <p:cBhvr>
                                        <p:cTn id="128"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29"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30" fill="hold">
                            <p:stCondLst>
                              <p:cond delay="14750"/>
                            </p:stCondLst>
                            <p:childTnLst>
                              <p:par>
                                <p:cTn id="131" presetID="42" presetClass="entr" presetSubtype="0" fill="hold" grpId="0" nodeType="afterEffect">
                                  <p:stCondLst>
                                    <p:cond delay="0"/>
                                  </p:stCondLst>
                                  <p:childTnLst>
                                    <p:set>
                                      <p:cBhvr>
                                        <p:cTn id="132" dur="1" fill="hold">
                                          <p:stCondLst>
                                            <p:cond delay="0"/>
                                          </p:stCondLst>
                                        </p:cTn>
                                        <p:tgtEl>
                                          <p:spTgt spid="64">
                                            <p:txEl>
                                              <p:pRg st="0" end="0"/>
                                            </p:txEl>
                                          </p:spTgt>
                                        </p:tgtEl>
                                        <p:attrNameLst>
                                          <p:attrName>style.visibility</p:attrName>
                                        </p:attrNameLst>
                                      </p:cBhvr>
                                      <p:to>
                                        <p:strVal val="visible"/>
                                      </p:to>
                                    </p:set>
                                    <p:animEffect transition="in" filter="fade">
                                      <p:cBhvr>
                                        <p:cTn id="133" dur="1000"/>
                                        <p:tgtEl>
                                          <p:spTgt spid="64">
                                            <p:txEl>
                                              <p:pRg st="0" end="0"/>
                                            </p:txEl>
                                          </p:spTgt>
                                        </p:tgtEl>
                                      </p:cBhvr>
                                    </p:animEffect>
                                    <p:anim calcmode="lin" valueType="num">
                                      <p:cBhvr>
                                        <p:cTn id="134" dur="1000" fill="hold"/>
                                        <p:tgtEl>
                                          <p:spTgt spid="64">
                                            <p:txEl>
                                              <p:pRg st="0" end="0"/>
                                            </p:txEl>
                                          </p:spTgt>
                                        </p:tgtEl>
                                        <p:attrNameLst>
                                          <p:attrName>ppt_x</p:attrName>
                                        </p:attrNameLst>
                                      </p:cBhvr>
                                      <p:tavLst>
                                        <p:tav tm="0">
                                          <p:val>
                                            <p:strVal val="#ppt_x"/>
                                          </p:val>
                                        </p:tav>
                                        <p:tav tm="100000">
                                          <p:val>
                                            <p:strVal val="#ppt_x"/>
                                          </p:val>
                                        </p:tav>
                                      </p:tavLst>
                                    </p:anim>
                                    <p:anim calcmode="lin" valueType="num">
                                      <p:cBhvr>
                                        <p:cTn id="135" dur="1000" fill="hold"/>
                                        <p:tgtEl>
                                          <p:spTgt spid="64">
                                            <p:txEl>
                                              <p:pRg st="0" end="0"/>
                                            </p:txEl>
                                          </p:spTgt>
                                        </p:tgtEl>
                                        <p:attrNameLst>
                                          <p:attrName>ppt_y</p:attrName>
                                        </p:attrNameLst>
                                      </p:cBhvr>
                                      <p:tavLst>
                                        <p:tav tm="0">
                                          <p:val>
                                            <p:strVal val="#ppt_y+.1"/>
                                          </p:val>
                                        </p:tav>
                                        <p:tav tm="100000">
                                          <p:val>
                                            <p:strVal val="#ppt_y"/>
                                          </p:val>
                                        </p:tav>
                                      </p:tavLst>
                                    </p:anim>
                                  </p:childTnLst>
                                </p:cTn>
                              </p:par>
                            </p:childTnLst>
                          </p:cTn>
                        </p:par>
                        <p:par>
                          <p:cTn id="136" fill="hold">
                            <p:stCondLst>
                              <p:cond delay="15750"/>
                            </p:stCondLst>
                            <p:childTnLst>
                              <p:par>
                                <p:cTn id="137" presetID="42" presetClass="entr" presetSubtype="0" fill="hold" nodeType="afterEffect">
                                  <p:stCondLst>
                                    <p:cond delay="0"/>
                                  </p:stCondLst>
                                  <p:childTnLst>
                                    <p:set>
                                      <p:cBhvr>
                                        <p:cTn id="138" dur="1" fill="hold">
                                          <p:stCondLst>
                                            <p:cond delay="0"/>
                                          </p:stCondLst>
                                        </p:cTn>
                                        <p:tgtEl>
                                          <p:spTgt spid="55"/>
                                        </p:tgtEl>
                                        <p:attrNameLst>
                                          <p:attrName>style.visibility</p:attrName>
                                        </p:attrNameLst>
                                      </p:cBhvr>
                                      <p:to>
                                        <p:strVal val="visible"/>
                                      </p:to>
                                    </p:set>
                                    <p:animEffect transition="in" filter="fade">
                                      <p:cBhvr>
                                        <p:cTn id="139" dur="1000"/>
                                        <p:tgtEl>
                                          <p:spTgt spid="55"/>
                                        </p:tgtEl>
                                      </p:cBhvr>
                                    </p:animEffect>
                                    <p:anim calcmode="lin" valueType="num">
                                      <p:cBhvr>
                                        <p:cTn id="140" dur="1000" fill="hold"/>
                                        <p:tgtEl>
                                          <p:spTgt spid="55"/>
                                        </p:tgtEl>
                                        <p:attrNameLst>
                                          <p:attrName>ppt_x</p:attrName>
                                        </p:attrNameLst>
                                      </p:cBhvr>
                                      <p:tavLst>
                                        <p:tav tm="0">
                                          <p:val>
                                            <p:strVal val="#ppt_x"/>
                                          </p:val>
                                        </p:tav>
                                        <p:tav tm="100000">
                                          <p:val>
                                            <p:strVal val="#ppt_x"/>
                                          </p:val>
                                        </p:tav>
                                      </p:tavLst>
                                    </p:anim>
                                    <p:anim calcmode="lin" valueType="num">
                                      <p:cBhvr>
                                        <p:cTn id="141" dur="1000" fill="hold"/>
                                        <p:tgtEl>
                                          <p:spTgt spid="55"/>
                                        </p:tgtEl>
                                        <p:attrNameLst>
                                          <p:attrName>ppt_y</p:attrName>
                                        </p:attrNameLst>
                                      </p:cBhvr>
                                      <p:tavLst>
                                        <p:tav tm="0">
                                          <p:val>
                                            <p:strVal val="#ppt_y+.1"/>
                                          </p:val>
                                        </p:tav>
                                        <p:tav tm="100000">
                                          <p:val>
                                            <p:strVal val="#ppt_y"/>
                                          </p:val>
                                        </p:tav>
                                      </p:tavLst>
                                    </p:anim>
                                  </p:childTnLst>
                                </p:cTn>
                              </p:par>
                            </p:childTnLst>
                          </p:cTn>
                        </p:par>
                        <p:par>
                          <p:cTn id="142" fill="hold">
                            <p:stCondLst>
                              <p:cond delay="16750"/>
                            </p:stCondLst>
                            <p:childTnLst>
                              <p:par>
                                <p:cTn id="143" presetID="42" presetClass="entr" presetSubtype="0" fill="hold" grpId="0" nodeType="afterEffect">
                                  <p:stCondLst>
                                    <p:cond delay="0"/>
                                  </p:stCondLst>
                                  <p:childTnLst>
                                    <p:set>
                                      <p:cBhvr>
                                        <p:cTn id="144" dur="1" fill="hold">
                                          <p:stCondLst>
                                            <p:cond delay="0"/>
                                          </p:stCondLst>
                                        </p:cTn>
                                        <p:tgtEl>
                                          <p:spTgt spid="71">
                                            <p:txEl>
                                              <p:pRg st="0" end="0"/>
                                            </p:txEl>
                                          </p:spTgt>
                                        </p:tgtEl>
                                        <p:attrNameLst>
                                          <p:attrName>style.visibility</p:attrName>
                                        </p:attrNameLst>
                                      </p:cBhvr>
                                      <p:to>
                                        <p:strVal val="visible"/>
                                      </p:to>
                                    </p:set>
                                    <p:animEffect transition="in" filter="fade">
                                      <p:cBhvr>
                                        <p:cTn id="145" dur="1000"/>
                                        <p:tgtEl>
                                          <p:spTgt spid="71">
                                            <p:txEl>
                                              <p:pRg st="0" end="0"/>
                                            </p:txEl>
                                          </p:spTgt>
                                        </p:tgtEl>
                                      </p:cBhvr>
                                    </p:animEffect>
                                    <p:anim calcmode="lin" valueType="num">
                                      <p:cBhvr>
                                        <p:cTn id="146" dur="10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47" dur="1000" fill="hold"/>
                                        <p:tgtEl>
                                          <p:spTgt spid="71">
                                            <p:txEl>
                                              <p:pRg st="0" end="0"/>
                                            </p:txEl>
                                          </p:spTgt>
                                        </p:tgtEl>
                                        <p:attrNameLst>
                                          <p:attrName>ppt_y</p:attrName>
                                        </p:attrNameLst>
                                      </p:cBhvr>
                                      <p:tavLst>
                                        <p:tav tm="0">
                                          <p:val>
                                            <p:strVal val="#ppt_y+.1"/>
                                          </p:val>
                                        </p:tav>
                                        <p:tav tm="100000">
                                          <p:val>
                                            <p:strVal val="#ppt_y"/>
                                          </p:val>
                                        </p:tav>
                                      </p:tavLst>
                                    </p:anim>
                                  </p:childTnLst>
                                </p:cTn>
                              </p:par>
                            </p:childTnLst>
                          </p:cTn>
                        </p:par>
                        <p:par>
                          <p:cTn id="148" fill="hold">
                            <p:stCondLst>
                              <p:cond delay="17750"/>
                            </p:stCondLst>
                            <p:childTnLst>
                              <p:par>
                                <p:cTn id="149" presetID="42" presetClass="entr" presetSubtype="0" fill="hold" nodeType="afterEffect">
                                  <p:stCondLst>
                                    <p:cond delay="0"/>
                                  </p:stCondLst>
                                  <p:childTnLst>
                                    <p:set>
                                      <p:cBhvr>
                                        <p:cTn id="150" dur="1" fill="hold">
                                          <p:stCondLst>
                                            <p:cond delay="0"/>
                                          </p:stCondLst>
                                        </p:cTn>
                                        <p:tgtEl>
                                          <p:spTgt spid="73"/>
                                        </p:tgtEl>
                                        <p:attrNameLst>
                                          <p:attrName>style.visibility</p:attrName>
                                        </p:attrNameLst>
                                      </p:cBhvr>
                                      <p:to>
                                        <p:strVal val="visible"/>
                                      </p:to>
                                    </p:set>
                                    <p:animEffect transition="in" filter="fade">
                                      <p:cBhvr>
                                        <p:cTn id="151" dur="1000"/>
                                        <p:tgtEl>
                                          <p:spTgt spid="73"/>
                                        </p:tgtEl>
                                      </p:cBhvr>
                                    </p:animEffect>
                                    <p:anim calcmode="lin" valueType="num">
                                      <p:cBhvr>
                                        <p:cTn id="152" dur="1000" fill="hold"/>
                                        <p:tgtEl>
                                          <p:spTgt spid="73"/>
                                        </p:tgtEl>
                                        <p:attrNameLst>
                                          <p:attrName>ppt_x</p:attrName>
                                        </p:attrNameLst>
                                      </p:cBhvr>
                                      <p:tavLst>
                                        <p:tav tm="0">
                                          <p:val>
                                            <p:strVal val="#ppt_x"/>
                                          </p:val>
                                        </p:tav>
                                        <p:tav tm="100000">
                                          <p:val>
                                            <p:strVal val="#ppt_x"/>
                                          </p:val>
                                        </p:tav>
                                      </p:tavLst>
                                    </p:anim>
                                    <p:anim calcmode="lin" valueType="num">
                                      <p:cBhvr>
                                        <p:cTn id="153" dur="1000" fill="hold"/>
                                        <p:tgtEl>
                                          <p:spTgt spid="73"/>
                                        </p:tgtEl>
                                        <p:attrNameLst>
                                          <p:attrName>ppt_y</p:attrName>
                                        </p:attrNameLst>
                                      </p:cBhvr>
                                      <p:tavLst>
                                        <p:tav tm="0">
                                          <p:val>
                                            <p:strVal val="#ppt_y+.1"/>
                                          </p:val>
                                        </p:tav>
                                        <p:tav tm="100000">
                                          <p:val>
                                            <p:strVal val="#ppt_y"/>
                                          </p:val>
                                        </p:tav>
                                      </p:tavLst>
                                    </p:anim>
                                  </p:childTnLst>
                                </p:cTn>
                              </p:par>
                            </p:childTnLst>
                          </p:cTn>
                        </p:par>
                        <p:par>
                          <p:cTn id="154" fill="hold">
                            <p:stCondLst>
                              <p:cond delay="18750"/>
                            </p:stCondLst>
                            <p:childTnLst>
                              <p:par>
                                <p:cTn id="155" presetID="42" presetClass="entr" presetSubtype="0" fill="hold" grpId="0" nodeType="afterEffect">
                                  <p:stCondLst>
                                    <p:cond delay="0"/>
                                  </p:stCondLst>
                                  <p:childTnLst>
                                    <p:set>
                                      <p:cBhvr>
                                        <p:cTn id="156" dur="1" fill="hold">
                                          <p:stCondLst>
                                            <p:cond delay="0"/>
                                          </p:stCondLst>
                                        </p:cTn>
                                        <p:tgtEl>
                                          <p:spTgt spid="72">
                                            <p:txEl>
                                              <p:pRg st="0" end="0"/>
                                            </p:txEl>
                                          </p:spTgt>
                                        </p:tgtEl>
                                        <p:attrNameLst>
                                          <p:attrName>style.visibility</p:attrName>
                                        </p:attrNameLst>
                                      </p:cBhvr>
                                      <p:to>
                                        <p:strVal val="visible"/>
                                      </p:to>
                                    </p:set>
                                    <p:animEffect transition="in" filter="fade">
                                      <p:cBhvr>
                                        <p:cTn id="157" dur="1000"/>
                                        <p:tgtEl>
                                          <p:spTgt spid="72">
                                            <p:txEl>
                                              <p:pRg st="0" end="0"/>
                                            </p:txEl>
                                          </p:spTgt>
                                        </p:tgtEl>
                                      </p:cBhvr>
                                    </p:animEffect>
                                    <p:anim calcmode="lin" valueType="num">
                                      <p:cBhvr>
                                        <p:cTn id="158" dur="1000" fill="hold"/>
                                        <p:tgtEl>
                                          <p:spTgt spid="72">
                                            <p:txEl>
                                              <p:pRg st="0" end="0"/>
                                            </p:txEl>
                                          </p:spTgt>
                                        </p:tgtEl>
                                        <p:attrNameLst>
                                          <p:attrName>ppt_x</p:attrName>
                                        </p:attrNameLst>
                                      </p:cBhvr>
                                      <p:tavLst>
                                        <p:tav tm="0">
                                          <p:val>
                                            <p:strVal val="#ppt_x"/>
                                          </p:val>
                                        </p:tav>
                                        <p:tav tm="100000">
                                          <p:val>
                                            <p:strVal val="#ppt_x"/>
                                          </p:val>
                                        </p:tav>
                                      </p:tavLst>
                                    </p:anim>
                                    <p:anim calcmode="lin" valueType="num">
                                      <p:cBhvr>
                                        <p:cTn id="159" dur="1000" fill="hold"/>
                                        <p:tgtEl>
                                          <p:spTgt spid="72">
                                            <p:txEl>
                                              <p:pRg st="0" end="0"/>
                                            </p:txEl>
                                          </p:spTgt>
                                        </p:tgtEl>
                                        <p:attrNameLst>
                                          <p:attrName>ppt_y</p:attrName>
                                        </p:attrNameLst>
                                      </p:cBhvr>
                                      <p:tavLst>
                                        <p:tav tm="0">
                                          <p:val>
                                            <p:strVal val="#ppt_y+.1"/>
                                          </p:val>
                                        </p:tav>
                                        <p:tav tm="100000">
                                          <p:val>
                                            <p:strVal val="#ppt_y"/>
                                          </p:val>
                                        </p:tav>
                                      </p:tavLst>
                                    </p:anim>
                                  </p:childTnLst>
                                </p:cTn>
                              </p:par>
                            </p:childTnLst>
                          </p:cTn>
                        </p:par>
                        <p:par>
                          <p:cTn id="160" fill="hold">
                            <p:stCondLst>
                              <p:cond delay="19750"/>
                            </p:stCondLst>
                            <p:childTnLst>
                              <p:par>
                                <p:cTn id="161" presetID="42" presetClass="entr" presetSubtype="0" fill="hold" grpId="0" nodeType="afterEffect">
                                  <p:stCondLst>
                                    <p:cond delay="0"/>
                                  </p:stCondLst>
                                  <p:childTnLst>
                                    <p:set>
                                      <p:cBhvr>
                                        <p:cTn id="162" dur="1" fill="hold">
                                          <p:stCondLst>
                                            <p:cond delay="0"/>
                                          </p:stCondLst>
                                        </p:cTn>
                                        <p:tgtEl>
                                          <p:spTgt spid="74">
                                            <p:txEl>
                                              <p:pRg st="0" end="0"/>
                                            </p:txEl>
                                          </p:spTgt>
                                        </p:tgtEl>
                                        <p:attrNameLst>
                                          <p:attrName>style.visibility</p:attrName>
                                        </p:attrNameLst>
                                      </p:cBhvr>
                                      <p:to>
                                        <p:strVal val="visible"/>
                                      </p:to>
                                    </p:set>
                                    <p:animEffect transition="in" filter="fade">
                                      <p:cBhvr>
                                        <p:cTn id="163" dur="1000"/>
                                        <p:tgtEl>
                                          <p:spTgt spid="74">
                                            <p:txEl>
                                              <p:pRg st="0" end="0"/>
                                            </p:txEl>
                                          </p:spTgt>
                                        </p:tgtEl>
                                      </p:cBhvr>
                                    </p:animEffect>
                                    <p:anim calcmode="lin" valueType="num">
                                      <p:cBhvr>
                                        <p:cTn id="164" dur="1000" fill="hold"/>
                                        <p:tgtEl>
                                          <p:spTgt spid="74">
                                            <p:txEl>
                                              <p:pRg st="0" end="0"/>
                                            </p:txEl>
                                          </p:spTgt>
                                        </p:tgtEl>
                                        <p:attrNameLst>
                                          <p:attrName>ppt_x</p:attrName>
                                        </p:attrNameLst>
                                      </p:cBhvr>
                                      <p:tavLst>
                                        <p:tav tm="0">
                                          <p:val>
                                            <p:strVal val="#ppt_x"/>
                                          </p:val>
                                        </p:tav>
                                        <p:tav tm="100000">
                                          <p:val>
                                            <p:strVal val="#ppt_x"/>
                                          </p:val>
                                        </p:tav>
                                      </p:tavLst>
                                    </p:anim>
                                    <p:anim calcmode="lin" valueType="num">
                                      <p:cBhvr>
                                        <p:cTn id="165" dur="1000" fill="hold"/>
                                        <p:tgtEl>
                                          <p:spTgt spid="74">
                                            <p:txEl>
                                              <p:pRg st="0" end="0"/>
                                            </p:txEl>
                                          </p:spTgt>
                                        </p:tgtEl>
                                        <p:attrNameLst>
                                          <p:attrName>ppt_y</p:attrName>
                                        </p:attrNameLst>
                                      </p:cBhvr>
                                      <p:tavLst>
                                        <p:tav tm="0">
                                          <p:val>
                                            <p:strVal val="#ppt_y+.1"/>
                                          </p:val>
                                        </p:tav>
                                        <p:tav tm="100000">
                                          <p:val>
                                            <p:strVal val="#ppt_y"/>
                                          </p:val>
                                        </p:tav>
                                      </p:tavLst>
                                    </p:anim>
                                  </p:childTnLst>
                                </p:cTn>
                              </p:par>
                            </p:childTnLst>
                          </p:cTn>
                        </p:par>
                        <p:par>
                          <p:cTn id="166" fill="hold">
                            <p:stCondLst>
                              <p:cond delay="20750"/>
                            </p:stCondLst>
                            <p:childTnLst>
                              <p:par>
                                <p:cTn id="167" presetID="42" presetClass="entr" presetSubtype="0" fill="hold" nodeType="afterEffect">
                                  <p:stCondLst>
                                    <p:cond delay="0"/>
                                  </p:stCondLst>
                                  <p:childTnLst>
                                    <p:set>
                                      <p:cBhvr>
                                        <p:cTn id="168" dur="1" fill="hold">
                                          <p:stCondLst>
                                            <p:cond delay="0"/>
                                          </p:stCondLst>
                                        </p:cTn>
                                        <p:tgtEl>
                                          <p:spTgt spid="65"/>
                                        </p:tgtEl>
                                        <p:attrNameLst>
                                          <p:attrName>style.visibility</p:attrName>
                                        </p:attrNameLst>
                                      </p:cBhvr>
                                      <p:to>
                                        <p:strVal val="visible"/>
                                      </p:to>
                                    </p:set>
                                    <p:animEffect transition="in" filter="fade">
                                      <p:cBhvr>
                                        <p:cTn id="169" dur="1000"/>
                                        <p:tgtEl>
                                          <p:spTgt spid="65"/>
                                        </p:tgtEl>
                                      </p:cBhvr>
                                    </p:animEffect>
                                    <p:anim calcmode="lin" valueType="num">
                                      <p:cBhvr>
                                        <p:cTn id="170" dur="1000" fill="hold"/>
                                        <p:tgtEl>
                                          <p:spTgt spid="65"/>
                                        </p:tgtEl>
                                        <p:attrNameLst>
                                          <p:attrName>ppt_x</p:attrName>
                                        </p:attrNameLst>
                                      </p:cBhvr>
                                      <p:tavLst>
                                        <p:tav tm="0">
                                          <p:val>
                                            <p:strVal val="#ppt_x"/>
                                          </p:val>
                                        </p:tav>
                                        <p:tav tm="100000">
                                          <p:val>
                                            <p:strVal val="#ppt_x"/>
                                          </p:val>
                                        </p:tav>
                                      </p:tavLst>
                                    </p:anim>
                                    <p:anim calcmode="lin" valueType="num">
                                      <p:cBhvr>
                                        <p:cTn id="171"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41" grpId="0" build="p"/>
      <p:bldP spid="42" grpId="0" build="p"/>
      <p:bldP spid="44" grpId="0" build="p"/>
      <p:bldP spid="51" grpId="0" build="p"/>
      <p:bldP spid="52" grpId="0" build="p"/>
      <p:bldP spid="54" grpId="0" build="p"/>
      <p:bldP spid="61" grpId="0" build="p"/>
      <p:bldP spid="62" grpId="0" build="p"/>
      <p:bldP spid="64" grpId="0" build="p"/>
      <p:bldP spid="71" grpId="0" build="p"/>
      <p:bldP spid="72" grpId="0" build="p"/>
      <p:bldP spid="7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935916" y="1420009"/>
            <a:ext cx="2743200" cy="2743200"/>
          </a:xfrm>
          <a:prstGeom prst="ellipse">
            <a:avLst/>
          </a:pr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1660810" y="4640812"/>
            <a:ext cx="1183342" cy="882127"/>
          </a:xfrm>
          <a:prstGeom prst="rect">
            <a:avLst/>
          </a:prstGeom>
          <a:solidFill>
            <a:schemeClr val="bg1"/>
          </a:solidFill>
          <a:ln w="25400">
            <a:solidFill>
              <a:srgbClr val="FE4A1E"/>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FE4A1E"/>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12206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F0000"/>
                  </a:solidFill>
                  <a:latin typeface="Calibri" panose="020F050202020403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20450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12612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202635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3403276" y="1420009"/>
            <a:ext cx="2743200" cy="2743200"/>
          </a:xfrm>
          <a:prstGeom prst="ellipse">
            <a:avLst/>
          </a:pr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4128170" y="4640812"/>
            <a:ext cx="1183342" cy="882127"/>
          </a:xfrm>
          <a:prstGeom prst="rect">
            <a:avLst/>
          </a:prstGeom>
          <a:solidFill>
            <a:schemeClr val="bg1"/>
          </a:solidFill>
          <a:ln w="2540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5C9AD3"/>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36879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5C9AD3"/>
                  </a:solidFill>
                  <a:latin typeface="Calibri" panose="020F050202020403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37286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449371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5857935" y="1420009"/>
            <a:ext cx="2743200" cy="2743200"/>
          </a:xfrm>
          <a:prstGeom prst="ellipse">
            <a:avLst/>
          </a:pr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6582829" y="4640812"/>
            <a:ext cx="1183342" cy="882127"/>
          </a:xfrm>
          <a:prstGeom prst="rect">
            <a:avLst/>
          </a:prstGeom>
          <a:solidFill>
            <a:schemeClr val="bg1"/>
          </a:solidFill>
          <a:ln w="254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44546B"/>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61426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61832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6948377"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1" name="Oval 180">
            <a:extLst>
              <a:ext uri="{FF2B5EF4-FFF2-40B4-BE49-F238E27FC236}">
                <a16:creationId xmlns:a16="http://schemas.microsoft.com/office/drawing/2014/main" id="{BCC024F5-578B-497E-96FF-9AA36B526A80}"/>
              </a:ext>
            </a:extLst>
          </p:cNvPr>
          <p:cNvSpPr>
            <a:spLocks noChangeAspect="1"/>
          </p:cNvSpPr>
          <p:nvPr/>
        </p:nvSpPr>
        <p:spPr>
          <a:xfrm>
            <a:off x="8274217" y="1420009"/>
            <a:ext cx="2743200" cy="2743200"/>
          </a:xfrm>
          <a:prstGeom prst="ellipse">
            <a:avLst/>
          </a:prstGeom>
          <a:solidFill>
            <a:srgbClr val="7A7A7A"/>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a:extLst>
              <a:ext uri="{FF2B5EF4-FFF2-40B4-BE49-F238E27FC236}">
                <a16:creationId xmlns:a16="http://schemas.microsoft.com/office/drawing/2014/main" id="{A527B7F1-93CF-41F4-872B-51CB852957B0}"/>
              </a:ext>
            </a:extLst>
          </p:cNvPr>
          <p:cNvSpPr/>
          <p:nvPr/>
        </p:nvSpPr>
        <p:spPr>
          <a:xfrm>
            <a:off x="8999111" y="4640812"/>
            <a:ext cx="1183342" cy="882127"/>
          </a:xfrm>
          <a:prstGeom prst="rect">
            <a:avLst/>
          </a:prstGeom>
          <a:solidFill>
            <a:schemeClr val="bg1"/>
          </a:solidFill>
          <a:ln w="25400">
            <a:solidFill>
              <a:srgbClr val="7A7A7A"/>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7A7A7A"/>
                </a:solidFill>
              </a:rPr>
              <a:t>04</a:t>
            </a:r>
          </a:p>
        </p:txBody>
      </p:sp>
      <p:grpSp>
        <p:nvGrpSpPr>
          <p:cNvPr id="183" name="Group 182">
            <a:extLst>
              <a:ext uri="{FF2B5EF4-FFF2-40B4-BE49-F238E27FC236}">
                <a16:creationId xmlns:a16="http://schemas.microsoft.com/office/drawing/2014/main" id="{6D83C25B-CD88-40A8-AEE4-FCB47AAA8BE2}"/>
              </a:ext>
            </a:extLst>
          </p:cNvPr>
          <p:cNvGrpSpPr/>
          <p:nvPr/>
        </p:nvGrpSpPr>
        <p:grpSpPr>
          <a:xfrm>
            <a:off x="8558916" y="5583217"/>
            <a:ext cx="2173801" cy="811419"/>
            <a:chOff x="4597685" y="3155872"/>
            <a:chExt cx="1699181" cy="608564"/>
          </a:xfrm>
        </p:grpSpPr>
        <p:sp>
          <p:nvSpPr>
            <p:cNvPr id="222" name="TextBox 221">
              <a:extLst>
                <a:ext uri="{FF2B5EF4-FFF2-40B4-BE49-F238E27FC236}">
                  <a16:creationId xmlns:a16="http://schemas.microsoft.com/office/drawing/2014/main" id="{BC7A19DA-CF98-4ADB-A266-1DD4A02243A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7A7A7A"/>
                  </a:solidFill>
                  <a:latin typeface="Calibri" panose="020F0502020204030204" pitchFamily="34" charset="0"/>
                </a:rPr>
                <a:t>Lorem Ipsum</a:t>
              </a:r>
            </a:p>
          </p:txBody>
        </p:sp>
        <p:sp>
          <p:nvSpPr>
            <p:cNvPr id="223" name="TextBox 222">
              <a:extLst>
                <a:ext uri="{FF2B5EF4-FFF2-40B4-BE49-F238E27FC236}">
                  <a16:creationId xmlns:a16="http://schemas.microsoft.com/office/drawing/2014/main" id="{7B6EB979-7EF1-4C4B-8EE4-0253C1A25CF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85" name="Text Box 10">
            <a:extLst>
              <a:ext uri="{FF2B5EF4-FFF2-40B4-BE49-F238E27FC236}">
                <a16:creationId xmlns:a16="http://schemas.microsoft.com/office/drawing/2014/main" id="{6BEF293F-449A-44BB-BA59-6515E844286F}"/>
              </a:ext>
            </a:extLst>
          </p:cNvPr>
          <p:cNvSpPr txBox="1">
            <a:spLocks noChangeArrowheads="1"/>
          </p:cNvSpPr>
          <p:nvPr/>
        </p:nvSpPr>
        <p:spPr bwMode="auto">
          <a:xfrm>
            <a:off x="8599556"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86" name="Straight Connector 185">
            <a:extLst>
              <a:ext uri="{FF2B5EF4-FFF2-40B4-BE49-F238E27FC236}">
                <a16:creationId xmlns:a16="http://schemas.microsoft.com/office/drawing/2014/main" id="{4ACBF123-5A60-4545-B4F2-F4167C883A4E}"/>
              </a:ext>
            </a:extLst>
          </p:cNvPr>
          <p:cNvCxnSpPr/>
          <p:nvPr/>
        </p:nvCxnSpPr>
        <p:spPr>
          <a:xfrm rot="5400000">
            <a:off x="9364659"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45049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69531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1" name="Group 40">
            <a:extLst>
              <a:ext uri="{FF2B5EF4-FFF2-40B4-BE49-F238E27FC236}">
                <a16:creationId xmlns:a16="http://schemas.microsoft.com/office/drawing/2014/main" id="{E6376D88-CC7D-44E3-A76A-563443D4BA5E}"/>
              </a:ext>
            </a:extLst>
          </p:cNvPr>
          <p:cNvGrpSpPr/>
          <p:nvPr/>
        </p:nvGrpSpPr>
        <p:grpSpPr>
          <a:xfrm>
            <a:off x="9355831" y="1979577"/>
            <a:ext cx="554567" cy="503767"/>
            <a:chOff x="3757613" y="3040063"/>
            <a:chExt cx="415925" cy="377825"/>
          </a:xfrm>
          <a:solidFill>
            <a:schemeClr val="bg1"/>
          </a:solidFill>
          <a:effectLst>
            <a:outerShdw blurRad="50800" dist="38100" dir="2700000" algn="tl" rotWithShape="0">
              <a:prstClr val="black">
                <a:alpha val="40000"/>
              </a:prstClr>
            </a:outerShdw>
          </a:effectLst>
        </p:grpSpPr>
        <p:sp>
          <p:nvSpPr>
            <p:cNvPr id="42" name="Freeform 54">
              <a:extLst>
                <a:ext uri="{FF2B5EF4-FFF2-40B4-BE49-F238E27FC236}">
                  <a16:creationId xmlns:a16="http://schemas.microsoft.com/office/drawing/2014/main" id="{30264264-E74C-414F-A504-6088AAAC17B4}"/>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55">
              <a:extLst>
                <a:ext uri="{FF2B5EF4-FFF2-40B4-BE49-F238E27FC236}">
                  <a16:creationId xmlns:a16="http://schemas.microsoft.com/office/drawing/2014/main" id="{5F3D745D-83A9-47B1-8207-02A9C6D52B25}"/>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56">
              <a:extLst>
                <a:ext uri="{FF2B5EF4-FFF2-40B4-BE49-F238E27FC236}">
                  <a16:creationId xmlns:a16="http://schemas.microsoft.com/office/drawing/2014/main" id="{A6622D6E-4CC3-44D8-A781-E0D0BFB66193}"/>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Rectangle 57">
              <a:extLst>
                <a:ext uri="{FF2B5EF4-FFF2-40B4-BE49-F238E27FC236}">
                  <a16:creationId xmlns:a16="http://schemas.microsoft.com/office/drawing/2014/main" id="{B12473E1-4AD2-48EC-B28F-47CF07680751}"/>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58">
              <a:extLst>
                <a:ext uri="{FF2B5EF4-FFF2-40B4-BE49-F238E27FC236}">
                  <a16:creationId xmlns:a16="http://schemas.microsoft.com/office/drawing/2014/main" id="{72D74CEF-9AED-410F-B7D8-C41A5A88C509}"/>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59">
              <a:extLst>
                <a:ext uri="{FF2B5EF4-FFF2-40B4-BE49-F238E27FC236}">
                  <a16:creationId xmlns:a16="http://schemas.microsoft.com/office/drawing/2014/main" id="{348FF050-2647-43F1-AFFB-9CF84F243EAA}"/>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Rectangle 60">
              <a:extLst>
                <a:ext uri="{FF2B5EF4-FFF2-40B4-BE49-F238E27FC236}">
                  <a16:creationId xmlns:a16="http://schemas.microsoft.com/office/drawing/2014/main" id="{B37A578B-C763-4666-B5F9-16BD959E127D}"/>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Rectangle 61">
              <a:extLst>
                <a:ext uri="{FF2B5EF4-FFF2-40B4-BE49-F238E27FC236}">
                  <a16:creationId xmlns:a16="http://schemas.microsoft.com/office/drawing/2014/main" id="{EC0DCF22-7DED-4CBF-B949-0E4FDDE2B092}"/>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Rectangle 62">
              <a:extLst>
                <a:ext uri="{FF2B5EF4-FFF2-40B4-BE49-F238E27FC236}">
                  <a16:creationId xmlns:a16="http://schemas.microsoft.com/office/drawing/2014/main" id="{3C106E2E-24B4-44E7-82BC-2F32D982965F}"/>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63">
              <a:extLst>
                <a:ext uri="{FF2B5EF4-FFF2-40B4-BE49-F238E27FC236}">
                  <a16:creationId xmlns:a16="http://schemas.microsoft.com/office/drawing/2014/main" id="{B32612E4-CEC4-46CB-A21B-E41A0A133D60}"/>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70898794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par>
                          <p:cTn id="102" fill="hold">
                            <p:stCondLst>
                              <p:cond delay="17500"/>
                            </p:stCondLst>
                            <p:childTnLst>
                              <p:par>
                                <p:cTn id="103" presetID="21" presetClass="entr" presetSubtype="1" fill="hold" grpId="0" nodeType="afterEffect">
                                  <p:stCondLst>
                                    <p:cond delay="0"/>
                                  </p:stCondLst>
                                  <p:childTnLst>
                                    <p:set>
                                      <p:cBhvr>
                                        <p:cTn id="104" dur="1" fill="hold">
                                          <p:stCondLst>
                                            <p:cond delay="0"/>
                                          </p:stCondLst>
                                        </p:cTn>
                                        <p:tgtEl>
                                          <p:spTgt spid="181"/>
                                        </p:tgtEl>
                                        <p:attrNameLst>
                                          <p:attrName>style.visibility</p:attrName>
                                        </p:attrNameLst>
                                      </p:cBhvr>
                                      <p:to>
                                        <p:strVal val="visible"/>
                                      </p:to>
                                    </p:set>
                                    <p:animEffect transition="in" filter="wheel(1)">
                                      <p:cBhvr>
                                        <p:cTn id="105" dur="2000"/>
                                        <p:tgtEl>
                                          <p:spTgt spid="181"/>
                                        </p:tgtEl>
                                      </p:cBhvr>
                                    </p:animEffect>
                                  </p:childTnLst>
                                </p:cTn>
                              </p:par>
                            </p:childTnLst>
                          </p:cTn>
                        </p:par>
                        <p:par>
                          <p:cTn id="106" fill="hold">
                            <p:stCondLst>
                              <p:cond delay="19500"/>
                            </p:stCondLst>
                            <p:childTnLst>
                              <p:par>
                                <p:cTn id="107" presetID="53" presetClass="entr" presetSubtype="16" fill="hold" nodeType="afterEffect">
                                  <p:stCondLst>
                                    <p:cond delay="0"/>
                                  </p:stCondLst>
                                  <p:childTnLst>
                                    <p:set>
                                      <p:cBhvr>
                                        <p:cTn id="108" dur="1" fill="hold">
                                          <p:stCondLst>
                                            <p:cond delay="0"/>
                                          </p:stCondLst>
                                        </p:cTn>
                                        <p:tgtEl>
                                          <p:spTgt spid="41"/>
                                        </p:tgtEl>
                                        <p:attrNameLst>
                                          <p:attrName>style.visibility</p:attrName>
                                        </p:attrNameLst>
                                      </p:cBhvr>
                                      <p:to>
                                        <p:strVal val="visible"/>
                                      </p:to>
                                    </p:set>
                                    <p:anim calcmode="lin" valueType="num">
                                      <p:cBhvr>
                                        <p:cTn id="109" dur="500" fill="hold"/>
                                        <p:tgtEl>
                                          <p:spTgt spid="41"/>
                                        </p:tgtEl>
                                        <p:attrNameLst>
                                          <p:attrName>ppt_w</p:attrName>
                                        </p:attrNameLst>
                                      </p:cBhvr>
                                      <p:tavLst>
                                        <p:tav tm="0">
                                          <p:val>
                                            <p:fltVal val="0"/>
                                          </p:val>
                                        </p:tav>
                                        <p:tav tm="100000">
                                          <p:val>
                                            <p:strVal val="#ppt_w"/>
                                          </p:val>
                                        </p:tav>
                                      </p:tavLst>
                                    </p:anim>
                                    <p:anim calcmode="lin" valueType="num">
                                      <p:cBhvr>
                                        <p:cTn id="110" dur="500" fill="hold"/>
                                        <p:tgtEl>
                                          <p:spTgt spid="41"/>
                                        </p:tgtEl>
                                        <p:attrNameLst>
                                          <p:attrName>ppt_h</p:attrName>
                                        </p:attrNameLst>
                                      </p:cBhvr>
                                      <p:tavLst>
                                        <p:tav tm="0">
                                          <p:val>
                                            <p:fltVal val="0"/>
                                          </p:val>
                                        </p:tav>
                                        <p:tav tm="100000">
                                          <p:val>
                                            <p:strVal val="#ppt_h"/>
                                          </p:val>
                                        </p:tav>
                                      </p:tavLst>
                                    </p:anim>
                                    <p:animEffect transition="in" filter="fade">
                                      <p:cBhvr>
                                        <p:cTn id="111" dur="500"/>
                                        <p:tgtEl>
                                          <p:spTgt spid="41"/>
                                        </p:tgtEl>
                                      </p:cBhvr>
                                    </p:animEffect>
                                  </p:childTnLst>
                                </p:cTn>
                              </p:par>
                            </p:childTnLst>
                          </p:cTn>
                        </p:par>
                        <p:par>
                          <p:cTn id="112" fill="hold">
                            <p:stCondLst>
                              <p:cond delay="20000"/>
                            </p:stCondLst>
                            <p:childTnLst>
                              <p:par>
                                <p:cTn id="113" presetID="22" presetClass="entr" presetSubtype="1" fill="hold" grpId="0" nodeType="afterEffect">
                                  <p:stCondLst>
                                    <p:cond delay="0"/>
                                  </p:stCondLst>
                                  <p:childTnLst>
                                    <p:set>
                                      <p:cBhvr>
                                        <p:cTn id="114" dur="1" fill="hold">
                                          <p:stCondLst>
                                            <p:cond delay="0"/>
                                          </p:stCondLst>
                                        </p:cTn>
                                        <p:tgtEl>
                                          <p:spTgt spid="185"/>
                                        </p:tgtEl>
                                        <p:attrNameLst>
                                          <p:attrName>style.visibility</p:attrName>
                                        </p:attrNameLst>
                                      </p:cBhvr>
                                      <p:to>
                                        <p:strVal val="visible"/>
                                      </p:to>
                                    </p:set>
                                    <p:animEffect transition="in" filter="wipe(up)">
                                      <p:cBhvr>
                                        <p:cTn id="115" dur="500"/>
                                        <p:tgtEl>
                                          <p:spTgt spid="185"/>
                                        </p:tgtEl>
                                      </p:cBhvr>
                                    </p:animEffect>
                                  </p:childTnLst>
                                </p:cTn>
                              </p:par>
                            </p:childTnLst>
                          </p:cTn>
                        </p:par>
                        <p:par>
                          <p:cTn id="116" fill="hold">
                            <p:stCondLst>
                              <p:cond delay="20500"/>
                            </p:stCondLst>
                            <p:childTnLst>
                              <p:par>
                                <p:cTn id="117" presetID="22" presetClass="entr" presetSubtype="1" fill="hold" nodeType="afterEffect">
                                  <p:stCondLst>
                                    <p:cond delay="0"/>
                                  </p:stCondLst>
                                  <p:childTnLst>
                                    <p:set>
                                      <p:cBhvr>
                                        <p:cTn id="118" dur="1" fill="hold">
                                          <p:stCondLst>
                                            <p:cond delay="0"/>
                                          </p:stCondLst>
                                        </p:cTn>
                                        <p:tgtEl>
                                          <p:spTgt spid="186"/>
                                        </p:tgtEl>
                                        <p:attrNameLst>
                                          <p:attrName>style.visibility</p:attrName>
                                        </p:attrNameLst>
                                      </p:cBhvr>
                                      <p:to>
                                        <p:strVal val="visible"/>
                                      </p:to>
                                    </p:set>
                                    <p:animEffect transition="in" filter="wipe(up)">
                                      <p:cBhvr>
                                        <p:cTn id="119" dur="500"/>
                                        <p:tgtEl>
                                          <p:spTgt spid="186"/>
                                        </p:tgtEl>
                                      </p:cBhvr>
                                    </p:animEffect>
                                  </p:childTnLst>
                                </p:cTn>
                              </p:par>
                            </p:childTnLst>
                          </p:cTn>
                        </p:par>
                        <p:par>
                          <p:cTn id="120" fill="hold">
                            <p:stCondLst>
                              <p:cond delay="21000"/>
                            </p:stCondLst>
                            <p:childTnLst>
                              <p:par>
                                <p:cTn id="121" presetID="42" presetClass="entr" presetSubtype="0" fill="hold" grpId="0" nodeType="afterEffect">
                                  <p:stCondLst>
                                    <p:cond delay="0"/>
                                  </p:stCondLst>
                                  <p:childTnLst>
                                    <p:set>
                                      <p:cBhvr>
                                        <p:cTn id="122" dur="1" fill="hold">
                                          <p:stCondLst>
                                            <p:cond delay="0"/>
                                          </p:stCondLst>
                                        </p:cTn>
                                        <p:tgtEl>
                                          <p:spTgt spid="182"/>
                                        </p:tgtEl>
                                        <p:attrNameLst>
                                          <p:attrName>style.visibility</p:attrName>
                                        </p:attrNameLst>
                                      </p:cBhvr>
                                      <p:to>
                                        <p:strVal val="visible"/>
                                      </p:to>
                                    </p:set>
                                    <p:animEffect transition="in" filter="fade">
                                      <p:cBhvr>
                                        <p:cTn id="123" dur="1000"/>
                                        <p:tgtEl>
                                          <p:spTgt spid="182"/>
                                        </p:tgtEl>
                                      </p:cBhvr>
                                    </p:animEffect>
                                    <p:anim calcmode="lin" valueType="num">
                                      <p:cBhvr>
                                        <p:cTn id="124" dur="1000" fill="hold"/>
                                        <p:tgtEl>
                                          <p:spTgt spid="182"/>
                                        </p:tgtEl>
                                        <p:attrNameLst>
                                          <p:attrName>ppt_x</p:attrName>
                                        </p:attrNameLst>
                                      </p:cBhvr>
                                      <p:tavLst>
                                        <p:tav tm="0">
                                          <p:val>
                                            <p:strVal val="#ppt_x"/>
                                          </p:val>
                                        </p:tav>
                                        <p:tav tm="100000">
                                          <p:val>
                                            <p:strVal val="#ppt_x"/>
                                          </p:val>
                                        </p:tav>
                                      </p:tavLst>
                                    </p:anim>
                                    <p:anim calcmode="lin" valueType="num">
                                      <p:cBhvr>
                                        <p:cTn id="125" dur="1000" fill="hold"/>
                                        <p:tgtEl>
                                          <p:spTgt spid="182"/>
                                        </p:tgtEl>
                                        <p:attrNameLst>
                                          <p:attrName>ppt_y</p:attrName>
                                        </p:attrNameLst>
                                      </p:cBhvr>
                                      <p:tavLst>
                                        <p:tav tm="0">
                                          <p:val>
                                            <p:strVal val="#ppt_y+.1"/>
                                          </p:val>
                                        </p:tav>
                                        <p:tav tm="100000">
                                          <p:val>
                                            <p:strVal val="#ppt_y"/>
                                          </p:val>
                                        </p:tav>
                                      </p:tavLst>
                                    </p:anim>
                                  </p:childTnLst>
                                </p:cTn>
                              </p:par>
                            </p:childTnLst>
                          </p:cTn>
                        </p:par>
                        <p:par>
                          <p:cTn id="126" fill="hold">
                            <p:stCondLst>
                              <p:cond delay="22000"/>
                            </p:stCondLst>
                            <p:childTnLst>
                              <p:par>
                                <p:cTn id="127" presetID="42" presetClass="entr" presetSubtype="0" fill="hold" nodeType="afterEffect">
                                  <p:stCondLst>
                                    <p:cond delay="0"/>
                                  </p:stCondLst>
                                  <p:childTnLst>
                                    <p:set>
                                      <p:cBhvr>
                                        <p:cTn id="128" dur="1" fill="hold">
                                          <p:stCondLst>
                                            <p:cond delay="0"/>
                                          </p:stCondLst>
                                        </p:cTn>
                                        <p:tgtEl>
                                          <p:spTgt spid="183"/>
                                        </p:tgtEl>
                                        <p:attrNameLst>
                                          <p:attrName>style.visibility</p:attrName>
                                        </p:attrNameLst>
                                      </p:cBhvr>
                                      <p:to>
                                        <p:strVal val="visible"/>
                                      </p:to>
                                    </p:set>
                                    <p:animEffect transition="in" filter="fade">
                                      <p:cBhvr>
                                        <p:cTn id="129" dur="1000"/>
                                        <p:tgtEl>
                                          <p:spTgt spid="183"/>
                                        </p:tgtEl>
                                      </p:cBhvr>
                                    </p:animEffect>
                                    <p:anim calcmode="lin" valueType="num">
                                      <p:cBhvr>
                                        <p:cTn id="130" dur="1000" fill="hold"/>
                                        <p:tgtEl>
                                          <p:spTgt spid="183"/>
                                        </p:tgtEl>
                                        <p:attrNameLst>
                                          <p:attrName>ppt_x</p:attrName>
                                        </p:attrNameLst>
                                      </p:cBhvr>
                                      <p:tavLst>
                                        <p:tav tm="0">
                                          <p:val>
                                            <p:strVal val="#ppt_x"/>
                                          </p:val>
                                        </p:tav>
                                        <p:tav tm="100000">
                                          <p:val>
                                            <p:strVal val="#ppt_x"/>
                                          </p:val>
                                        </p:tav>
                                      </p:tavLst>
                                    </p:anim>
                                    <p:anim calcmode="lin" valueType="num">
                                      <p:cBhvr>
                                        <p:cTn id="131" dur="1000" fill="hold"/>
                                        <p:tgtEl>
                                          <p:spTgt spid="18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P spid="181" grpId="0" animBg="1"/>
      <p:bldP spid="182" grpId="0" animBg="1"/>
      <p:bldP spid="18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2167816" y="1420009"/>
            <a:ext cx="2743200" cy="2743200"/>
          </a:xfrm>
          <a:prstGeom prst="ellipse">
            <a:avLst/>
          </a:pr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2892710" y="4640812"/>
            <a:ext cx="1183342" cy="882127"/>
          </a:xfrm>
          <a:prstGeom prst="rect">
            <a:avLst/>
          </a:prstGeom>
          <a:solidFill>
            <a:schemeClr val="bg1"/>
          </a:solidFill>
          <a:ln w="25400">
            <a:solidFill>
              <a:srgbClr val="FE4A1E"/>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FE4A1E"/>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24525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E4A1E"/>
                  </a:solidFill>
                  <a:latin typeface="Calibri" panose="020F050202020403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32769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24931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325825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4635176" y="1420009"/>
            <a:ext cx="2743200" cy="2743200"/>
          </a:xfrm>
          <a:prstGeom prst="ellipse">
            <a:avLst/>
          </a:pr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5360070" y="4640812"/>
            <a:ext cx="1183342" cy="882127"/>
          </a:xfrm>
          <a:prstGeom prst="rect">
            <a:avLst/>
          </a:prstGeom>
          <a:solidFill>
            <a:schemeClr val="bg1"/>
          </a:solidFill>
          <a:ln w="2540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5C9AD3"/>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49198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5C9AD3"/>
                  </a:solidFill>
                  <a:latin typeface="Calibri" panose="020F050202020403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49605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572561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7089835" y="1420009"/>
            <a:ext cx="2743200" cy="2743200"/>
          </a:xfrm>
          <a:prstGeom prst="ellipse">
            <a:avLst/>
          </a:pr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7814729" y="4640812"/>
            <a:ext cx="1183342" cy="882127"/>
          </a:xfrm>
          <a:prstGeom prst="rect">
            <a:avLst/>
          </a:prstGeom>
          <a:solidFill>
            <a:schemeClr val="bg1"/>
          </a:solidFill>
          <a:ln w="254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44546B"/>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73745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74151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8180277"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57368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81850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19498784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11" name="Picture 10">
            <a:extLst>
              <a:ext uri="{FF2B5EF4-FFF2-40B4-BE49-F238E27FC236}">
                <a16:creationId xmlns:a16="http://schemas.microsoft.com/office/drawing/2014/main" id="{715F540A-4299-4865-BBD7-98254F6225D2}"/>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7800000" flipH="1">
            <a:off x="8603007" y="1516809"/>
            <a:ext cx="640080" cy="640080"/>
          </a:xfrm>
          <a:prstGeom prst="rect">
            <a:avLst/>
          </a:prstGeom>
          <a:effectLst>
            <a:outerShdw blurRad="50800" dist="38100" dir="5400000" algn="t" rotWithShape="0">
              <a:prstClr val="black">
                <a:alpha val="40000"/>
              </a:prstClr>
            </a:outerShdw>
          </a:effectLst>
        </p:spPr>
      </p:pic>
      <p:pic>
        <p:nvPicPr>
          <p:cNvPr id="12" name="Picture 11">
            <a:extLst>
              <a:ext uri="{FF2B5EF4-FFF2-40B4-BE49-F238E27FC236}">
                <a16:creationId xmlns:a16="http://schemas.microsoft.com/office/drawing/2014/main" id="{F0322EB9-AED5-45A2-B440-0F981F52C022}"/>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11291960" flipH="1">
            <a:off x="9875071" y="4899507"/>
            <a:ext cx="640080" cy="640080"/>
          </a:xfrm>
          <a:prstGeom prst="rect">
            <a:avLst/>
          </a:prstGeom>
          <a:effectLst>
            <a:outerShdw blurRad="50800" dist="38100" dir="5400000" algn="t" rotWithShape="0">
              <a:prstClr val="black">
                <a:alpha val="40000"/>
              </a:prstClr>
            </a:outerShdw>
          </a:effectLst>
        </p:spPr>
      </p:pic>
      <p:pic>
        <p:nvPicPr>
          <p:cNvPr id="13" name="Picture 12">
            <a:extLst>
              <a:ext uri="{FF2B5EF4-FFF2-40B4-BE49-F238E27FC236}">
                <a16:creationId xmlns:a16="http://schemas.microsoft.com/office/drawing/2014/main" id="{94972EB4-A13B-49B0-A934-95E1DD03147D}"/>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19893002" flipH="1" flipV="1">
            <a:off x="5425825" y="5043453"/>
            <a:ext cx="640080" cy="640080"/>
          </a:xfrm>
          <a:prstGeom prst="rect">
            <a:avLst/>
          </a:prstGeom>
          <a:effectLst>
            <a:outerShdw blurRad="50800" dist="38100" dir="5400000" algn="t" rotWithShape="0">
              <a:prstClr val="black">
                <a:alpha val="40000"/>
              </a:prstClr>
            </a:outerShdw>
          </a:effectLst>
        </p:spPr>
      </p:pic>
      <p:sp>
        <p:nvSpPr>
          <p:cNvPr id="18" name="Freeform: Shape 17">
            <a:extLst>
              <a:ext uri="{FF2B5EF4-FFF2-40B4-BE49-F238E27FC236}">
                <a16:creationId xmlns:a16="http://schemas.microsoft.com/office/drawing/2014/main" id="{94CAA057-D5CD-48B4-ACF7-71C321A9E9D3}"/>
              </a:ext>
            </a:extLst>
          </p:cNvPr>
          <p:cNvSpPr/>
          <p:nvPr/>
        </p:nvSpPr>
        <p:spPr>
          <a:xfrm rot="16200000">
            <a:off x="1219531" y="297429"/>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FE4A1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TextBox 18">
            <a:extLst>
              <a:ext uri="{FF2B5EF4-FFF2-40B4-BE49-F238E27FC236}">
                <a16:creationId xmlns:a16="http://schemas.microsoft.com/office/drawing/2014/main" id="{608EDBB5-D713-4D2B-A665-BB22D4FC4726}"/>
              </a:ext>
            </a:extLst>
          </p:cNvPr>
          <p:cNvSpPr txBox="1"/>
          <p:nvPr/>
        </p:nvSpPr>
        <p:spPr>
          <a:xfrm>
            <a:off x="9470623" y="1752936"/>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sp>
        <p:nvSpPr>
          <p:cNvPr id="20" name="TextBox 19">
            <a:extLst>
              <a:ext uri="{FF2B5EF4-FFF2-40B4-BE49-F238E27FC236}">
                <a16:creationId xmlns:a16="http://schemas.microsoft.com/office/drawing/2014/main" id="{326382E3-ACA9-46A1-A63A-5D170FA2AD90}"/>
              </a:ext>
            </a:extLst>
          </p:cNvPr>
          <p:cNvSpPr txBox="1"/>
          <p:nvPr/>
        </p:nvSpPr>
        <p:spPr>
          <a:xfrm>
            <a:off x="9699577" y="5581959"/>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sp>
        <p:nvSpPr>
          <p:cNvPr id="21" name="TextBox 20">
            <a:extLst>
              <a:ext uri="{FF2B5EF4-FFF2-40B4-BE49-F238E27FC236}">
                <a16:creationId xmlns:a16="http://schemas.microsoft.com/office/drawing/2014/main" id="{B09B0BC8-9856-4301-8DB5-5B3389C2EEF7}"/>
              </a:ext>
            </a:extLst>
          </p:cNvPr>
          <p:cNvSpPr txBox="1"/>
          <p:nvPr/>
        </p:nvSpPr>
        <p:spPr>
          <a:xfrm>
            <a:off x="5092819" y="5799634"/>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nvGrpSpPr>
          <p:cNvPr id="3" name="Group 2">
            <a:extLst>
              <a:ext uri="{FF2B5EF4-FFF2-40B4-BE49-F238E27FC236}">
                <a16:creationId xmlns:a16="http://schemas.microsoft.com/office/drawing/2014/main" id="{AF001389-9469-4EA2-B657-15987A3B5F62}"/>
              </a:ext>
            </a:extLst>
          </p:cNvPr>
          <p:cNvGrpSpPr/>
          <p:nvPr/>
        </p:nvGrpSpPr>
        <p:grpSpPr>
          <a:xfrm>
            <a:off x="7121551" y="1783080"/>
            <a:ext cx="1645922" cy="1645920"/>
            <a:chOff x="7121551" y="1783080"/>
            <a:chExt cx="1645922" cy="1645920"/>
          </a:xfrm>
        </p:grpSpPr>
        <p:sp>
          <p:nvSpPr>
            <p:cNvPr id="8" name="Freeform 20">
              <a:extLst>
                <a:ext uri="{FF2B5EF4-FFF2-40B4-BE49-F238E27FC236}">
                  <a16:creationId xmlns:a16="http://schemas.microsoft.com/office/drawing/2014/main" id="{FC5AF00A-D014-4D6D-9E3E-89A1AF43E1BA}"/>
                </a:ext>
              </a:extLst>
            </p:cNvPr>
            <p:cNvSpPr>
              <a:spLocks noChangeAspect="1"/>
            </p:cNvSpPr>
            <p:nvPr/>
          </p:nvSpPr>
          <p:spPr>
            <a:xfrm flipH="1">
              <a:off x="7121551" y="1783080"/>
              <a:ext cx="1645922"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5C9AD3"/>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2" name="TextBox 21">
              <a:extLst>
                <a:ext uri="{FF2B5EF4-FFF2-40B4-BE49-F238E27FC236}">
                  <a16:creationId xmlns:a16="http://schemas.microsoft.com/office/drawing/2014/main" id="{29CE22F5-30D9-48EA-874A-0A9444B72C02}"/>
                </a:ext>
              </a:extLst>
            </p:cNvPr>
            <p:cNvSpPr txBox="1"/>
            <p:nvPr/>
          </p:nvSpPr>
          <p:spPr>
            <a:xfrm>
              <a:off x="7468564" y="2306934"/>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grpSp>
        <p:nvGrpSpPr>
          <p:cNvPr id="4" name="Group 3">
            <a:extLst>
              <a:ext uri="{FF2B5EF4-FFF2-40B4-BE49-F238E27FC236}">
                <a16:creationId xmlns:a16="http://schemas.microsoft.com/office/drawing/2014/main" id="{3F3D27FD-9E56-4760-B09F-0E44CC0BB364}"/>
              </a:ext>
            </a:extLst>
          </p:cNvPr>
          <p:cNvGrpSpPr/>
          <p:nvPr/>
        </p:nvGrpSpPr>
        <p:grpSpPr>
          <a:xfrm>
            <a:off x="7578752" y="3216758"/>
            <a:ext cx="2377442" cy="2377440"/>
            <a:chOff x="7578752" y="3216758"/>
            <a:chExt cx="2377442" cy="2377440"/>
          </a:xfrm>
        </p:grpSpPr>
        <p:sp>
          <p:nvSpPr>
            <p:cNvPr id="10" name="Freeform 20">
              <a:extLst>
                <a:ext uri="{FF2B5EF4-FFF2-40B4-BE49-F238E27FC236}">
                  <a16:creationId xmlns:a16="http://schemas.microsoft.com/office/drawing/2014/main" id="{92CF79D2-6DEF-4375-80AE-C4ADCA3C0992}"/>
                </a:ext>
              </a:extLst>
            </p:cNvPr>
            <p:cNvSpPr>
              <a:spLocks noChangeAspect="1"/>
            </p:cNvSpPr>
            <p:nvPr/>
          </p:nvSpPr>
          <p:spPr>
            <a:xfrm rot="21264444" flipH="1">
              <a:off x="7578752" y="3216758"/>
              <a:ext cx="2377442" cy="237744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E4A1E"/>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3" name="TextBox 22">
              <a:extLst>
                <a:ext uri="{FF2B5EF4-FFF2-40B4-BE49-F238E27FC236}">
                  <a16:creationId xmlns:a16="http://schemas.microsoft.com/office/drawing/2014/main" id="{2A69B118-4E43-4D3B-8F1F-333B650E18DA}"/>
                </a:ext>
              </a:extLst>
            </p:cNvPr>
            <p:cNvSpPr txBox="1"/>
            <p:nvPr/>
          </p:nvSpPr>
          <p:spPr>
            <a:xfrm>
              <a:off x="8265673" y="4073753"/>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grpSp>
        <p:nvGrpSpPr>
          <p:cNvPr id="2" name="Group 1">
            <a:extLst>
              <a:ext uri="{FF2B5EF4-FFF2-40B4-BE49-F238E27FC236}">
                <a16:creationId xmlns:a16="http://schemas.microsoft.com/office/drawing/2014/main" id="{53BB5002-0E6C-4763-AD10-6BE8F8687304}"/>
              </a:ext>
            </a:extLst>
          </p:cNvPr>
          <p:cNvGrpSpPr/>
          <p:nvPr/>
        </p:nvGrpSpPr>
        <p:grpSpPr>
          <a:xfrm>
            <a:off x="5785928" y="3436352"/>
            <a:ext cx="1828802" cy="1828800"/>
            <a:chOff x="5785928" y="3436352"/>
            <a:chExt cx="1828802" cy="1828800"/>
          </a:xfrm>
        </p:grpSpPr>
        <p:sp>
          <p:nvSpPr>
            <p:cNvPr id="9" name="Freeform 20">
              <a:extLst>
                <a:ext uri="{FF2B5EF4-FFF2-40B4-BE49-F238E27FC236}">
                  <a16:creationId xmlns:a16="http://schemas.microsoft.com/office/drawing/2014/main" id="{C35FD582-CB99-48F5-9C78-FC2082ACBDF7}"/>
                </a:ext>
              </a:extLst>
            </p:cNvPr>
            <p:cNvSpPr>
              <a:spLocks noChangeAspect="1"/>
            </p:cNvSpPr>
            <p:nvPr/>
          </p:nvSpPr>
          <p:spPr>
            <a:xfrm rot="1750862" flipH="1">
              <a:off x="5785928" y="3436352"/>
              <a:ext cx="1828802" cy="182880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4" name="TextBox 23">
              <a:extLst>
                <a:ext uri="{FF2B5EF4-FFF2-40B4-BE49-F238E27FC236}">
                  <a16:creationId xmlns:a16="http://schemas.microsoft.com/office/drawing/2014/main" id="{9A46548A-FEA6-48E0-98AD-FC9E40C7F8EF}"/>
                </a:ext>
              </a:extLst>
            </p:cNvPr>
            <p:cNvSpPr txBox="1"/>
            <p:nvPr/>
          </p:nvSpPr>
          <p:spPr>
            <a:xfrm>
              <a:off x="6198529" y="4073753"/>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sp>
        <p:nvSpPr>
          <p:cNvPr id="25" name="Freeform 122">
            <a:extLst>
              <a:ext uri="{FF2B5EF4-FFF2-40B4-BE49-F238E27FC236}">
                <a16:creationId xmlns:a16="http://schemas.microsoft.com/office/drawing/2014/main" id="{8366A40F-233B-4102-B5B6-B12DE25A87BB}"/>
              </a:ext>
            </a:extLst>
          </p:cNvPr>
          <p:cNvSpPr>
            <a:spLocks noEditPoints="1"/>
          </p:cNvSpPr>
          <p:nvPr/>
        </p:nvSpPr>
        <p:spPr bwMode="auto">
          <a:xfrm>
            <a:off x="405669" y="1962384"/>
            <a:ext cx="480613" cy="377191"/>
          </a:xfrm>
          <a:custGeom>
            <a:avLst/>
            <a:gdLst/>
            <a:ahLst/>
            <a:cxnLst>
              <a:cxn ang="0">
                <a:pos x="57" y="37"/>
              </a:cxn>
              <a:cxn ang="0">
                <a:pos x="38" y="56"/>
              </a:cxn>
              <a:cxn ang="0">
                <a:pos x="34" y="57"/>
              </a:cxn>
              <a:cxn ang="0">
                <a:pos x="31" y="56"/>
              </a:cxn>
              <a:cxn ang="0">
                <a:pos x="4" y="28"/>
              </a:cxn>
              <a:cxn ang="0">
                <a:pos x="0" y="20"/>
              </a:cxn>
              <a:cxn ang="0">
                <a:pos x="0" y="4"/>
              </a:cxn>
              <a:cxn ang="0">
                <a:pos x="5" y="0"/>
              </a:cxn>
              <a:cxn ang="0">
                <a:pos x="21" y="0"/>
              </a:cxn>
              <a:cxn ang="0">
                <a:pos x="29" y="3"/>
              </a:cxn>
              <a:cxn ang="0">
                <a:pos x="57" y="30"/>
              </a:cxn>
              <a:cxn ang="0">
                <a:pos x="58" y="34"/>
              </a:cxn>
              <a:cxn ang="0">
                <a:pos x="57" y="37"/>
              </a:cxn>
              <a:cxn ang="0">
                <a:pos x="13" y="7"/>
              </a:cxn>
              <a:cxn ang="0">
                <a:pos x="8" y="12"/>
              </a:cxn>
              <a:cxn ang="0">
                <a:pos x="13" y="17"/>
              </a:cxn>
              <a:cxn ang="0">
                <a:pos x="17" y="12"/>
              </a:cxn>
              <a:cxn ang="0">
                <a:pos x="13" y="7"/>
              </a:cxn>
              <a:cxn ang="0">
                <a:pos x="71" y="37"/>
              </a:cxn>
              <a:cxn ang="0">
                <a:pos x="52" y="56"/>
              </a:cxn>
              <a:cxn ang="0">
                <a:pos x="49" y="57"/>
              </a:cxn>
              <a:cxn ang="0">
                <a:pos x="45" y="55"/>
              </a:cxn>
              <a:cxn ang="0">
                <a:pos x="63" y="37"/>
              </a:cxn>
              <a:cxn ang="0">
                <a:pos x="64" y="34"/>
              </a:cxn>
              <a:cxn ang="0">
                <a:pos x="63" y="30"/>
              </a:cxn>
              <a:cxn ang="0">
                <a:pos x="35" y="3"/>
              </a:cxn>
              <a:cxn ang="0">
                <a:pos x="27" y="0"/>
              </a:cxn>
              <a:cxn ang="0">
                <a:pos x="36" y="0"/>
              </a:cxn>
              <a:cxn ang="0">
                <a:pos x="44" y="3"/>
              </a:cxn>
              <a:cxn ang="0">
                <a:pos x="71" y="30"/>
              </a:cxn>
              <a:cxn ang="0">
                <a:pos x="73" y="34"/>
              </a:cxn>
              <a:cxn ang="0">
                <a:pos x="71" y="37"/>
              </a:cxn>
            </a:cxnLst>
            <a:rect l="0" t="0" r="r" b="b"/>
            <a:pathLst>
              <a:path w="73" h="57">
                <a:moveTo>
                  <a:pt x="57" y="37"/>
                </a:moveTo>
                <a:cubicBezTo>
                  <a:pt x="38" y="56"/>
                  <a:pt x="38" y="56"/>
                  <a:pt x="38" y="56"/>
                </a:cubicBezTo>
                <a:cubicBezTo>
                  <a:pt x="37" y="57"/>
                  <a:pt x="36" y="57"/>
                  <a:pt x="34" y="57"/>
                </a:cubicBezTo>
                <a:cubicBezTo>
                  <a:pt x="33" y="57"/>
                  <a:pt x="32" y="57"/>
                  <a:pt x="31" y="56"/>
                </a:cubicBezTo>
                <a:cubicBezTo>
                  <a:pt x="4" y="28"/>
                  <a:pt x="4" y="28"/>
                  <a:pt x="4" y="28"/>
                </a:cubicBezTo>
                <a:cubicBezTo>
                  <a:pt x="2" y="27"/>
                  <a:pt x="0" y="23"/>
                  <a:pt x="0" y="20"/>
                </a:cubicBezTo>
                <a:cubicBezTo>
                  <a:pt x="0" y="4"/>
                  <a:pt x="0" y="4"/>
                  <a:pt x="0" y="4"/>
                </a:cubicBezTo>
                <a:cubicBezTo>
                  <a:pt x="0" y="2"/>
                  <a:pt x="3" y="0"/>
                  <a:pt x="5" y="0"/>
                </a:cubicBezTo>
                <a:cubicBezTo>
                  <a:pt x="21" y="0"/>
                  <a:pt x="21" y="0"/>
                  <a:pt x="21" y="0"/>
                </a:cubicBezTo>
                <a:cubicBezTo>
                  <a:pt x="24" y="0"/>
                  <a:pt x="27" y="1"/>
                  <a:pt x="29" y="3"/>
                </a:cubicBezTo>
                <a:cubicBezTo>
                  <a:pt x="57" y="30"/>
                  <a:pt x="57" y="30"/>
                  <a:pt x="57" y="30"/>
                </a:cubicBezTo>
                <a:cubicBezTo>
                  <a:pt x="57" y="31"/>
                  <a:pt x="58" y="32"/>
                  <a:pt x="58" y="34"/>
                </a:cubicBezTo>
                <a:cubicBezTo>
                  <a:pt x="58" y="35"/>
                  <a:pt x="57" y="36"/>
                  <a:pt x="57" y="37"/>
                </a:cubicBezTo>
                <a:close/>
                <a:moveTo>
                  <a:pt x="13" y="7"/>
                </a:moveTo>
                <a:cubicBezTo>
                  <a:pt x="10" y="7"/>
                  <a:pt x="8" y="9"/>
                  <a:pt x="8" y="12"/>
                </a:cubicBezTo>
                <a:cubicBezTo>
                  <a:pt x="8" y="14"/>
                  <a:pt x="10" y="17"/>
                  <a:pt x="13" y="17"/>
                </a:cubicBezTo>
                <a:cubicBezTo>
                  <a:pt x="15" y="17"/>
                  <a:pt x="17" y="14"/>
                  <a:pt x="17" y="12"/>
                </a:cubicBezTo>
                <a:cubicBezTo>
                  <a:pt x="17" y="9"/>
                  <a:pt x="15" y="7"/>
                  <a:pt x="13" y="7"/>
                </a:cubicBezTo>
                <a:close/>
                <a:moveTo>
                  <a:pt x="71" y="37"/>
                </a:moveTo>
                <a:cubicBezTo>
                  <a:pt x="52" y="56"/>
                  <a:pt x="52" y="56"/>
                  <a:pt x="52" y="56"/>
                </a:cubicBezTo>
                <a:cubicBezTo>
                  <a:pt x="52" y="57"/>
                  <a:pt x="50" y="57"/>
                  <a:pt x="49" y="57"/>
                </a:cubicBezTo>
                <a:cubicBezTo>
                  <a:pt x="47" y="57"/>
                  <a:pt x="46" y="56"/>
                  <a:pt x="45" y="55"/>
                </a:cubicBezTo>
                <a:cubicBezTo>
                  <a:pt x="63" y="37"/>
                  <a:pt x="63" y="37"/>
                  <a:pt x="63" y="37"/>
                </a:cubicBezTo>
                <a:cubicBezTo>
                  <a:pt x="63" y="36"/>
                  <a:pt x="64" y="35"/>
                  <a:pt x="64" y="34"/>
                </a:cubicBezTo>
                <a:cubicBezTo>
                  <a:pt x="64" y="32"/>
                  <a:pt x="63" y="31"/>
                  <a:pt x="63" y="30"/>
                </a:cubicBezTo>
                <a:cubicBezTo>
                  <a:pt x="35" y="3"/>
                  <a:pt x="35" y="3"/>
                  <a:pt x="35" y="3"/>
                </a:cubicBezTo>
                <a:cubicBezTo>
                  <a:pt x="34" y="1"/>
                  <a:pt x="30" y="0"/>
                  <a:pt x="27" y="0"/>
                </a:cubicBezTo>
                <a:cubicBezTo>
                  <a:pt x="36" y="0"/>
                  <a:pt x="36" y="0"/>
                  <a:pt x="36" y="0"/>
                </a:cubicBezTo>
                <a:cubicBezTo>
                  <a:pt x="38" y="0"/>
                  <a:pt x="42" y="1"/>
                  <a:pt x="44" y="3"/>
                </a:cubicBezTo>
                <a:cubicBezTo>
                  <a:pt x="71" y="30"/>
                  <a:pt x="71" y="30"/>
                  <a:pt x="71" y="30"/>
                </a:cubicBezTo>
                <a:cubicBezTo>
                  <a:pt x="72" y="31"/>
                  <a:pt x="73" y="32"/>
                  <a:pt x="73" y="34"/>
                </a:cubicBezTo>
                <a:cubicBezTo>
                  <a:pt x="73" y="35"/>
                  <a:pt x="72" y="36"/>
                  <a:pt x="71" y="3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8" name="Group 27">
            <a:extLst>
              <a:ext uri="{FF2B5EF4-FFF2-40B4-BE49-F238E27FC236}">
                <a16:creationId xmlns:a16="http://schemas.microsoft.com/office/drawing/2014/main" id="{FFE51B55-A2A5-4BAF-A31B-FAC87800739D}"/>
              </a:ext>
            </a:extLst>
          </p:cNvPr>
          <p:cNvGrpSpPr/>
          <p:nvPr/>
        </p:nvGrpSpPr>
        <p:grpSpPr>
          <a:xfrm>
            <a:off x="1290858" y="1791243"/>
            <a:ext cx="2173801" cy="811419"/>
            <a:chOff x="4597685" y="3155872"/>
            <a:chExt cx="1699181" cy="608564"/>
          </a:xfrm>
        </p:grpSpPr>
        <p:sp>
          <p:nvSpPr>
            <p:cNvPr id="29" name="TextBox 28">
              <a:extLst>
                <a:ext uri="{FF2B5EF4-FFF2-40B4-BE49-F238E27FC236}">
                  <a16:creationId xmlns:a16="http://schemas.microsoft.com/office/drawing/2014/main" id="{983D614C-E4DC-4100-B90E-C84B2B3E7B47}"/>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01</a:t>
              </a:r>
            </a:p>
          </p:txBody>
        </p:sp>
        <p:sp>
          <p:nvSpPr>
            <p:cNvPr id="30" name="TextBox 29">
              <a:extLst>
                <a:ext uri="{FF2B5EF4-FFF2-40B4-BE49-F238E27FC236}">
                  <a16:creationId xmlns:a16="http://schemas.microsoft.com/office/drawing/2014/main" id="{68764C95-24F4-4C51-8028-4BC8C37D90E9}"/>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sp>
        <p:nvSpPr>
          <p:cNvPr id="31" name="Freeform: Shape 30">
            <a:extLst>
              <a:ext uri="{FF2B5EF4-FFF2-40B4-BE49-F238E27FC236}">
                <a16:creationId xmlns:a16="http://schemas.microsoft.com/office/drawing/2014/main" id="{E33AECDA-336B-4E61-A8B4-E3C4784028FA}"/>
              </a:ext>
            </a:extLst>
          </p:cNvPr>
          <p:cNvSpPr/>
          <p:nvPr/>
        </p:nvSpPr>
        <p:spPr>
          <a:xfrm rot="16200000">
            <a:off x="1219532" y="1763312"/>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Freeform: Shape 31">
            <a:extLst>
              <a:ext uri="{FF2B5EF4-FFF2-40B4-BE49-F238E27FC236}">
                <a16:creationId xmlns:a16="http://schemas.microsoft.com/office/drawing/2014/main" id="{E4053858-7428-49CD-B262-ABCB7464B8E9}"/>
              </a:ext>
            </a:extLst>
          </p:cNvPr>
          <p:cNvSpPr/>
          <p:nvPr/>
        </p:nvSpPr>
        <p:spPr>
          <a:xfrm rot="16200000">
            <a:off x="1218679" y="3226355"/>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33" name="Group 32">
            <a:extLst>
              <a:ext uri="{FF2B5EF4-FFF2-40B4-BE49-F238E27FC236}">
                <a16:creationId xmlns:a16="http://schemas.microsoft.com/office/drawing/2014/main" id="{9EB6C831-5EAC-4078-9D8B-1149C32AE48E}"/>
              </a:ext>
            </a:extLst>
          </p:cNvPr>
          <p:cNvGrpSpPr/>
          <p:nvPr/>
        </p:nvGrpSpPr>
        <p:grpSpPr>
          <a:xfrm>
            <a:off x="1287207" y="3305497"/>
            <a:ext cx="2173801" cy="811419"/>
            <a:chOff x="4597685" y="3155872"/>
            <a:chExt cx="1699181" cy="608564"/>
          </a:xfrm>
        </p:grpSpPr>
        <p:sp>
          <p:nvSpPr>
            <p:cNvPr id="34" name="TextBox 33">
              <a:extLst>
                <a:ext uri="{FF2B5EF4-FFF2-40B4-BE49-F238E27FC236}">
                  <a16:creationId xmlns:a16="http://schemas.microsoft.com/office/drawing/2014/main" id="{FBBF1B5A-32C9-4192-A461-A4215251CDEF}"/>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02</a:t>
              </a:r>
            </a:p>
          </p:txBody>
        </p:sp>
        <p:sp>
          <p:nvSpPr>
            <p:cNvPr id="35" name="TextBox 34">
              <a:extLst>
                <a:ext uri="{FF2B5EF4-FFF2-40B4-BE49-F238E27FC236}">
                  <a16:creationId xmlns:a16="http://schemas.microsoft.com/office/drawing/2014/main" id="{2CDB7C21-E7F9-4484-B1C7-2670CD8BB82D}"/>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grpSp>
        <p:nvGrpSpPr>
          <p:cNvPr id="36" name="Group 35">
            <a:extLst>
              <a:ext uri="{FF2B5EF4-FFF2-40B4-BE49-F238E27FC236}">
                <a16:creationId xmlns:a16="http://schemas.microsoft.com/office/drawing/2014/main" id="{6CE27DD8-426F-45FF-9B6B-9274F80A65A4}"/>
              </a:ext>
            </a:extLst>
          </p:cNvPr>
          <p:cNvGrpSpPr/>
          <p:nvPr/>
        </p:nvGrpSpPr>
        <p:grpSpPr>
          <a:xfrm>
            <a:off x="1287206" y="4768540"/>
            <a:ext cx="2173801" cy="811419"/>
            <a:chOff x="4597685" y="3155872"/>
            <a:chExt cx="1699181" cy="608564"/>
          </a:xfrm>
        </p:grpSpPr>
        <p:sp>
          <p:nvSpPr>
            <p:cNvPr id="37" name="TextBox 36">
              <a:extLst>
                <a:ext uri="{FF2B5EF4-FFF2-40B4-BE49-F238E27FC236}">
                  <a16:creationId xmlns:a16="http://schemas.microsoft.com/office/drawing/2014/main" id="{80D51D95-1AFA-4F1D-A416-271F31AE6BEB}"/>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03</a:t>
              </a:r>
            </a:p>
          </p:txBody>
        </p:sp>
        <p:sp>
          <p:nvSpPr>
            <p:cNvPr id="38" name="TextBox 37">
              <a:extLst>
                <a:ext uri="{FF2B5EF4-FFF2-40B4-BE49-F238E27FC236}">
                  <a16:creationId xmlns:a16="http://schemas.microsoft.com/office/drawing/2014/main" id="{19DF1BFF-325E-48B8-B397-3DD4B52DA0CA}"/>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sp>
        <p:nvSpPr>
          <p:cNvPr id="26" name="Freeform 152">
            <a:extLst>
              <a:ext uri="{FF2B5EF4-FFF2-40B4-BE49-F238E27FC236}">
                <a16:creationId xmlns:a16="http://schemas.microsoft.com/office/drawing/2014/main" id="{819083D7-7476-4B0C-B49C-2854FB2D0E9E}"/>
              </a:ext>
            </a:extLst>
          </p:cNvPr>
          <p:cNvSpPr>
            <a:spLocks noEditPoints="1"/>
          </p:cNvSpPr>
          <p:nvPr/>
        </p:nvSpPr>
        <p:spPr bwMode="auto">
          <a:xfrm>
            <a:off x="370927" y="3391130"/>
            <a:ext cx="440976" cy="407521"/>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228">
            <a:extLst>
              <a:ext uri="{FF2B5EF4-FFF2-40B4-BE49-F238E27FC236}">
                <a16:creationId xmlns:a16="http://schemas.microsoft.com/office/drawing/2014/main" id="{5E169DC8-0C1E-4E2A-967D-B4DFE4D29BA8}"/>
              </a:ext>
            </a:extLst>
          </p:cNvPr>
          <p:cNvSpPr>
            <a:spLocks/>
          </p:cNvSpPr>
          <p:nvPr/>
        </p:nvSpPr>
        <p:spPr bwMode="auto">
          <a:xfrm>
            <a:off x="382831" y="4854731"/>
            <a:ext cx="379037" cy="381615"/>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99333087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250"/>
                                  </p:stCondLst>
                                  <p:childTnLst>
                                    <p:set>
                                      <p:cBhvr>
                                        <p:cTn id="14" dur="1" fill="hold">
                                          <p:stCondLst>
                                            <p:cond delay="0"/>
                                          </p:stCondLst>
                                        </p:cTn>
                                        <p:tgtEl>
                                          <p:spTgt spid="31"/>
                                        </p:tgtEl>
                                        <p:attrNameLst>
                                          <p:attrName>style.visibility</p:attrName>
                                        </p:attrNameLst>
                                      </p:cBhvr>
                                      <p:to>
                                        <p:strVal val="visible"/>
                                      </p:to>
                                    </p:set>
                                    <p:anim calcmode="lin" valueType="num">
                                      <p:cBhvr additive="base">
                                        <p:cTn id="15" dur="500" fill="hold"/>
                                        <p:tgtEl>
                                          <p:spTgt spid="31"/>
                                        </p:tgtEl>
                                        <p:attrNameLst>
                                          <p:attrName>ppt_x</p:attrName>
                                        </p:attrNameLst>
                                      </p:cBhvr>
                                      <p:tavLst>
                                        <p:tav tm="0">
                                          <p:val>
                                            <p:strVal val="#ppt_x"/>
                                          </p:val>
                                        </p:tav>
                                        <p:tav tm="100000">
                                          <p:val>
                                            <p:strVal val="#ppt_x"/>
                                          </p:val>
                                        </p:tav>
                                      </p:tavLst>
                                    </p:anim>
                                    <p:anim calcmode="lin" valueType="num">
                                      <p:cBhvr additive="base">
                                        <p:cTn id="16" dur="500" fill="hold"/>
                                        <p:tgtEl>
                                          <p:spTgt spid="3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500"/>
                                  </p:stCondLst>
                                  <p:childTnLst>
                                    <p:set>
                                      <p:cBhvr>
                                        <p:cTn id="18" dur="1" fill="hold">
                                          <p:stCondLst>
                                            <p:cond delay="0"/>
                                          </p:stCondLst>
                                        </p:cTn>
                                        <p:tgtEl>
                                          <p:spTgt spid="32"/>
                                        </p:tgtEl>
                                        <p:attrNameLst>
                                          <p:attrName>style.visibility</p:attrName>
                                        </p:attrNameLst>
                                      </p:cBhvr>
                                      <p:to>
                                        <p:strVal val="visible"/>
                                      </p:to>
                                    </p:set>
                                    <p:anim calcmode="lin" valueType="num">
                                      <p:cBhvr additive="base">
                                        <p:cTn id="19" dur="500" fill="hold"/>
                                        <p:tgtEl>
                                          <p:spTgt spid="32"/>
                                        </p:tgtEl>
                                        <p:attrNameLst>
                                          <p:attrName>ppt_x</p:attrName>
                                        </p:attrNameLst>
                                      </p:cBhvr>
                                      <p:tavLst>
                                        <p:tav tm="0">
                                          <p:val>
                                            <p:strVal val="#ppt_x"/>
                                          </p:val>
                                        </p:tav>
                                        <p:tav tm="100000">
                                          <p:val>
                                            <p:strVal val="#ppt_x"/>
                                          </p:val>
                                        </p:tav>
                                      </p:tavLst>
                                    </p:anim>
                                    <p:anim calcmode="lin" valueType="num">
                                      <p:cBhvr additive="base">
                                        <p:cTn id="20" dur="500" fill="hold"/>
                                        <p:tgtEl>
                                          <p:spTgt spid="32"/>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p:cTn id="24" dur="500" fill="hold"/>
                                        <p:tgtEl>
                                          <p:spTgt spid="25"/>
                                        </p:tgtEl>
                                        <p:attrNameLst>
                                          <p:attrName>ppt_w</p:attrName>
                                        </p:attrNameLst>
                                      </p:cBhvr>
                                      <p:tavLst>
                                        <p:tav tm="0">
                                          <p:val>
                                            <p:fltVal val="0"/>
                                          </p:val>
                                        </p:tav>
                                        <p:tav tm="100000">
                                          <p:val>
                                            <p:strVal val="#ppt_w"/>
                                          </p:val>
                                        </p:tav>
                                      </p:tavLst>
                                    </p:anim>
                                    <p:anim calcmode="lin" valueType="num">
                                      <p:cBhvr>
                                        <p:cTn id="25" dur="500" fill="hold"/>
                                        <p:tgtEl>
                                          <p:spTgt spid="25"/>
                                        </p:tgtEl>
                                        <p:attrNameLst>
                                          <p:attrName>ppt_h</p:attrName>
                                        </p:attrNameLst>
                                      </p:cBhvr>
                                      <p:tavLst>
                                        <p:tav tm="0">
                                          <p:val>
                                            <p:fltVal val="0"/>
                                          </p:val>
                                        </p:tav>
                                        <p:tav tm="100000">
                                          <p:val>
                                            <p:strVal val="#ppt_h"/>
                                          </p:val>
                                        </p:tav>
                                      </p:tavLst>
                                    </p:anim>
                                    <p:animEffect transition="in" filter="fade">
                                      <p:cBhvr>
                                        <p:cTn id="26" dur="500"/>
                                        <p:tgtEl>
                                          <p:spTgt spid="25"/>
                                        </p:tgtEl>
                                      </p:cBhvr>
                                    </p:animEffect>
                                  </p:childTnLst>
                                </p:cTn>
                              </p:par>
                            </p:childTnLst>
                          </p:cTn>
                        </p:par>
                        <p:par>
                          <p:cTn id="27" fill="hold">
                            <p:stCondLst>
                              <p:cond delay="2000"/>
                            </p:stCondLst>
                            <p:childTnLst>
                              <p:par>
                                <p:cTn id="28" presetID="22" presetClass="entr" presetSubtype="8" fill="hold" nodeType="after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wipe(left)">
                                      <p:cBhvr>
                                        <p:cTn id="30" dur="500"/>
                                        <p:tgtEl>
                                          <p:spTgt spid="28"/>
                                        </p:tgtEl>
                                      </p:cBhvr>
                                    </p:animEffect>
                                  </p:childTnLst>
                                </p:cTn>
                              </p:par>
                            </p:childTnLst>
                          </p:cTn>
                        </p:par>
                        <p:par>
                          <p:cTn id="31" fill="hold">
                            <p:stCondLst>
                              <p:cond delay="2500"/>
                            </p:stCondLst>
                            <p:childTnLst>
                              <p:par>
                                <p:cTn id="32" presetID="49" presetClass="entr" presetSubtype="0" decel="100000" fill="hold" nodeType="after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750" fill="hold"/>
                                        <p:tgtEl>
                                          <p:spTgt spid="4"/>
                                        </p:tgtEl>
                                        <p:attrNameLst>
                                          <p:attrName>ppt_w</p:attrName>
                                        </p:attrNameLst>
                                      </p:cBhvr>
                                      <p:tavLst>
                                        <p:tav tm="0">
                                          <p:val>
                                            <p:fltVal val="0"/>
                                          </p:val>
                                        </p:tav>
                                        <p:tav tm="100000">
                                          <p:val>
                                            <p:strVal val="#ppt_w"/>
                                          </p:val>
                                        </p:tav>
                                      </p:tavLst>
                                    </p:anim>
                                    <p:anim calcmode="lin" valueType="num">
                                      <p:cBhvr>
                                        <p:cTn id="35" dur="750" fill="hold"/>
                                        <p:tgtEl>
                                          <p:spTgt spid="4"/>
                                        </p:tgtEl>
                                        <p:attrNameLst>
                                          <p:attrName>ppt_h</p:attrName>
                                        </p:attrNameLst>
                                      </p:cBhvr>
                                      <p:tavLst>
                                        <p:tav tm="0">
                                          <p:val>
                                            <p:fltVal val="0"/>
                                          </p:val>
                                        </p:tav>
                                        <p:tav tm="100000">
                                          <p:val>
                                            <p:strVal val="#ppt_h"/>
                                          </p:val>
                                        </p:tav>
                                      </p:tavLst>
                                    </p:anim>
                                    <p:anim calcmode="lin" valueType="num">
                                      <p:cBhvr>
                                        <p:cTn id="36" dur="750" fill="hold"/>
                                        <p:tgtEl>
                                          <p:spTgt spid="4"/>
                                        </p:tgtEl>
                                        <p:attrNameLst>
                                          <p:attrName>style.rotation</p:attrName>
                                        </p:attrNameLst>
                                      </p:cBhvr>
                                      <p:tavLst>
                                        <p:tav tm="0">
                                          <p:val>
                                            <p:fltVal val="360"/>
                                          </p:val>
                                        </p:tav>
                                        <p:tav tm="100000">
                                          <p:val>
                                            <p:fltVal val="0"/>
                                          </p:val>
                                        </p:tav>
                                      </p:tavLst>
                                    </p:anim>
                                    <p:animEffect transition="in" filter="fade">
                                      <p:cBhvr>
                                        <p:cTn id="37" dur="750"/>
                                        <p:tgtEl>
                                          <p:spTgt spid="4"/>
                                        </p:tgtEl>
                                      </p:cBhvr>
                                    </p:animEffect>
                                  </p:childTnLst>
                                </p:cTn>
                              </p:par>
                            </p:childTnLst>
                          </p:cTn>
                        </p:par>
                        <p:par>
                          <p:cTn id="38" fill="hold">
                            <p:stCondLst>
                              <p:cond delay="3250"/>
                            </p:stCondLst>
                            <p:childTnLst>
                              <p:par>
                                <p:cTn id="39" presetID="22" presetClass="entr" presetSubtype="1" fill="hold" nodeType="after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up)">
                                      <p:cBhvr>
                                        <p:cTn id="41" dur="500"/>
                                        <p:tgtEl>
                                          <p:spTgt spid="12"/>
                                        </p:tgtEl>
                                      </p:cBhvr>
                                    </p:animEffect>
                                  </p:childTnLst>
                                </p:cTn>
                              </p:par>
                            </p:childTnLst>
                          </p:cTn>
                        </p:par>
                        <p:par>
                          <p:cTn id="42" fill="hold">
                            <p:stCondLst>
                              <p:cond delay="3750"/>
                            </p:stCondLst>
                            <p:childTnLst>
                              <p:par>
                                <p:cTn id="43" presetID="22" presetClass="entr" presetSubtype="1"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wipe(up)">
                                      <p:cBhvr>
                                        <p:cTn id="45" dur="500"/>
                                        <p:tgtEl>
                                          <p:spTgt spid="20"/>
                                        </p:tgtEl>
                                      </p:cBhvr>
                                    </p:animEffect>
                                  </p:childTnLst>
                                </p:cTn>
                              </p:par>
                            </p:childTnLst>
                          </p:cTn>
                        </p:par>
                        <p:par>
                          <p:cTn id="46" fill="hold">
                            <p:stCondLst>
                              <p:cond delay="4250"/>
                            </p:stCondLst>
                            <p:childTnLst>
                              <p:par>
                                <p:cTn id="47" presetID="53" presetClass="entr" presetSubtype="16" fill="hold" grpId="0" nodeType="after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childTnLst>
                                </p:cTn>
                              </p:par>
                            </p:childTnLst>
                          </p:cTn>
                        </p:par>
                        <p:par>
                          <p:cTn id="52" fill="hold">
                            <p:stCondLst>
                              <p:cond delay="4750"/>
                            </p:stCondLst>
                            <p:childTnLst>
                              <p:par>
                                <p:cTn id="53" presetID="22" presetClass="entr" presetSubtype="8" fill="hold" nodeType="after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wipe(left)">
                                      <p:cBhvr>
                                        <p:cTn id="55" dur="500"/>
                                        <p:tgtEl>
                                          <p:spTgt spid="33"/>
                                        </p:tgtEl>
                                      </p:cBhvr>
                                    </p:animEffect>
                                  </p:childTnLst>
                                </p:cTn>
                              </p:par>
                            </p:childTnLst>
                          </p:cTn>
                        </p:par>
                        <p:par>
                          <p:cTn id="56" fill="hold">
                            <p:stCondLst>
                              <p:cond delay="5250"/>
                            </p:stCondLst>
                            <p:childTnLst>
                              <p:par>
                                <p:cTn id="57" presetID="49" presetClass="entr" presetSubtype="0" decel="100000" fill="hold" nodeType="afterEffect">
                                  <p:stCondLst>
                                    <p:cond delay="0"/>
                                  </p:stCondLst>
                                  <p:childTnLst>
                                    <p:set>
                                      <p:cBhvr>
                                        <p:cTn id="58" dur="1" fill="hold">
                                          <p:stCondLst>
                                            <p:cond delay="0"/>
                                          </p:stCondLst>
                                        </p:cTn>
                                        <p:tgtEl>
                                          <p:spTgt spid="3"/>
                                        </p:tgtEl>
                                        <p:attrNameLst>
                                          <p:attrName>style.visibility</p:attrName>
                                        </p:attrNameLst>
                                      </p:cBhvr>
                                      <p:to>
                                        <p:strVal val="visible"/>
                                      </p:to>
                                    </p:set>
                                    <p:anim calcmode="lin" valueType="num">
                                      <p:cBhvr>
                                        <p:cTn id="59" dur="750" fill="hold"/>
                                        <p:tgtEl>
                                          <p:spTgt spid="3"/>
                                        </p:tgtEl>
                                        <p:attrNameLst>
                                          <p:attrName>ppt_w</p:attrName>
                                        </p:attrNameLst>
                                      </p:cBhvr>
                                      <p:tavLst>
                                        <p:tav tm="0">
                                          <p:val>
                                            <p:fltVal val="0"/>
                                          </p:val>
                                        </p:tav>
                                        <p:tav tm="100000">
                                          <p:val>
                                            <p:strVal val="#ppt_w"/>
                                          </p:val>
                                        </p:tav>
                                      </p:tavLst>
                                    </p:anim>
                                    <p:anim calcmode="lin" valueType="num">
                                      <p:cBhvr>
                                        <p:cTn id="60" dur="750" fill="hold"/>
                                        <p:tgtEl>
                                          <p:spTgt spid="3"/>
                                        </p:tgtEl>
                                        <p:attrNameLst>
                                          <p:attrName>ppt_h</p:attrName>
                                        </p:attrNameLst>
                                      </p:cBhvr>
                                      <p:tavLst>
                                        <p:tav tm="0">
                                          <p:val>
                                            <p:fltVal val="0"/>
                                          </p:val>
                                        </p:tav>
                                        <p:tav tm="100000">
                                          <p:val>
                                            <p:strVal val="#ppt_h"/>
                                          </p:val>
                                        </p:tav>
                                      </p:tavLst>
                                    </p:anim>
                                    <p:anim calcmode="lin" valueType="num">
                                      <p:cBhvr>
                                        <p:cTn id="61" dur="750" fill="hold"/>
                                        <p:tgtEl>
                                          <p:spTgt spid="3"/>
                                        </p:tgtEl>
                                        <p:attrNameLst>
                                          <p:attrName>style.rotation</p:attrName>
                                        </p:attrNameLst>
                                      </p:cBhvr>
                                      <p:tavLst>
                                        <p:tav tm="0">
                                          <p:val>
                                            <p:fltVal val="360"/>
                                          </p:val>
                                        </p:tav>
                                        <p:tav tm="100000">
                                          <p:val>
                                            <p:fltVal val="0"/>
                                          </p:val>
                                        </p:tav>
                                      </p:tavLst>
                                    </p:anim>
                                    <p:animEffect transition="in" filter="fade">
                                      <p:cBhvr>
                                        <p:cTn id="62" dur="750"/>
                                        <p:tgtEl>
                                          <p:spTgt spid="3"/>
                                        </p:tgtEl>
                                      </p:cBhvr>
                                    </p:animEffect>
                                  </p:childTnLst>
                                </p:cTn>
                              </p:par>
                            </p:childTnLst>
                          </p:cTn>
                        </p:par>
                        <p:par>
                          <p:cTn id="63" fill="hold">
                            <p:stCondLst>
                              <p:cond delay="6000"/>
                            </p:stCondLst>
                            <p:childTnLst>
                              <p:par>
                                <p:cTn id="64" presetID="22" presetClass="entr" presetSubtype="8" fill="hold" nodeType="after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wipe(left)">
                                      <p:cBhvr>
                                        <p:cTn id="66" dur="500"/>
                                        <p:tgtEl>
                                          <p:spTgt spid="11"/>
                                        </p:tgtEl>
                                      </p:cBhvr>
                                    </p:animEffect>
                                  </p:childTnLst>
                                </p:cTn>
                              </p:par>
                            </p:childTnLst>
                          </p:cTn>
                        </p:par>
                        <p:par>
                          <p:cTn id="67" fill="hold">
                            <p:stCondLst>
                              <p:cond delay="6500"/>
                            </p:stCondLst>
                            <p:childTnLst>
                              <p:par>
                                <p:cTn id="68" presetID="22" presetClass="entr" presetSubtype="8" fill="hold" grpId="0" nodeType="afterEffect">
                                  <p:stCondLst>
                                    <p:cond delay="0"/>
                                  </p:stCondLst>
                                  <p:childTnLst>
                                    <p:set>
                                      <p:cBhvr>
                                        <p:cTn id="69" dur="1" fill="hold">
                                          <p:stCondLst>
                                            <p:cond delay="0"/>
                                          </p:stCondLst>
                                        </p:cTn>
                                        <p:tgtEl>
                                          <p:spTgt spid="19"/>
                                        </p:tgtEl>
                                        <p:attrNameLst>
                                          <p:attrName>style.visibility</p:attrName>
                                        </p:attrNameLst>
                                      </p:cBhvr>
                                      <p:to>
                                        <p:strVal val="visible"/>
                                      </p:to>
                                    </p:set>
                                    <p:animEffect transition="in" filter="wipe(left)">
                                      <p:cBhvr>
                                        <p:cTn id="70" dur="500"/>
                                        <p:tgtEl>
                                          <p:spTgt spid="19"/>
                                        </p:tgtEl>
                                      </p:cBhvr>
                                    </p:animEffect>
                                  </p:childTnLst>
                                </p:cTn>
                              </p:par>
                            </p:childTnLst>
                          </p:cTn>
                        </p:par>
                        <p:par>
                          <p:cTn id="71" fill="hold">
                            <p:stCondLst>
                              <p:cond delay="7000"/>
                            </p:stCondLst>
                            <p:childTnLst>
                              <p:par>
                                <p:cTn id="72" presetID="53" presetClass="entr" presetSubtype="16" fill="hold" grpId="0" nodeType="afterEffect">
                                  <p:stCondLst>
                                    <p:cond delay="0"/>
                                  </p:stCondLst>
                                  <p:childTnLst>
                                    <p:set>
                                      <p:cBhvr>
                                        <p:cTn id="73" dur="1" fill="hold">
                                          <p:stCondLst>
                                            <p:cond delay="0"/>
                                          </p:stCondLst>
                                        </p:cTn>
                                        <p:tgtEl>
                                          <p:spTgt spid="27"/>
                                        </p:tgtEl>
                                        <p:attrNameLst>
                                          <p:attrName>style.visibility</p:attrName>
                                        </p:attrNameLst>
                                      </p:cBhvr>
                                      <p:to>
                                        <p:strVal val="visible"/>
                                      </p:to>
                                    </p:set>
                                    <p:anim calcmode="lin" valueType="num">
                                      <p:cBhvr>
                                        <p:cTn id="74" dur="500" fill="hold"/>
                                        <p:tgtEl>
                                          <p:spTgt spid="27"/>
                                        </p:tgtEl>
                                        <p:attrNameLst>
                                          <p:attrName>ppt_w</p:attrName>
                                        </p:attrNameLst>
                                      </p:cBhvr>
                                      <p:tavLst>
                                        <p:tav tm="0">
                                          <p:val>
                                            <p:fltVal val="0"/>
                                          </p:val>
                                        </p:tav>
                                        <p:tav tm="100000">
                                          <p:val>
                                            <p:strVal val="#ppt_w"/>
                                          </p:val>
                                        </p:tav>
                                      </p:tavLst>
                                    </p:anim>
                                    <p:anim calcmode="lin" valueType="num">
                                      <p:cBhvr>
                                        <p:cTn id="75" dur="500" fill="hold"/>
                                        <p:tgtEl>
                                          <p:spTgt spid="27"/>
                                        </p:tgtEl>
                                        <p:attrNameLst>
                                          <p:attrName>ppt_h</p:attrName>
                                        </p:attrNameLst>
                                      </p:cBhvr>
                                      <p:tavLst>
                                        <p:tav tm="0">
                                          <p:val>
                                            <p:fltVal val="0"/>
                                          </p:val>
                                        </p:tav>
                                        <p:tav tm="100000">
                                          <p:val>
                                            <p:strVal val="#ppt_h"/>
                                          </p:val>
                                        </p:tav>
                                      </p:tavLst>
                                    </p:anim>
                                    <p:animEffect transition="in" filter="fade">
                                      <p:cBhvr>
                                        <p:cTn id="76" dur="500"/>
                                        <p:tgtEl>
                                          <p:spTgt spid="27"/>
                                        </p:tgtEl>
                                      </p:cBhvr>
                                    </p:animEffect>
                                  </p:childTnLst>
                                </p:cTn>
                              </p:par>
                            </p:childTnLst>
                          </p:cTn>
                        </p:par>
                        <p:par>
                          <p:cTn id="77" fill="hold">
                            <p:stCondLst>
                              <p:cond delay="7500"/>
                            </p:stCondLst>
                            <p:childTnLst>
                              <p:par>
                                <p:cTn id="78" presetID="22" presetClass="entr" presetSubtype="8" fill="hold" nodeType="afterEffect">
                                  <p:stCondLst>
                                    <p:cond delay="0"/>
                                  </p:stCondLst>
                                  <p:childTnLst>
                                    <p:set>
                                      <p:cBhvr>
                                        <p:cTn id="79" dur="1" fill="hold">
                                          <p:stCondLst>
                                            <p:cond delay="0"/>
                                          </p:stCondLst>
                                        </p:cTn>
                                        <p:tgtEl>
                                          <p:spTgt spid="36"/>
                                        </p:tgtEl>
                                        <p:attrNameLst>
                                          <p:attrName>style.visibility</p:attrName>
                                        </p:attrNameLst>
                                      </p:cBhvr>
                                      <p:to>
                                        <p:strVal val="visible"/>
                                      </p:to>
                                    </p:set>
                                    <p:animEffect transition="in" filter="wipe(left)">
                                      <p:cBhvr>
                                        <p:cTn id="80" dur="500"/>
                                        <p:tgtEl>
                                          <p:spTgt spid="36"/>
                                        </p:tgtEl>
                                      </p:cBhvr>
                                    </p:animEffect>
                                  </p:childTnLst>
                                </p:cTn>
                              </p:par>
                            </p:childTnLst>
                          </p:cTn>
                        </p:par>
                        <p:par>
                          <p:cTn id="81" fill="hold">
                            <p:stCondLst>
                              <p:cond delay="8000"/>
                            </p:stCondLst>
                            <p:childTnLst>
                              <p:par>
                                <p:cTn id="82" presetID="49" presetClass="entr" presetSubtype="0" decel="100000" fill="hold" nodeType="afterEffect">
                                  <p:stCondLst>
                                    <p:cond delay="0"/>
                                  </p:stCondLst>
                                  <p:childTnLst>
                                    <p:set>
                                      <p:cBhvr>
                                        <p:cTn id="83" dur="1" fill="hold">
                                          <p:stCondLst>
                                            <p:cond delay="0"/>
                                          </p:stCondLst>
                                        </p:cTn>
                                        <p:tgtEl>
                                          <p:spTgt spid="2"/>
                                        </p:tgtEl>
                                        <p:attrNameLst>
                                          <p:attrName>style.visibility</p:attrName>
                                        </p:attrNameLst>
                                      </p:cBhvr>
                                      <p:to>
                                        <p:strVal val="visible"/>
                                      </p:to>
                                    </p:set>
                                    <p:anim calcmode="lin" valueType="num">
                                      <p:cBhvr>
                                        <p:cTn id="84" dur="750" fill="hold"/>
                                        <p:tgtEl>
                                          <p:spTgt spid="2"/>
                                        </p:tgtEl>
                                        <p:attrNameLst>
                                          <p:attrName>ppt_w</p:attrName>
                                        </p:attrNameLst>
                                      </p:cBhvr>
                                      <p:tavLst>
                                        <p:tav tm="0">
                                          <p:val>
                                            <p:fltVal val="0"/>
                                          </p:val>
                                        </p:tav>
                                        <p:tav tm="100000">
                                          <p:val>
                                            <p:strVal val="#ppt_w"/>
                                          </p:val>
                                        </p:tav>
                                      </p:tavLst>
                                    </p:anim>
                                    <p:anim calcmode="lin" valueType="num">
                                      <p:cBhvr>
                                        <p:cTn id="85" dur="750" fill="hold"/>
                                        <p:tgtEl>
                                          <p:spTgt spid="2"/>
                                        </p:tgtEl>
                                        <p:attrNameLst>
                                          <p:attrName>ppt_h</p:attrName>
                                        </p:attrNameLst>
                                      </p:cBhvr>
                                      <p:tavLst>
                                        <p:tav tm="0">
                                          <p:val>
                                            <p:fltVal val="0"/>
                                          </p:val>
                                        </p:tav>
                                        <p:tav tm="100000">
                                          <p:val>
                                            <p:strVal val="#ppt_h"/>
                                          </p:val>
                                        </p:tav>
                                      </p:tavLst>
                                    </p:anim>
                                    <p:anim calcmode="lin" valueType="num">
                                      <p:cBhvr>
                                        <p:cTn id="86" dur="750" fill="hold"/>
                                        <p:tgtEl>
                                          <p:spTgt spid="2"/>
                                        </p:tgtEl>
                                        <p:attrNameLst>
                                          <p:attrName>style.rotation</p:attrName>
                                        </p:attrNameLst>
                                      </p:cBhvr>
                                      <p:tavLst>
                                        <p:tav tm="0">
                                          <p:val>
                                            <p:fltVal val="360"/>
                                          </p:val>
                                        </p:tav>
                                        <p:tav tm="100000">
                                          <p:val>
                                            <p:fltVal val="0"/>
                                          </p:val>
                                        </p:tav>
                                      </p:tavLst>
                                    </p:anim>
                                    <p:animEffect transition="in" filter="fade">
                                      <p:cBhvr>
                                        <p:cTn id="87" dur="750"/>
                                        <p:tgtEl>
                                          <p:spTgt spid="2"/>
                                        </p:tgtEl>
                                      </p:cBhvr>
                                    </p:animEffect>
                                  </p:childTnLst>
                                </p:cTn>
                              </p:par>
                            </p:childTnLst>
                          </p:cTn>
                        </p:par>
                        <p:par>
                          <p:cTn id="88" fill="hold">
                            <p:stCondLst>
                              <p:cond delay="8750"/>
                            </p:stCondLst>
                            <p:childTnLst>
                              <p:par>
                                <p:cTn id="89" presetID="22" presetClass="entr" presetSubtype="1" fill="hold" nodeType="afterEffect">
                                  <p:stCondLst>
                                    <p:cond delay="0"/>
                                  </p:stCondLst>
                                  <p:childTnLst>
                                    <p:set>
                                      <p:cBhvr>
                                        <p:cTn id="90" dur="1" fill="hold">
                                          <p:stCondLst>
                                            <p:cond delay="0"/>
                                          </p:stCondLst>
                                        </p:cTn>
                                        <p:tgtEl>
                                          <p:spTgt spid="13"/>
                                        </p:tgtEl>
                                        <p:attrNameLst>
                                          <p:attrName>style.visibility</p:attrName>
                                        </p:attrNameLst>
                                      </p:cBhvr>
                                      <p:to>
                                        <p:strVal val="visible"/>
                                      </p:to>
                                    </p:set>
                                    <p:animEffect transition="in" filter="wipe(up)">
                                      <p:cBhvr>
                                        <p:cTn id="91" dur="500"/>
                                        <p:tgtEl>
                                          <p:spTgt spid="13"/>
                                        </p:tgtEl>
                                      </p:cBhvr>
                                    </p:animEffect>
                                  </p:childTnLst>
                                </p:cTn>
                              </p:par>
                            </p:childTnLst>
                          </p:cTn>
                        </p:par>
                        <p:par>
                          <p:cTn id="92" fill="hold">
                            <p:stCondLst>
                              <p:cond delay="9250"/>
                            </p:stCondLst>
                            <p:childTnLst>
                              <p:par>
                                <p:cTn id="93" presetID="22" presetClass="entr" presetSubtype="1" fill="hold" grpId="0" nodeType="afterEffect">
                                  <p:stCondLst>
                                    <p:cond delay="0"/>
                                  </p:stCondLst>
                                  <p:childTnLst>
                                    <p:set>
                                      <p:cBhvr>
                                        <p:cTn id="94" dur="1" fill="hold">
                                          <p:stCondLst>
                                            <p:cond delay="0"/>
                                          </p:stCondLst>
                                        </p:cTn>
                                        <p:tgtEl>
                                          <p:spTgt spid="21"/>
                                        </p:tgtEl>
                                        <p:attrNameLst>
                                          <p:attrName>style.visibility</p:attrName>
                                        </p:attrNameLst>
                                      </p:cBhvr>
                                      <p:to>
                                        <p:strVal val="visible"/>
                                      </p:to>
                                    </p:set>
                                    <p:animEffect transition="in" filter="wipe(up)">
                                      <p:cBhvr>
                                        <p:cTn id="9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19" grpId="0"/>
      <p:bldP spid="20" grpId="0"/>
      <p:bldP spid="21" grpId="0"/>
      <p:bldP spid="25" grpId="0" animBg="1"/>
      <p:bldP spid="31" grpId="0" animBg="1"/>
      <p:bldP spid="32" grpId="0" animBg="1"/>
      <p:bldP spid="26" grpId="0" animBg="1"/>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cxnSp>
        <p:nvCxnSpPr>
          <p:cNvPr id="213" name="Straight Connector 212"/>
          <p:cNvCxnSpPr>
            <a:endCxn id="209" idx="6"/>
          </p:cNvCxnSpPr>
          <p:nvPr/>
        </p:nvCxnSpPr>
        <p:spPr>
          <a:xfrm flipH="1">
            <a:off x="4364716"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208" name="Freeform 130"/>
          <p:cNvSpPr>
            <a:spLocks noEditPoints="1"/>
          </p:cNvSpPr>
          <p:nvPr/>
        </p:nvSpPr>
        <p:spPr bwMode="auto">
          <a:xfrm>
            <a:off x="5046194" y="2675329"/>
            <a:ext cx="2097247" cy="2019043"/>
          </a:xfrm>
          <a:custGeom>
            <a:avLst/>
            <a:gdLst/>
            <a:ahLst/>
            <a:cxnLst>
              <a:cxn ang="0">
                <a:pos x="275" y="12"/>
              </a:cxn>
              <a:cxn ang="0">
                <a:pos x="297" y="7"/>
              </a:cxn>
              <a:cxn ang="0">
                <a:pos x="237" y="26"/>
              </a:cxn>
              <a:cxn ang="0">
                <a:pos x="731" y="474"/>
              </a:cxn>
              <a:cxn ang="0">
                <a:pos x="724" y="482"/>
              </a:cxn>
              <a:cxn ang="0">
                <a:pos x="470" y="13"/>
              </a:cxn>
              <a:cxn ang="0">
                <a:pos x="454" y="10"/>
              </a:cxn>
              <a:cxn ang="0">
                <a:pos x="470" y="32"/>
              </a:cxn>
              <a:cxn ang="0">
                <a:pos x="475" y="26"/>
              </a:cxn>
              <a:cxn ang="0">
                <a:pos x="432" y="9"/>
              </a:cxn>
              <a:cxn ang="0">
                <a:pos x="423" y="8"/>
              </a:cxn>
              <a:cxn ang="0">
                <a:pos x="397" y="9"/>
              </a:cxn>
              <a:cxn ang="0">
                <a:pos x="386" y="10"/>
              </a:cxn>
              <a:cxn ang="0">
                <a:pos x="390" y="18"/>
              </a:cxn>
              <a:cxn ang="0">
                <a:pos x="538" y="408"/>
              </a:cxn>
              <a:cxn ang="0">
                <a:pos x="730" y="264"/>
              </a:cxn>
              <a:cxn ang="0">
                <a:pos x="478" y="71"/>
              </a:cxn>
              <a:cxn ang="0">
                <a:pos x="418" y="50"/>
              </a:cxn>
              <a:cxn ang="0">
                <a:pos x="363" y="88"/>
              </a:cxn>
              <a:cxn ang="0">
                <a:pos x="418" y="83"/>
              </a:cxn>
              <a:cxn ang="0">
                <a:pos x="389" y="134"/>
              </a:cxn>
              <a:cxn ang="0">
                <a:pos x="366" y="141"/>
              </a:cxn>
              <a:cxn ang="0">
                <a:pos x="283" y="212"/>
              </a:cxn>
              <a:cxn ang="0">
                <a:pos x="375" y="215"/>
              </a:cxn>
              <a:cxn ang="0">
                <a:pos x="451" y="261"/>
              </a:cxn>
              <a:cxn ang="0">
                <a:pos x="492" y="285"/>
              </a:cxn>
              <a:cxn ang="0">
                <a:pos x="500" y="23"/>
              </a:cxn>
              <a:cxn ang="0">
                <a:pos x="512" y="40"/>
              </a:cxn>
              <a:cxn ang="0">
                <a:pos x="514" y="62"/>
              </a:cxn>
              <a:cxn ang="0">
                <a:pos x="671" y="360"/>
              </a:cxn>
              <a:cxn ang="0">
                <a:pos x="733" y="432"/>
              </a:cxn>
              <a:cxn ang="0">
                <a:pos x="314" y="123"/>
              </a:cxn>
              <a:cxn ang="0">
                <a:pos x="291" y="165"/>
              </a:cxn>
              <a:cxn ang="0">
                <a:pos x="288" y="153"/>
              </a:cxn>
              <a:cxn ang="0">
                <a:pos x="460" y="297"/>
              </a:cxn>
              <a:cxn ang="0">
                <a:pos x="364" y="533"/>
              </a:cxn>
              <a:cxn ang="0">
                <a:pos x="48" y="434"/>
              </a:cxn>
              <a:cxn ang="0">
                <a:pos x="126" y="647"/>
              </a:cxn>
              <a:cxn ang="0">
                <a:pos x="166" y="674"/>
              </a:cxn>
              <a:cxn ang="0">
                <a:pos x="11" y="348"/>
              </a:cxn>
              <a:cxn ang="0">
                <a:pos x="290" y="70"/>
              </a:cxn>
              <a:cxn ang="0">
                <a:pos x="88" y="161"/>
              </a:cxn>
              <a:cxn ang="0">
                <a:pos x="351" y="3"/>
              </a:cxn>
              <a:cxn ang="0">
                <a:pos x="352" y="1"/>
              </a:cxn>
              <a:cxn ang="0">
                <a:pos x="347" y="1"/>
              </a:cxn>
              <a:cxn ang="0">
                <a:pos x="341" y="2"/>
              </a:cxn>
              <a:cxn ang="0">
                <a:pos x="322" y="4"/>
              </a:cxn>
              <a:cxn ang="0">
                <a:pos x="281" y="13"/>
              </a:cxn>
              <a:cxn ang="0">
                <a:pos x="270" y="17"/>
              </a:cxn>
              <a:cxn ang="0">
                <a:pos x="242" y="33"/>
              </a:cxn>
              <a:cxn ang="0">
                <a:pos x="175" y="96"/>
              </a:cxn>
              <a:cxn ang="0">
                <a:pos x="299" y="35"/>
              </a:cxn>
              <a:cxn ang="0">
                <a:pos x="351" y="0"/>
              </a:cxn>
              <a:cxn ang="0">
                <a:pos x="330" y="2"/>
              </a:cxn>
              <a:cxn ang="0">
                <a:pos x="271" y="14"/>
              </a:cxn>
              <a:cxn ang="0">
                <a:pos x="319" y="3"/>
              </a:cxn>
              <a:cxn ang="0">
                <a:pos x="186" y="52"/>
              </a:cxn>
              <a:cxn ang="0">
                <a:pos x="208" y="42"/>
              </a:cxn>
              <a:cxn ang="0">
                <a:pos x="179" y="53"/>
              </a:cxn>
              <a:cxn ang="0">
                <a:pos x="193" y="48"/>
              </a:cxn>
              <a:cxn ang="0">
                <a:pos x="108" y="138"/>
              </a:cxn>
              <a:cxn ang="0">
                <a:pos x="86" y="134"/>
              </a:cxn>
              <a:cxn ang="0">
                <a:pos x="66" y="186"/>
              </a:cxn>
            </a:cxnLst>
            <a:rect l="0" t="0" r="r" b="b"/>
            <a:pathLst>
              <a:path w="746" h="719">
                <a:moveTo>
                  <a:pt x="713" y="218"/>
                </a:moveTo>
                <a:cubicBezTo>
                  <a:pt x="709" y="210"/>
                  <a:pt x="709" y="210"/>
                  <a:pt x="709" y="210"/>
                </a:cubicBezTo>
                <a:cubicBezTo>
                  <a:pt x="711" y="213"/>
                  <a:pt x="712" y="216"/>
                  <a:pt x="713" y="218"/>
                </a:cubicBezTo>
                <a:cubicBezTo>
                  <a:pt x="713" y="218"/>
                  <a:pt x="713" y="218"/>
                  <a:pt x="713" y="218"/>
                </a:cubicBezTo>
                <a:moveTo>
                  <a:pt x="709" y="210"/>
                </a:moveTo>
                <a:cubicBezTo>
                  <a:pt x="706" y="203"/>
                  <a:pt x="701" y="194"/>
                  <a:pt x="697" y="187"/>
                </a:cubicBezTo>
                <a:cubicBezTo>
                  <a:pt x="697" y="186"/>
                  <a:pt x="697" y="186"/>
                  <a:pt x="697" y="186"/>
                </a:cubicBezTo>
                <a:cubicBezTo>
                  <a:pt x="702" y="195"/>
                  <a:pt x="704" y="199"/>
                  <a:pt x="709" y="210"/>
                </a:cubicBezTo>
                <a:cubicBezTo>
                  <a:pt x="709" y="210"/>
                  <a:pt x="709" y="210"/>
                  <a:pt x="709" y="210"/>
                </a:cubicBezTo>
                <a:moveTo>
                  <a:pt x="696" y="186"/>
                </a:moveTo>
                <a:cubicBezTo>
                  <a:pt x="697" y="186"/>
                  <a:pt x="697" y="186"/>
                  <a:pt x="697" y="186"/>
                </a:cubicBezTo>
                <a:cubicBezTo>
                  <a:pt x="697" y="187"/>
                  <a:pt x="697" y="187"/>
                  <a:pt x="697" y="187"/>
                </a:cubicBezTo>
                <a:cubicBezTo>
                  <a:pt x="697" y="186"/>
                  <a:pt x="697" y="186"/>
                  <a:pt x="696" y="186"/>
                </a:cubicBezTo>
                <a:moveTo>
                  <a:pt x="746" y="352"/>
                </a:moveTo>
                <a:cubicBezTo>
                  <a:pt x="745" y="351"/>
                  <a:pt x="745" y="350"/>
                  <a:pt x="745" y="348"/>
                </a:cubicBezTo>
                <a:cubicBezTo>
                  <a:pt x="745" y="350"/>
                  <a:pt x="745" y="351"/>
                  <a:pt x="746" y="352"/>
                </a:cubicBezTo>
                <a:cubicBezTo>
                  <a:pt x="746" y="352"/>
                  <a:pt x="746" y="352"/>
                  <a:pt x="746" y="352"/>
                </a:cubicBezTo>
                <a:moveTo>
                  <a:pt x="745" y="347"/>
                </a:moveTo>
                <a:cubicBezTo>
                  <a:pt x="745" y="346"/>
                  <a:pt x="745" y="344"/>
                  <a:pt x="745" y="343"/>
                </a:cubicBezTo>
                <a:cubicBezTo>
                  <a:pt x="745" y="345"/>
                  <a:pt x="745" y="347"/>
                  <a:pt x="745" y="348"/>
                </a:cubicBezTo>
                <a:cubicBezTo>
                  <a:pt x="745" y="348"/>
                  <a:pt x="745" y="348"/>
                  <a:pt x="745" y="347"/>
                </a:cubicBezTo>
                <a:moveTo>
                  <a:pt x="743" y="327"/>
                </a:moveTo>
                <a:cubicBezTo>
                  <a:pt x="743" y="321"/>
                  <a:pt x="743" y="321"/>
                  <a:pt x="743" y="321"/>
                </a:cubicBezTo>
                <a:cubicBezTo>
                  <a:pt x="743" y="324"/>
                  <a:pt x="743" y="326"/>
                  <a:pt x="743" y="329"/>
                </a:cubicBezTo>
                <a:cubicBezTo>
                  <a:pt x="743" y="328"/>
                  <a:pt x="743" y="327"/>
                  <a:pt x="743" y="327"/>
                </a:cubicBezTo>
                <a:moveTo>
                  <a:pt x="309" y="4"/>
                </a:moveTo>
                <a:cubicBezTo>
                  <a:pt x="309" y="5"/>
                  <a:pt x="309" y="5"/>
                  <a:pt x="309" y="5"/>
                </a:cubicBezTo>
                <a:cubicBezTo>
                  <a:pt x="313" y="4"/>
                  <a:pt x="313" y="4"/>
                  <a:pt x="313" y="4"/>
                </a:cubicBezTo>
                <a:cubicBezTo>
                  <a:pt x="313" y="4"/>
                  <a:pt x="313" y="4"/>
                  <a:pt x="313" y="4"/>
                </a:cubicBezTo>
                <a:cubicBezTo>
                  <a:pt x="312" y="4"/>
                  <a:pt x="311" y="4"/>
                  <a:pt x="309" y="4"/>
                </a:cubicBezTo>
                <a:moveTo>
                  <a:pt x="307" y="5"/>
                </a:moveTo>
                <a:cubicBezTo>
                  <a:pt x="304" y="5"/>
                  <a:pt x="304" y="5"/>
                  <a:pt x="304" y="5"/>
                </a:cubicBezTo>
                <a:cubicBezTo>
                  <a:pt x="305" y="5"/>
                  <a:pt x="305" y="5"/>
                  <a:pt x="305" y="5"/>
                </a:cubicBezTo>
                <a:cubicBezTo>
                  <a:pt x="306" y="5"/>
                  <a:pt x="306" y="5"/>
                  <a:pt x="307" y="5"/>
                </a:cubicBezTo>
                <a:moveTo>
                  <a:pt x="259" y="17"/>
                </a:moveTo>
                <a:cubicBezTo>
                  <a:pt x="259" y="17"/>
                  <a:pt x="258" y="17"/>
                  <a:pt x="258" y="17"/>
                </a:cubicBezTo>
                <a:cubicBezTo>
                  <a:pt x="258" y="17"/>
                  <a:pt x="259" y="17"/>
                  <a:pt x="259" y="17"/>
                </a:cubicBezTo>
                <a:moveTo>
                  <a:pt x="266" y="15"/>
                </a:moveTo>
                <a:cubicBezTo>
                  <a:pt x="267" y="14"/>
                  <a:pt x="267" y="14"/>
                  <a:pt x="268" y="14"/>
                </a:cubicBezTo>
                <a:cubicBezTo>
                  <a:pt x="268" y="14"/>
                  <a:pt x="268" y="14"/>
                  <a:pt x="268" y="14"/>
                </a:cubicBezTo>
                <a:cubicBezTo>
                  <a:pt x="267" y="14"/>
                  <a:pt x="267" y="14"/>
                  <a:pt x="267" y="14"/>
                </a:cubicBezTo>
                <a:cubicBezTo>
                  <a:pt x="267" y="14"/>
                  <a:pt x="267" y="14"/>
                  <a:pt x="267" y="14"/>
                </a:cubicBezTo>
                <a:cubicBezTo>
                  <a:pt x="266" y="15"/>
                  <a:pt x="266" y="15"/>
                  <a:pt x="266" y="15"/>
                </a:cubicBezTo>
                <a:cubicBezTo>
                  <a:pt x="266" y="15"/>
                  <a:pt x="266" y="15"/>
                  <a:pt x="266" y="15"/>
                </a:cubicBezTo>
                <a:moveTo>
                  <a:pt x="269" y="14"/>
                </a:moveTo>
                <a:cubicBezTo>
                  <a:pt x="269" y="14"/>
                  <a:pt x="269" y="14"/>
                  <a:pt x="269" y="14"/>
                </a:cubicBezTo>
                <a:cubicBezTo>
                  <a:pt x="269" y="14"/>
                  <a:pt x="269" y="14"/>
                  <a:pt x="268" y="14"/>
                </a:cubicBezTo>
                <a:cubicBezTo>
                  <a:pt x="267" y="14"/>
                  <a:pt x="267" y="14"/>
                  <a:pt x="266" y="15"/>
                </a:cubicBezTo>
                <a:cubicBezTo>
                  <a:pt x="269" y="14"/>
                  <a:pt x="269" y="14"/>
                  <a:pt x="269" y="14"/>
                </a:cubicBezTo>
                <a:moveTo>
                  <a:pt x="267" y="14"/>
                </a:moveTo>
                <a:cubicBezTo>
                  <a:pt x="268" y="14"/>
                  <a:pt x="268" y="14"/>
                  <a:pt x="268" y="14"/>
                </a:cubicBezTo>
                <a:cubicBezTo>
                  <a:pt x="269" y="14"/>
                  <a:pt x="269" y="14"/>
                  <a:pt x="270" y="13"/>
                </a:cubicBezTo>
                <a:cubicBezTo>
                  <a:pt x="269" y="14"/>
                  <a:pt x="268" y="14"/>
                  <a:pt x="268" y="14"/>
                </a:cubicBezTo>
                <a:cubicBezTo>
                  <a:pt x="267" y="14"/>
                  <a:pt x="267" y="14"/>
                  <a:pt x="267" y="14"/>
                </a:cubicBezTo>
                <a:cubicBezTo>
                  <a:pt x="267" y="14"/>
                  <a:pt x="267" y="14"/>
                  <a:pt x="267" y="14"/>
                </a:cubicBezTo>
                <a:moveTo>
                  <a:pt x="270" y="13"/>
                </a:moveTo>
                <a:cubicBezTo>
                  <a:pt x="274" y="12"/>
                  <a:pt x="274" y="12"/>
                  <a:pt x="274" y="12"/>
                </a:cubicBezTo>
                <a:cubicBezTo>
                  <a:pt x="274" y="12"/>
                  <a:pt x="274" y="12"/>
                  <a:pt x="274" y="12"/>
                </a:cubicBezTo>
                <a:cubicBezTo>
                  <a:pt x="275" y="12"/>
                  <a:pt x="275" y="12"/>
                  <a:pt x="275" y="12"/>
                </a:cubicBezTo>
                <a:cubicBezTo>
                  <a:pt x="275" y="12"/>
                  <a:pt x="275" y="12"/>
                  <a:pt x="275" y="12"/>
                </a:cubicBezTo>
                <a:cubicBezTo>
                  <a:pt x="273" y="13"/>
                  <a:pt x="272" y="13"/>
                  <a:pt x="270" y="13"/>
                </a:cubicBezTo>
                <a:cubicBezTo>
                  <a:pt x="269" y="14"/>
                  <a:pt x="269" y="14"/>
                  <a:pt x="268" y="14"/>
                </a:cubicBezTo>
                <a:cubicBezTo>
                  <a:pt x="270" y="13"/>
                  <a:pt x="270" y="13"/>
                  <a:pt x="270" y="13"/>
                </a:cubicBezTo>
                <a:moveTo>
                  <a:pt x="279" y="11"/>
                </a:moveTo>
                <a:cubicBezTo>
                  <a:pt x="279" y="11"/>
                  <a:pt x="279" y="11"/>
                  <a:pt x="279" y="11"/>
                </a:cubicBezTo>
                <a:cubicBezTo>
                  <a:pt x="280" y="11"/>
                  <a:pt x="281" y="11"/>
                  <a:pt x="281" y="10"/>
                </a:cubicBezTo>
                <a:cubicBezTo>
                  <a:pt x="284" y="10"/>
                  <a:pt x="284" y="10"/>
                  <a:pt x="284" y="10"/>
                </a:cubicBezTo>
                <a:cubicBezTo>
                  <a:pt x="284" y="10"/>
                  <a:pt x="284" y="10"/>
                  <a:pt x="284" y="10"/>
                </a:cubicBezTo>
                <a:cubicBezTo>
                  <a:pt x="283" y="10"/>
                  <a:pt x="283" y="10"/>
                  <a:pt x="283" y="10"/>
                </a:cubicBezTo>
                <a:cubicBezTo>
                  <a:pt x="282" y="10"/>
                  <a:pt x="281" y="10"/>
                  <a:pt x="280" y="11"/>
                </a:cubicBezTo>
                <a:cubicBezTo>
                  <a:pt x="280" y="11"/>
                  <a:pt x="280" y="11"/>
                  <a:pt x="280" y="11"/>
                </a:cubicBezTo>
                <a:cubicBezTo>
                  <a:pt x="279" y="11"/>
                  <a:pt x="279" y="11"/>
                  <a:pt x="279" y="11"/>
                </a:cubicBezTo>
                <a:moveTo>
                  <a:pt x="286" y="9"/>
                </a:moveTo>
                <a:cubicBezTo>
                  <a:pt x="287" y="9"/>
                  <a:pt x="287" y="9"/>
                  <a:pt x="287" y="9"/>
                </a:cubicBezTo>
                <a:cubicBezTo>
                  <a:pt x="289" y="9"/>
                  <a:pt x="289" y="9"/>
                  <a:pt x="289" y="9"/>
                </a:cubicBezTo>
                <a:cubicBezTo>
                  <a:pt x="290" y="8"/>
                  <a:pt x="290" y="8"/>
                  <a:pt x="290" y="8"/>
                </a:cubicBezTo>
                <a:cubicBezTo>
                  <a:pt x="288" y="9"/>
                  <a:pt x="288" y="9"/>
                  <a:pt x="288" y="9"/>
                </a:cubicBezTo>
                <a:cubicBezTo>
                  <a:pt x="287" y="9"/>
                  <a:pt x="287" y="9"/>
                  <a:pt x="287" y="9"/>
                </a:cubicBezTo>
                <a:cubicBezTo>
                  <a:pt x="286" y="9"/>
                  <a:pt x="286" y="9"/>
                  <a:pt x="286" y="9"/>
                </a:cubicBezTo>
                <a:cubicBezTo>
                  <a:pt x="286" y="9"/>
                  <a:pt x="286" y="9"/>
                  <a:pt x="286" y="9"/>
                </a:cubicBezTo>
                <a:moveTo>
                  <a:pt x="293" y="8"/>
                </a:moveTo>
                <a:cubicBezTo>
                  <a:pt x="294" y="7"/>
                  <a:pt x="294" y="7"/>
                  <a:pt x="294" y="7"/>
                </a:cubicBezTo>
                <a:cubicBezTo>
                  <a:pt x="298" y="7"/>
                  <a:pt x="298" y="7"/>
                  <a:pt x="298" y="7"/>
                </a:cubicBezTo>
                <a:cubicBezTo>
                  <a:pt x="298" y="7"/>
                  <a:pt x="298" y="7"/>
                  <a:pt x="298" y="7"/>
                </a:cubicBezTo>
                <a:cubicBezTo>
                  <a:pt x="296" y="7"/>
                  <a:pt x="296" y="7"/>
                  <a:pt x="296" y="7"/>
                </a:cubicBezTo>
                <a:cubicBezTo>
                  <a:pt x="293" y="8"/>
                  <a:pt x="293" y="8"/>
                  <a:pt x="293" y="8"/>
                </a:cubicBezTo>
                <a:cubicBezTo>
                  <a:pt x="292" y="8"/>
                  <a:pt x="292" y="8"/>
                  <a:pt x="292" y="8"/>
                </a:cubicBezTo>
                <a:cubicBezTo>
                  <a:pt x="292" y="8"/>
                  <a:pt x="291" y="8"/>
                  <a:pt x="291" y="8"/>
                </a:cubicBezTo>
                <a:cubicBezTo>
                  <a:pt x="293" y="8"/>
                  <a:pt x="293" y="8"/>
                  <a:pt x="293" y="8"/>
                </a:cubicBezTo>
                <a:moveTo>
                  <a:pt x="298" y="7"/>
                </a:moveTo>
                <a:cubicBezTo>
                  <a:pt x="298" y="7"/>
                  <a:pt x="298" y="7"/>
                  <a:pt x="298" y="7"/>
                </a:cubicBezTo>
                <a:cubicBezTo>
                  <a:pt x="298" y="7"/>
                  <a:pt x="298" y="7"/>
                  <a:pt x="298" y="7"/>
                </a:cubicBezTo>
                <a:cubicBezTo>
                  <a:pt x="298" y="7"/>
                  <a:pt x="298" y="7"/>
                  <a:pt x="298" y="7"/>
                </a:cubicBezTo>
                <a:moveTo>
                  <a:pt x="309" y="5"/>
                </a:moveTo>
                <a:cubicBezTo>
                  <a:pt x="314" y="4"/>
                  <a:pt x="314" y="4"/>
                  <a:pt x="314" y="4"/>
                </a:cubicBezTo>
                <a:cubicBezTo>
                  <a:pt x="315" y="4"/>
                  <a:pt x="315" y="4"/>
                  <a:pt x="315" y="4"/>
                </a:cubicBezTo>
                <a:cubicBezTo>
                  <a:pt x="314" y="4"/>
                  <a:pt x="313" y="4"/>
                  <a:pt x="312" y="4"/>
                </a:cubicBezTo>
                <a:cubicBezTo>
                  <a:pt x="311" y="4"/>
                  <a:pt x="311" y="4"/>
                  <a:pt x="311" y="4"/>
                </a:cubicBezTo>
                <a:cubicBezTo>
                  <a:pt x="308" y="5"/>
                  <a:pt x="308" y="5"/>
                  <a:pt x="308" y="5"/>
                </a:cubicBezTo>
                <a:cubicBezTo>
                  <a:pt x="309" y="5"/>
                  <a:pt x="309" y="5"/>
                  <a:pt x="309" y="5"/>
                </a:cubicBezTo>
                <a:moveTo>
                  <a:pt x="315" y="4"/>
                </a:moveTo>
                <a:cubicBezTo>
                  <a:pt x="315" y="4"/>
                  <a:pt x="315" y="4"/>
                  <a:pt x="315" y="4"/>
                </a:cubicBezTo>
                <a:cubicBezTo>
                  <a:pt x="315" y="4"/>
                  <a:pt x="315" y="4"/>
                  <a:pt x="315" y="4"/>
                </a:cubicBezTo>
                <a:cubicBezTo>
                  <a:pt x="315" y="4"/>
                  <a:pt x="315" y="4"/>
                  <a:pt x="315" y="4"/>
                </a:cubicBezTo>
                <a:moveTo>
                  <a:pt x="295" y="7"/>
                </a:moveTo>
                <a:cubicBezTo>
                  <a:pt x="295" y="7"/>
                  <a:pt x="295" y="7"/>
                  <a:pt x="295" y="7"/>
                </a:cubicBezTo>
                <a:cubicBezTo>
                  <a:pt x="295" y="7"/>
                  <a:pt x="295" y="7"/>
                  <a:pt x="294" y="8"/>
                </a:cubicBezTo>
                <a:cubicBezTo>
                  <a:pt x="295" y="7"/>
                  <a:pt x="295" y="7"/>
                  <a:pt x="295" y="7"/>
                </a:cubicBezTo>
                <a:moveTo>
                  <a:pt x="295" y="7"/>
                </a:moveTo>
                <a:cubicBezTo>
                  <a:pt x="296" y="7"/>
                  <a:pt x="296" y="7"/>
                  <a:pt x="296" y="7"/>
                </a:cubicBezTo>
                <a:cubicBezTo>
                  <a:pt x="298" y="7"/>
                  <a:pt x="298" y="7"/>
                  <a:pt x="298" y="7"/>
                </a:cubicBezTo>
                <a:cubicBezTo>
                  <a:pt x="301" y="6"/>
                  <a:pt x="301" y="6"/>
                  <a:pt x="301" y="6"/>
                </a:cubicBezTo>
                <a:cubicBezTo>
                  <a:pt x="300" y="6"/>
                  <a:pt x="300" y="6"/>
                  <a:pt x="300" y="6"/>
                </a:cubicBezTo>
                <a:cubicBezTo>
                  <a:pt x="303" y="6"/>
                  <a:pt x="303" y="6"/>
                  <a:pt x="303" y="6"/>
                </a:cubicBezTo>
                <a:cubicBezTo>
                  <a:pt x="305" y="5"/>
                  <a:pt x="305" y="5"/>
                  <a:pt x="305" y="5"/>
                </a:cubicBezTo>
                <a:cubicBezTo>
                  <a:pt x="305" y="5"/>
                  <a:pt x="305" y="5"/>
                  <a:pt x="305" y="5"/>
                </a:cubicBezTo>
                <a:cubicBezTo>
                  <a:pt x="305" y="5"/>
                  <a:pt x="305" y="5"/>
                  <a:pt x="305" y="5"/>
                </a:cubicBezTo>
                <a:cubicBezTo>
                  <a:pt x="302" y="6"/>
                  <a:pt x="300" y="6"/>
                  <a:pt x="297" y="7"/>
                </a:cubicBezTo>
                <a:cubicBezTo>
                  <a:pt x="296" y="7"/>
                  <a:pt x="296" y="7"/>
                  <a:pt x="295" y="7"/>
                </a:cubicBezTo>
                <a:cubicBezTo>
                  <a:pt x="295" y="7"/>
                  <a:pt x="295" y="7"/>
                  <a:pt x="295" y="7"/>
                </a:cubicBezTo>
                <a:moveTo>
                  <a:pt x="2" y="405"/>
                </a:moveTo>
                <a:cubicBezTo>
                  <a:pt x="2" y="405"/>
                  <a:pt x="2" y="405"/>
                  <a:pt x="2" y="405"/>
                </a:cubicBezTo>
                <a:cubicBezTo>
                  <a:pt x="2" y="406"/>
                  <a:pt x="2" y="406"/>
                  <a:pt x="2" y="406"/>
                </a:cubicBezTo>
                <a:cubicBezTo>
                  <a:pt x="2" y="405"/>
                  <a:pt x="2" y="405"/>
                  <a:pt x="2" y="405"/>
                </a:cubicBezTo>
                <a:moveTo>
                  <a:pt x="2" y="404"/>
                </a:moveTo>
                <a:cubicBezTo>
                  <a:pt x="2" y="403"/>
                  <a:pt x="2" y="402"/>
                  <a:pt x="1" y="401"/>
                </a:cubicBezTo>
                <a:cubicBezTo>
                  <a:pt x="2" y="401"/>
                  <a:pt x="2" y="401"/>
                  <a:pt x="2" y="402"/>
                </a:cubicBezTo>
                <a:cubicBezTo>
                  <a:pt x="2" y="405"/>
                  <a:pt x="2" y="405"/>
                  <a:pt x="2" y="405"/>
                </a:cubicBezTo>
                <a:cubicBezTo>
                  <a:pt x="2" y="404"/>
                  <a:pt x="2" y="404"/>
                  <a:pt x="2" y="404"/>
                </a:cubicBezTo>
                <a:moveTo>
                  <a:pt x="1" y="383"/>
                </a:moveTo>
                <a:cubicBezTo>
                  <a:pt x="1" y="385"/>
                  <a:pt x="1" y="386"/>
                  <a:pt x="1" y="388"/>
                </a:cubicBezTo>
                <a:cubicBezTo>
                  <a:pt x="1" y="392"/>
                  <a:pt x="1" y="395"/>
                  <a:pt x="1" y="398"/>
                </a:cubicBezTo>
                <a:cubicBezTo>
                  <a:pt x="1" y="399"/>
                  <a:pt x="1" y="399"/>
                  <a:pt x="1" y="399"/>
                </a:cubicBezTo>
                <a:cubicBezTo>
                  <a:pt x="1" y="394"/>
                  <a:pt x="1" y="388"/>
                  <a:pt x="1" y="383"/>
                </a:cubicBezTo>
                <a:moveTo>
                  <a:pt x="23" y="243"/>
                </a:moveTo>
                <a:cubicBezTo>
                  <a:pt x="24" y="240"/>
                  <a:pt x="26" y="236"/>
                  <a:pt x="27" y="232"/>
                </a:cubicBezTo>
                <a:cubicBezTo>
                  <a:pt x="26" y="235"/>
                  <a:pt x="25" y="237"/>
                  <a:pt x="25" y="239"/>
                </a:cubicBezTo>
                <a:cubicBezTo>
                  <a:pt x="23" y="243"/>
                  <a:pt x="23" y="243"/>
                  <a:pt x="23" y="243"/>
                </a:cubicBezTo>
                <a:cubicBezTo>
                  <a:pt x="23" y="243"/>
                  <a:pt x="23" y="243"/>
                  <a:pt x="23" y="243"/>
                </a:cubicBezTo>
                <a:moveTo>
                  <a:pt x="33" y="217"/>
                </a:moveTo>
                <a:cubicBezTo>
                  <a:pt x="33" y="218"/>
                  <a:pt x="33" y="218"/>
                  <a:pt x="33" y="219"/>
                </a:cubicBezTo>
                <a:cubicBezTo>
                  <a:pt x="31" y="224"/>
                  <a:pt x="29" y="228"/>
                  <a:pt x="27" y="232"/>
                </a:cubicBezTo>
                <a:cubicBezTo>
                  <a:pt x="26" y="236"/>
                  <a:pt x="24" y="240"/>
                  <a:pt x="23" y="243"/>
                </a:cubicBezTo>
                <a:cubicBezTo>
                  <a:pt x="27" y="232"/>
                  <a:pt x="29" y="227"/>
                  <a:pt x="33" y="217"/>
                </a:cubicBezTo>
                <a:moveTo>
                  <a:pt x="33" y="217"/>
                </a:moveTo>
                <a:cubicBezTo>
                  <a:pt x="33" y="217"/>
                  <a:pt x="33" y="217"/>
                  <a:pt x="33" y="217"/>
                </a:cubicBezTo>
                <a:cubicBezTo>
                  <a:pt x="33" y="218"/>
                  <a:pt x="33" y="218"/>
                  <a:pt x="33" y="218"/>
                </a:cubicBezTo>
                <a:cubicBezTo>
                  <a:pt x="33" y="219"/>
                  <a:pt x="33" y="219"/>
                  <a:pt x="33" y="219"/>
                </a:cubicBezTo>
                <a:cubicBezTo>
                  <a:pt x="33" y="218"/>
                  <a:pt x="33" y="218"/>
                  <a:pt x="33" y="217"/>
                </a:cubicBezTo>
                <a:moveTo>
                  <a:pt x="47" y="190"/>
                </a:moveTo>
                <a:cubicBezTo>
                  <a:pt x="47" y="190"/>
                  <a:pt x="48" y="189"/>
                  <a:pt x="48" y="188"/>
                </a:cubicBezTo>
                <a:cubicBezTo>
                  <a:pt x="48" y="189"/>
                  <a:pt x="48" y="189"/>
                  <a:pt x="47" y="190"/>
                </a:cubicBezTo>
                <a:cubicBezTo>
                  <a:pt x="47" y="190"/>
                  <a:pt x="47" y="190"/>
                  <a:pt x="47" y="190"/>
                </a:cubicBezTo>
                <a:cubicBezTo>
                  <a:pt x="47" y="190"/>
                  <a:pt x="47" y="190"/>
                  <a:pt x="47" y="190"/>
                </a:cubicBezTo>
                <a:moveTo>
                  <a:pt x="47" y="190"/>
                </a:moveTo>
                <a:cubicBezTo>
                  <a:pt x="47" y="190"/>
                  <a:pt x="48" y="189"/>
                  <a:pt x="48" y="188"/>
                </a:cubicBezTo>
                <a:cubicBezTo>
                  <a:pt x="48" y="189"/>
                  <a:pt x="47" y="190"/>
                  <a:pt x="47" y="190"/>
                </a:cubicBezTo>
                <a:cubicBezTo>
                  <a:pt x="52" y="181"/>
                  <a:pt x="55" y="177"/>
                  <a:pt x="59" y="170"/>
                </a:cubicBezTo>
                <a:cubicBezTo>
                  <a:pt x="55" y="176"/>
                  <a:pt x="52" y="182"/>
                  <a:pt x="48" y="188"/>
                </a:cubicBezTo>
                <a:cubicBezTo>
                  <a:pt x="48" y="189"/>
                  <a:pt x="47" y="190"/>
                  <a:pt x="47" y="190"/>
                </a:cubicBezTo>
                <a:cubicBezTo>
                  <a:pt x="47" y="190"/>
                  <a:pt x="47" y="190"/>
                  <a:pt x="47" y="190"/>
                </a:cubicBezTo>
                <a:moveTo>
                  <a:pt x="135" y="87"/>
                </a:moveTo>
                <a:cubicBezTo>
                  <a:pt x="136" y="86"/>
                  <a:pt x="136" y="85"/>
                  <a:pt x="137" y="85"/>
                </a:cubicBezTo>
                <a:cubicBezTo>
                  <a:pt x="138" y="84"/>
                  <a:pt x="139" y="83"/>
                  <a:pt x="140" y="82"/>
                </a:cubicBezTo>
                <a:cubicBezTo>
                  <a:pt x="140" y="82"/>
                  <a:pt x="140" y="82"/>
                  <a:pt x="140" y="82"/>
                </a:cubicBezTo>
                <a:cubicBezTo>
                  <a:pt x="138" y="83"/>
                  <a:pt x="138" y="83"/>
                  <a:pt x="138" y="83"/>
                </a:cubicBezTo>
                <a:cubicBezTo>
                  <a:pt x="134" y="87"/>
                  <a:pt x="134" y="87"/>
                  <a:pt x="134" y="87"/>
                </a:cubicBezTo>
                <a:cubicBezTo>
                  <a:pt x="134" y="87"/>
                  <a:pt x="134" y="87"/>
                  <a:pt x="134" y="87"/>
                </a:cubicBezTo>
                <a:cubicBezTo>
                  <a:pt x="135" y="87"/>
                  <a:pt x="135" y="87"/>
                  <a:pt x="135" y="87"/>
                </a:cubicBezTo>
                <a:moveTo>
                  <a:pt x="140" y="81"/>
                </a:moveTo>
                <a:cubicBezTo>
                  <a:pt x="141" y="81"/>
                  <a:pt x="141" y="81"/>
                  <a:pt x="141" y="81"/>
                </a:cubicBezTo>
                <a:cubicBezTo>
                  <a:pt x="143" y="79"/>
                  <a:pt x="143" y="79"/>
                  <a:pt x="143" y="79"/>
                </a:cubicBezTo>
                <a:cubicBezTo>
                  <a:pt x="140" y="81"/>
                  <a:pt x="137" y="83"/>
                  <a:pt x="137" y="84"/>
                </a:cubicBezTo>
                <a:cubicBezTo>
                  <a:pt x="137" y="84"/>
                  <a:pt x="139" y="82"/>
                  <a:pt x="140" y="81"/>
                </a:cubicBezTo>
                <a:moveTo>
                  <a:pt x="231" y="28"/>
                </a:moveTo>
                <a:cubicBezTo>
                  <a:pt x="233" y="28"/>
                  <a:pt x="233" y="28"/>
                  <a:pt x="233" y="28"/>
                </a:cubicBezTo>
                <a:cubicBezTo>
                  <a:pt x="237" y="26"/>
                  <a:pt x="237" y="26"/>
                  <a:pt x="237" y="26"/>
                </a:cubicBezTo>
                <a:cubicBezTo>
                  <a:pt x="237" y="26"/>
                  <a:pt x="237" y="26"/>
                  <a:pt x="237" y="26"/>
                </a:cubicBezTo>
                <a:cubicBezTo>
                  <a:pt x="236" y="25"/>
                  <a:pt x="236" y="25"/>
                  <a:pt x="236" y="25"/>
                </a:cubicBezTo>
                <a:cubicBezTo>
                  <a:pt x="231" y="28"/>
                  <a:pt x="231" y="28"/>
                  <a:pt x="231" y="28"/>
                </a:cubicBezTo>
                <a:cubicBezTo>
                  <a:pt x="228" y="29"/>
                  <a:pt x="228" y="29"/>
                  <a:pt x="228" y="29"/>
                </a:cubicBezTo>
                <a:cubicBezTo>
                  <a:pt x="228" y="30"/>
                  <a:pt x="228" y="30"/>
                  <a:pt x="228" y="30"/>
                </a:cubicBezTo>
                <a:cubicBezTo>
                  <a:pt x="231" y="28"/>
                  <a:pt x="231" y="28"/>
                  <a:pt x="231" y="28"/>
                </a:cubicBezTo>
                <a:moveTo>
                  <a:pt x="695" y="448"/>
                </a:moveTo>
                <a:cubicBezTo>
                  <a:pt x="695" y="447"/>
                  <a:pt x="695" y="446"/>
                  <a:pt x="695" y="445"/>
                </a:cubicBezTo>
                <a:cubicBezTo>
                  <a:pt x="695" y="445"/>
                  <a:pt x="695" y="444"/>
                  <a:pt x="695" y="444"/>
                </a:cubicBezTo>
                <a:cubicBezTo>
                  <a:pt x="695" y="443"/>
                  <a:pt x="696" y="443"/>
                  <a:pt x="696" y="443"/>
                </a:cubicBezTo>
                <a:cubicBezTo>
                  <a:pt x="696" y="443"/>
                  <a:pt x="696" y="440"/>
                  <a:pt x="694" y="436"/>
                </a:cubicBezTo>
                <a:cubicBezTo>
                  <a:pt x="694" y="436"/>
                  <a:pt x="694" y="436"/>
                  <a:pt x="694" y="433"/>
                </a:cubicBezTo>
                <a:cubicBezTo>
                  <a:pt x="694" y="432"/>
                  <a:pt x="694" y="432"/>
                  <a:pt x="694" y="432"/>
                </a:cubicBezTo>
                <a:cubicBezTo>
                  <a:pt x="693" y="433"/>
                  <a:pt x="693" y="433"/>
                  <a:pt x="693" y="433"/>
                </a:cubicBezTo>
                <a:cubicBezTo>
                  <a:pt x="692" y="435"/>
                  <a:pt x="692" y="435"/>
                  <a:pt x="692" y="435"/>
                </a:cubicBezTo>
                <a:cubicBezTo>
                  <a:pt x="692" y="435"/>
                  <a:pt x="692" y="437"/>
                  <a:pt x="692" y="438"/>
                </a:cubicBezTo>
                <a:cubicBezTo>
                  <a:pt x="692" y="438"/>
                  <a:pt x="692" y="438"/>
                  <a:pt x="692" y="439"/>
                </a:cubicBezTo>
                <a:cubicBezTo>
                  <a:pt x="692" y="439"/>
                  <a:pt x="692" y="439"/>
                  <a:pt x="692" y="439"/>
                </a:cubicBezTo>
                <a:cubicBezTo>
                  <a:pt x="692" y="440"/>
                  <a:pt x="692" y="441"/>
                  <a:pt x="692" y="441"/>
                </a:cubicBezTo>
                <a:cubicBezTo>
                  <a:pt x="691" y="444"/>
                  <a:pt x="691" y="444"/>
                  <a:pt x="691" y="444"/>
                </a:cubicBezTo>
                <a:cubicBezTo>
                  <a:pt x="690" y="447"/>
                  <a:pt x="690" y="449"/>
                  <a:pt x="690" y="450"/>
                </a:cubicBezTo>
                <a:cubicBezTo>
                  <a:pt x="690" y="451"/>
                  <a:pt x="691" y="453"/>
                  <a:pt x="691" y="453"/>
                </a:cubicBezTo>
                <a:cubicBezTo>
                  <a:pt x="692" y="453"/>
                  <a:pt x="692" y="453"/>
                  <a:pt x="694" y="453"/>
                </a:cubicBezTo>
                <a:cubicBezTo>
                  <a:pt x="694" y="451"/>
                  <a:pt x="695" y="449"/>
                  <a:pt x="695" y="448"/>
                </a:cubicBezTo>
                <a:moveTo>
                  <a:pt x="711" y="529"/>
                </a:moveTo>
                <a:cubicBezTo>
                  <a:pt x="714" y="522"/>
                  <a:pt x="714" y="522"/>
                  <a:pt x="714" y="522"/>
                </a:cubicBezTo>
                <a:cubicBezTo>
                  <a:pt x="714" y="522"/>
                  <a:pt x="715" y="520"/>
                  <a:pt x="715" y="520"/>
                </a:cubicBezTo>
                <a:cubicBezTo>
                  <a:pt x="714" y="521"/>
                  <a:pt x="713" y="521"/>
                  <a:pt x="712" y="522"/>
                </a:cubicBezTo>
                <a:cubicBezTo>
                  <a:pt x="712" y="522"/>
                  <a:pt x="712" y="522"/>
                  <a:pt x="711" y="523"/>
                </a:cubicBezTo>
                <a:cubicBezTo>
                  <a:pt x="712" y="523"/>
                  <a:pt x="712" y="523"/>
                  <a:pt x="712" y="523"/>
                </a:cubicBezTo>
                <a:cubicBezTo>
                  <a:pt x="711" y="524"/>
                  <a:pt x="711" y="525"/>
                  <a:pt x="711" y="525"/>
                </a:cubicBezTo>
                <a:cubicBezTo>
                  <a:pt x="711" y="525"/>
                  <a:pt x="711" y="525"/>
                  <a:pt x="711" y="525"/>
                </a:cubicBezTo>
                <a:cubicBezTo>
                  <a:pt x="711" y="526"/>
                  <a:pt x="711" y="526"/>
                  <a:pt x="710" y="527"/>
                </a:cubicBezTo>
                <a:cubicBezTo>
                  <a:pt x="710" y="528"/>
                  <a:pt x="710" y="528"/>
                  <a:pt x="710" y="528"/>
                </a:cubicBezTo>
                <a:cubicBezTo>
                  <a:pt x="710" y="528"/>
                  <a:pt x="710" y="528"/>
                  <a:pt x="710" y="528"/>
                </a:cubicBezTo>
                <a:cubicBezTo>
                  <a:pt x="710" y="528"/>
                  <a:pt x="711" y="527"/>
                  <a:pt x="711" y="527"/>
                </a:cubicBezTo>
                <a:cubicBezTo>
                  <a:pt x="711" y="527"/>
                  <a:pt x="711" y="526"/>
                  <a:pt x="712" y="527"/>
                </a:cubicBezTo>
                <a:cubicBezTo>
                  <a:pt x="711" y="527"/>
                  <a:pt x="711" y="528"/>
                  <a:pt x="711" y="529"/>
                </a:cubicBezTo>
                <a:cubicBezTo>
                  <a:pt x="711" y="528"/>
                  <a:pt x="711" y="528"/>
                  <a:pt x="711" y="528"/>
                </a:cubicBezTo>
                <a:cubicBezTo>
                  <a:pt x="711" y="528"/>
                  <a:pt x="711" y="528"/>
                  <a:pt x="711" y="528"/>
                </a:cubicBezTo>
                <a:cubicBezTo>
                  <a:pt x="711" y="529"/>
                  <a:pt x="710" y="530"/>
                  <a:pt x="710" y="531"/>
                </a:cubicBezTo>
                <a:cubicBezTo>
                  <a:pt x="710" y="531"/>
                  <a:pt x="710" y="531"/>
                  <a:pt x="710" y="531"/>
                </a:cubicBezTo>
                <a:cubicBezTo>
                  <a:pt x="710" y="531"/>
                  <a:pt x="710" y="531"/>
                  <a:pt x="710" y="531"/>
                </a:cubicBezTo>
                <a:cubicBezTo>
                  <a:pt x="710" y="530"/>
                  <a:pt x="710" y="530"/>
                  <a:pt x="711" y="529"/>
                </a:cubicBezTo>
                <a:moveTo>
                  <a:pt x="712" y="517"/>
                </a:moveTo>
                <a:cubicBezTo>
                  <a:pt x="712" y="517"/>
                  <a:pt x="712" y="516"/>
                  <a:pt x="712" y="516"/>
                </a:cubicBezTo>
                <a:cubicBezTo>
                  <a:pt x="712" y="515"/>
                  <a:pt x="712" y="515"/>
                  <a:pt x="712" y="515"/>
                </a:cubicBezTo>
                <a:cubicBezTo>
                  <a:pt x="713" y="515"/>
                  <a:pt x="713" y="514"/>
                  <a:pt x="713" y="514"/>
                </a:cubicBezTo>
                <a:cubicBezTo>
                  <a:pt x="713" y="514"/>
                  <a:pt x="713" y="515"/>
                  <a:pt x="712" y="515"/>
                </a:cubicBezTo>
                <a:cubicBezTo>
                  <a:pt x="712" y="515"/>
                  <a:pt x="712" y="516"/>
                  <a:pt x="712" y="516"/>
                </a:cubicBezTo>
                <a:cubicBezTo>
                  <a:pt x="712" y="517"/>
                  <a:pt x="712" y="517"/>
                  <a:pt x="712" y="517"/>
                </a:cubicBezTo>
                <a:moveTo>
                  <a:pt x="728" y="487"/>
                </a:moveTo>
                <a:cubicBezTo>
                  <a:pt x="734" y="465"/>
                  <a:pt x="734" y="465"/>
                  <a:pt x="734" y="465"/>
                </a:cubicBezTo>
                <a:cubicBezTo>
                  <a:pt x="733" y="469"/>
                  <a:pt x="733" y="469"/>
                  <a:pt x="733" y="469"/>
                </a:cubicBezTo>
                <a:cubicBezTo>
                  <a:pt x="732" y="471"/>
                  <a:pt x="732" y="473"/>
                  <a:pt x="731" y="475"/>
                </a:cubicBezTo>
                <a:cubicBezTo>
                  <a:pt x="731" y="476"/>
                  <a:pt x="731" y="476"/>
                  <a:pt x="731" y="476"/>
                </a:cubicBezTo>
                <a:cubicBezTo>
                  <a:pt x="731" y="475"/>
                  <a:pt x="731" y="475"/>
                  <a:pt x="731" y="474"/>
                </a:cubicBezTo>
                <a:cubicBezTo>
                  <a:pt x="731" y="473"/>
                  <a:pt x="731" y="473"/>
                  <a:pt x="731" y="473"/>
                </a:cubicBezTo>
                <a:cubicBezTo>
                  <a:pt x="731" y="474"/>
                  <a:pt x="731" y="474"/>
                  <a:pt x="731" y="474"/>
                </a:cubicBezTo>
                <a:cubicBezTo>
                  <a:pt x="728" y="480"/>
                  <a:pt x="727" y="486"/>
                  <a:pt x="725" y="493"/>
                </a:cubicBezTo>
                <a:cubicBezTo>
                  <a:pt x="725" y="493"/>
                  <a:pt x="725" y="493"/>
                  <a:pt x="725" y="493"/>
                </a:cubicBezTo>
                <a:cubicBezTo>
                  <a:pt x="725" y="494"/>
                  <a:pt x="725" y="494"/>
                  <a:pt x="725" y="494"/>
                </a:cubicBezTo>
                <a:cubicBezTo>
                  <a:pt x="723" y="498"/>
                  <a:pt x="723" y="498"/>
                  <a:pt x="722" y="501"/>
                </a:cubicBezTo>
                <a:cubicBezTo>
                  <a:pt x="722" y="504"/>
                  <a:pt x="721" y="504"/>
                  <a:pt x="721" y="504"/>
                </a:cubicBezTo>
                <a:cubicBezTo>
                  <a:pt x="722" y="504"/>
                  <a:pt x="722" y="504"/>
                  <a:pt x="722" y="504"/>
                </a:cubicBezTo>
                <a:cubicBezTo>
                  <a:pt x="728" y="487"/>
                  <a:pt x="728" y="487"/>
                  <a:pt x="728" y="487"/>
                </a:cubicBezTo>
                <a:moveTo>
                  <a:pt x="714" y="506"/>
                </a:moveTo>
                <a:cubicBezTo>
                  <a:pt x="715" y="505"/>
                  <a:pt x="715" y="503"/>
                  <a:pt x="716" y="502"/>
                </a:cubicBezTo>
                <a:cubicBezTo>
                  <a:pt x="716" y="501"/>
                  <a:pt x="716" y="501"/>
                  <a:pt x="716" y="501"/>
                </a:cubicBezTo>
                <a:cubicBezTo>
                  <a:pt x="716" y="500"/>
                  <a:pt x="716" y="500"/>
                  <a:pt x="716" y="500"/>
                </a:cubicBezTo>
                <a:cubicBezTo>
                  <a:pt x="716" y="500"/>
                  <a:pt x="716" y="500"/>
                  <a:pt x="716" y="500"/>
                </a:cubicBezTo>
                <a:cubicBezTo>
                  <a:pt x="716" y="500"/>
                  <a:pt x="716" y="499"/>
                  <a:pt x="716" y="496"/>
                </a:cubicBezTo>
                <a:cubicBezTo>
                  <a:pt x="718" y="491"/>
                  <a:pt x="718" y="491"/>
                  <a:pt x="718" y="491"/>
                </a:cubicBezTo>
                <a:cubicBezTo>
                  <a:pt x="715" y="496"/>
                  <a:pt x="715" y="502"/>
                  <a:pt x="715" y="503"/>
                </a:cubicBezTo>
                <a:cubicBezTo>
                  <a:pt x="715" y="503"/>
                  <a:pt x="715" y="503"/>
                  <a:pt x="715" y="504"/>
                </a:cubicBezTo>
                <a:cubicBezTo>
                  <a:pt x="714" y="505"/>
                  <a:pt x="714" y="506"/>
                  <a:pt x="714" y="506"/>
                </a:cubicBezTo>
                <a:cubicBezTo>
                  <a:pt x="714" y="506"/>
                  <a:pt x="714" y="506"/>
                  <a:pt x="714" y="506"/>
                </a:cubicBezTo>
                <a:moveTo>
                  <a:pt x="719" y="481"/>
                </a:moveTo>
                <a:cubicBezTo>
                  <a:pt x="719" y="480"/>
                  <a:pt x="719" y="480"/>
                  <a:pt x="719" y="480"/>
                </a:cubicBezTo>
                <a:cubicBezTo>
                  <a:pt x="719" y="480"/>
                  <a:pt x="719" y="480"/>
                  <a:pt x="719" y="481"/>
                </a:cubicBezTo>
                <a:cubicBezTo>
                  <a:pt x="719" y="481"/>
                  <a:pt x="719" y="481"/>
                  <a:pt x="719" y="481"/>
                </a:cubicBezTo>
                <a:moveTo>
                  <a:pt x="719" y="485"/>
                </a:moveTo>
                <a:cubicBezTo>
                  <a:pt x="719" y="484"/>
                  <a:pt x="719" y="484"/>
                  <a:pt x="719" y="484"/>
                </a:cubicBezTo>
                <a:cubicBezTo>
                  <a:pt x="719" y="483"/>
                  <a:pt x="719" y="482"/>
                  <a:pt x="719" y="482"/>
                </a:cubicBezTo>
                <a:cubicBezTo>
                  <a:pt x="720" y="479"/>
                  <a:pt x="720" y="479"/>
                  <a:pt x="720" y="479"/>
                </a:cubicBezTo>
                <a:cubicBezTo>
                  <a:pt x="719" y="478"/>
                  <a:pt x="719" y="478"/>
                  <a:pt x="719" y="478"/>
                </a:cubicBezTo>
                <a:cubicBezTo>
                  <a:pt x="719" y="479"/>
                  <a:pt x="719" y="479"/>
                  <a:pt x="719" y="479"/>
                </a:cubicBezTo>
                <a:cubicBezTo>
                  <a:pt x="719" y="480"/>
                  <a:pt x="719" y="480"/>
                  <a:pt x="719" y="482"/>
                </a:cubicBezTo>
                <a:cubicBezTo>
                  <a:pt x="719" y="485"/>
                  <a:pt x="719" y="485"/>
                  <a:pt x="718" y="486"/>
                </a:cubicBezTo>
                <a:cubicBezTo>
                  <a:pt x="719" y="485"/>
                  <a:pt x="719" y="485"/>
                  <a:pt x="719" y="485"/>
                </a:cubicBezTo>
                <a:moveTo>
                  <a:pt x="720" y="475"/>
                </a:moveTo>
                <a:cubicBezTo>
                  <a:pt x="720" y="475"/>
                  <a:pt x="720" y="474"/>
                  <a:pt x="720" y="474"/>
                </a:cubicBezTo>
                <a:cubicBezTo>
                  <a:pt x="720" y="473"/>
                  <a:pt x="720" y="473"/>
                  <a:pt x="720" y="473"/>
                </a:cubicBezTo>
                <a:cubicBezTo>
                  <a:pt x="720" y="472"/>
                  <a:pt x="720" y="471"/>
                  <a:pt x="720" y="471"/>
                </a:cubicBezTo>
                <a:cubicBezTo>
                  <a:pt x="720" y="470"/>
                  <a:pt x="720" y="470"/>
                  <a:pt x="720" y="470"/>
                </a:cubicBezTo>
                <a:cubicBezTo>
                  <a:pt x="720" y="470"/>
                  <a:pt x="720" y="471"/>
                  <a:pt x="720" y="471"/>
                </a:cubicBezTo>
                <a:cubicBezTo>
                  <a:pt x="720" y="472"/>
                  <a:pt x="720" y="472"/>
                  <a:pt x="719" y="473"/>
                </a:cubicBezTo>
                <a:cubicBezTo>
                  <a:pt x="719" y="474"/>
                  <a:pt x="719" y="474"/>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20" y="475"/>
                  <a:pt x="720" y="475"/>
                  <a:pt x="720" y="475"/>
                </a:cubicBezTo>
                <a:moveTo>
                  <a:pt x="721" y="502"/>
                </a:moveTo>
                <a:cubicBezTo>
                  <a:pt x="721" y="502"/>
                  <a:pt x="723" y="495"/>
                  <a:pt x="723" y="494"/>
                </a:cubicBezTo>
                <a:cubicBezTo>
                  <a:pt x="722" y="495"/>
                  <a:pt x="722" y="495"/>
                  <a:pt x="721" y="497"/>
                </a:cubicBezTo>
                <a:cubicBezTo>
                  <a:pt x="721" y="497"/>
                  <a:pt x="721" y="497"/>
                  <a:pt x="721" y="497"/>
                </a:cubicBezTo>
                <a:cubicBezTo>
                  <a:pt x="723" y="492"/>
                  <a:pt x="723" y="492"/>
                  <a:pt x="723" y="492"/>
                </a:cubicBezTo>
                <a:cubicBezTo>
                  <a:pt x="723" y="492"/>
                  <a:pt x="723" y="492"/>
                  <a:pt x="723" y="492"/>
                </a:cubicBezTo>
                <a:cubicBezTo>
                  <a:pt x="722" y="491"/>
                  <a:pt x="722" y="491"/>
                  <a:pt x="722" y="491"/>
                </a:cubicBezTo>
                <a:cubicBezTo>
                  <a:pt x="723" y="490"/>
                  <a:pt x="723" y="489"/>
                  <a:pt x="723" y="488"/>
                </a:cubicBezTo>
                <a:cubicBezTo>
                  <a:pt x="724" y="486"/>
                  <a:pt x="724" y="484"/>
                  <a:pt x="725" y="482"/>
                </a:cubicBezTo>
                <a:cubicBezTo>
                  <a:pt x="724" y="482"/>
                  <a:pt x="724" y="482"/>
                  <a:pt x="724" y="482"/>
                </a:cubicBezTo>
                <a:cubicBezTo>
                  <a:pt x="724" y="482"/>
                  <a:pt x="724" y="482"/>
                  <a:pt x="724" y="482"/>
                </a:cubicBezTo>
                <a:cubicBezTo>
                  <a:pt x="724" y="480"/>
                  <a:pt x="725" y="477"/>
                  <a:pt x="726" y="474"/>
                </a:cubicBezTo>
                <a:cubicBezTo>
                  <a:pt x="725" y="475"/>
                  <a:pt x="725" y="475"/>
                  <a:pt x="725" y="475"/>
                </a:cubicBezTo>
                <a:cubicBezTo>
                  <a:pt x="725" y="475"/>
                  <a:pt x="725" y="475"/>
                  <a:pt x="725" y="475"/>
                </a:cubicBezTo>
                <a:cubicBezTo>
                  <a:pt x="725" y="475"/>
                  <a:pt x="724" y="474"/>
                  <a:pt x="725" y="473"/>
                </a:cubicBezTo>
                <a:cubicBezTo>
                  <a:pt x="725" y="472"/>
                  <a:pt x="725" y="472"/>
                  <a:pt x="725" y="472"/>
                </a:cubicBezTo>
                <a:cubicBezTo>
                  <a:pt x="725" y="471"/>
                  <a:pt x="725" y="464"/>
                  <a:pt x="725" y="461"/>
                </a:cubicBezTo>
                <a:cubicBezTo>
                  <a:pt x="725" y="461"/>
                  <a:pt x="725" y="461"/>
                  <a:pt x="725" y="457"/>
                </a:cubicBezTo>
                <a:cubicBezTo>
                  <a:pt x="725" y="457"/>
                  <a:pt x="724" y="458"/>
                  <a:pt x="724" y="458"/>
                </a:cubicBezTo>
                <a:cubicBezTo>
                  <a:pt x="724" y="458"/>
                  <a:pt x="723" y="456"/>
                  <a:pt x="723" y="455"/>
                </a:cubicBezTo>
                <a:cubicBezTo>
                  <a:pt x="722" y="455"/>
                  <a:pt x="722" y="456"/>
                  <a:pt x="722" y="458"/>
                </a:cubicBezTo>
                <a:cubicBezTo>
                  <a:pt x="722" y="461"/>
                  <a:pt x="722" y="461"/>
                  <a:pt x="722" y="465"/>
                </a:cubicBezTo>
                <a:cubicBezTo>
                  <a:pt x="723" y="468"/>
                  <a:pt x="721" y="470"/>
                  <a:pt x="721" y="473"/>
                </a:cubicBezTo>
                <a:cubicBezTo>
                  <a:pt x="721" y="473"/>
                  <a:pt x="721" y="473"/>
                  <a:pt x="721" y="473"/>
                </a:cubicBezTo>
                <a:cubicBezTo>
                  <a:pt x="722" y="474"/>
                  <a:pt x="722" y="474"/>
                  <a:pt x="722" y="474"/>
                </a:cubicBezTo>
                <a:cubicBezTo>
                  <a:pt x="722" y="475"/>
                  <a:pt x="721" y="478"/>
                  <a:pt x="721" y="481"/>
                </a:cubicBezTo>
                <a:cubicBezTo>
                  <a:pt x="721" y="481"/>
                  <a:pt x="720" y="481"/>
                  <a:pt x="720" y="482"/>
                </a:cubicBezTo>
                <a:cubicBezTo>
                  <a:pt x="720" y="485"/>
                  <a:pt x="720" y="488"/>
                  <a:pt x="719" y="491"/>
                </a:cubicBezTo>
                <a:cubicBezTo>
                  <a:pt x="719" y="494"/>
                  <a:pt x="718" y="497"/>
                  <a:pt x="717" y="500"/>
                </a:cubicBezTo>
                <a:cubicBezTo>
                  <a:pt x="716" y="506"/>
                  <a:pt x="715" y="512"/>
                  <a:pt x="713" y="517"/>
                </a:cubicBezTo>
                <a:cubicBezTo>
                  <a:pt x="714" y="516"/>
                  <a:pt x="715" y="515"/>
                  <a:pt x="715" y="514"/>
                </a:cubicBezTo>
                <a:cubicBezTo>
                  <a:pt x="715" y="514"/>
                  <a:pt x="716" y="513"/>
                  <a:pt x="716" y="513"/>
                </a:cubicBezTo>
                <a:cubicBezTo>
                  <a:pt x="716" y="513"/>
                  <a:pt x="718" y="508"/>
                  <a:pt x="719" y="506"/>
                </a:cubicBezTo>
                <a:cubicBezTo>
                  <a:pt x="719" y="506"/>
                  <a:pt x="719" y="506"/>
                  <a:pt x="719" y="505"/>
                </a:cubicBezTo>
                <a:cubicBezTo>
                  <a:pt x="720" y="503"/>
                  <a:pt x="720" y="503"/>
                  <a:pt x="720" y="503"/>
                </a:cubicBezTo>
                <a:cubicBezTo>
                  <a:pt x="720" y="504"/>
                  <a:pt x="720" y="504"/>
                  <a:pt x="720" y="504"/>
                </a:cubicBezTo>
                <a:cubicBezTo>
                  <a:pt x="720" y="503"/>
                  <a:pt x="720" y="503"/>
                  <a:pt x="721" y="502"/>
                </a:cubicBezTo>
                <a:moveTo>
                  <a:pt x="482" y="16"/>
                </a:moveTo>
                <a:cubicBezTo>
                  <a:pt x="480" y="15"/>
                  <a:pt x="479" y="15"/>
                  <a:pt x="479" y="15"/>
                </a:cubicBezTo>
                <a:cubicBezTo>
                  <a:pt x="479" y="15"/>
                  <a:pt x="479" y="15"/>
                  <a:pt x="479" y="15"/>
                </a:cubicBezTo>
                <a:cubicBezTo>
                  <a:pt x="478" y="15"/>
                  <a:pt x="478" y="15"/>
                  <a:pt x="478" y="15"/>
                </a:cubicBezTo>
                <a:cubicBezTo>
                  <a:pt x="478" y="15"/>
                  <a:pt x="478" y="15"/>
                  <a:pt x="478" y="15"/>
                </a:cubicBezTo>
                <a:cubicBezTo>
                  <a:pt x="478" y="15"/>
                  <a:pt x="478" y="15"/>
                  <a:pt x="478" y="15"/>
                </a:cubicBezTo>
                <a:cubicBezTo>
                  <a:pt x="479" y="15"/>
                  <a:pt x="479" y="15"/>
                  <a:pt x="479" y="15"/>
                </a:cubicBezTo>
                <a:cubicBezTo>
                  <a:pt x="480" y="15"/>
                  <a:pt x="480" y="15"/>
                  <a:pt x="481" y="15"/>
                </a:cubicBezTo>
                <a:cubicBezTo>
                  <a:pt x="481" y="15"/>
                  <a:pt x="481" y="15"/>
                  <a:pt x="481" y="15"/>
                </a:cubicBezTo>
                <a:cubicBezTo>
                  <a:pt x="481" y="16"/>
                  <a:pt x="482" y="16"/>
                  <a:pt x="482" y="16"/>
                </a:cubicBezTo>
                <a:cubicBezTo>
                  <a:pt x="483" y="16"/>
                  <a:pt x="483" y="16"/>
                  <a:pt x="483" y="16"/>
                </a:cubicBezTo>
                <a:cubicBezTo>
                  <a:pt x="483" y="16"/>
                  <a:pt x="483" y="16"/>
                  <a:pt x="483" y="16"/>
                </a:cubicBezTo>
                <a:cubicBezTo>
                  <a:pt x="483" y="16"/>
                  <a:pt x="482" y="16"/>
                  <a:pt x="482" y="16"/>
                </a:cubicBezTo>
                <a:moveTo>
                  <a:pt x="492" y="21"/>
                </a:moveTo>
                <a:cubicBezTo>
                  <a:pt x="492" y="20"/>
                  <a:pt x="488" y="19"/>
                  <a:pt x="488" y="19"/>
                </a:cubicBezTo>
                <a:cubicBezTo>
                  <a:pt x="488" y="19"/>
                  <a:pt x="488" y="19"/>
                  <a:pt x="488" y="19"/>
                </a:cubicBezTo>
                <a:cubicBezTo>
                  <a:pt x="489" y="20"/>
                  <a:pt x="490" y="20"/>
                  <a:pt x="490" y="20"/>
                </a:cubicBezTo>
                <a:cubicBezTo>
                  <a:pt x="491" y="20"/>
                  <a:pt x="491" y="20"/>
                  <a:pt x="491" y="21"/>
                </a:cubicBezTo>
                <a:cubicBezTo>
                  <a:pt x="491" y="20"/>
                  <a:pt x="491" y="20"/>
                  <a:pt x="491" y="20"/>
                </a:cubicBezTo>
                <a:cubicBezTo>
                  <a:pt x="491" y="20"/>
                  <a:pt x="492" y="21"/>
                  <a:pt x="492" y="21"/>
                </a:cubicBezTo>
                <a:cubicBezTo>
                  <a:pt x="492" y="21"/>
                  <a:pt x="492" y="21"/>
                  <a:pt x="492" y="21"/>
                </a:cubicBezTo>
                <a:moveTo>
                  <a:pt x="476" y="14"/>
                </a:moveTo>
                <a:cubicBezTo>
                  <a:pt x="475" y="14"/>
                  <a:pt x="475" y="14"/>
                  <a:pt x="474" y="14"/>
                </a:cubicBezTo>
                <a:cubicBezTo>
                  <a:pt x="474" y="13"/>
                  <a:pt x="473" y="13"/>
                  <a:pt x="473" y="13"/>
                </a:cubicBezTo>
                <a:cubicBezTo>
                  <a:pt x="473" y="13"/>
                  <a:pt x="473" y="13"/>
                  <a:pt x="473" y="13"/>
                </a:cubicBezTo>
                <a:cubicBezTo>
                  <a:pt x="469" y="12"/>
                  <a:pt x="468" y="12"/>
                  <a:pt x="467" y="12"/>
                </a:cubicBezTo>
                <a:cubicBezTo>
                  <a:pt x="468" y="12"/>
                  <a:pt x="469" y="12"/>
                  <a:pt x="469" y="12"/>
                </a:cubicBezTo>
                <a:cubicBezTo>
                  <a:pt x="469" y="12"/>
                  <a:pt x="469" y="12"/>
                  <a:pt x="469" y="12"/>
                </a:cubicBezTo>
                <a:cubicBezTo>
                  <a:pt x="467" y="12"/>
                  <a:pt x="465" y="11"/>
                  <a:pt x="463" y="11"/>
                </a:cubicBezTo>
                <a:cubicBezTo>
                  <a:pt x="463" y="11"/>
                  <a:pt x="463" y="11"/>
                  <a:pt x="463" y="11"/>
                </a:cubicBezTo>
                <a:cubicBezTo>
                  <a:pt x="465" y="12"/>
                  <a:pt x="468" y="12"/>
                  <a:pt x="470" y="13"/>
                </a:cubicBezTo>
                <a:cubicBezTo>
                  <a:pt x="470" y="13"/>
                  <a:pt x="470" y="13"/>
                  <a:pt x="470" y="13"/>
                </a:cubicBezTo>
                <a:cubicBezTo>
                  <a:pt x="482" y="17"/>
                  <a:pt x="482" y="17"/>
                  <a:pt x="483" y="17"/>
                </a:cubicBezTo>
                <a:cubicBezTo>
                  <a:pt x="482" y="16"/>
                  <a:pt x="480" y="16"/>
                  <a:pt x="479" y="15"/>
                </a:cubicBezTo>
                <a:cubicBezTo>
                  <a:pt x="480" y="16"/>
                  <a:pt x="480" y="16"/>
                  <a:pt x="480" y="16"/>
                </a:cubicBezTo>
                <a:cubicBezTo>
                  <a:pt x="480" y="16"/>
                  <a:pt x="480" y="16"/>
                  <a:pt x="480" y="16"/>
                </a:cubicBezTo>
                <a:cubicBezTo>
                  <a:pt x="479" y="15"/>
                  <a:pt x="479" y="15"/>
                  <a:pt x="478" y="15"/>
                </a:cubicBezTo>
                <a:cubicBezTo>
                  <a:pt x="479" y="15"/>
                  <a:pt x="479" y="15"/>
                  <a:pt x="479" y="15"/>
                </a:cubicBezTo>
                <a:cubicBezTo>
                  <a:pt x="478" y="15"/>
                  <a:pt x="478" y="15"/>
                  <a:pt x="478" y="15"/>
                </a:cubicBezTo>
                <a:cubicBezTo>
                  <a:pt x="478" y="15"/>
                  <a:pt x="478" y="15"/>
                  <a:pt x="478" y="15"/>
                </a:cubicBezTo>
                <a:cubicBezTo>
                  <a:pt x="478" y="15"/>
                  <a:pt x="477" y="14"/>
                  <a:pt x="476" y="14"/>
                </a:cubicBezTo>
                <a:moveTo>
                  <a:pt x="460" y="10"/>
                </a:moveTo>
                <a:cubicBezTo>
                  <a:pt x="455" y="9"/>
                  <a:pt x="455" y="9"/>
                  <a:pt x="455" y="9"/>
                </a:cubicBezTo>
                <a:cubicBezTo>
                  <a:pt x="455" y="9"/>
                  <a:pt x="456" y="9"/>
                  <a:pt x="457" y="10"/>
                </a:cubicBezTo>
                <a:cubicBezTo>
                  <a:pt x="457" y="10"/>
                  <a:pt x="457" y="10"/>
                  <a:pt x="455" y="9"/>
                </a:cubicBezTo>
                <a:cubicBezTo>
                  <a:pt x="454" y="9"/>
                  <a:pt x="454" y="9"/>
                  <a:pt x="453" y="9"/>
                </a:cubicBezTo>
                <a:cubicBezTo>
                  <a:pt x="453" y="9"/>
                  <a:pt x="453" y="9"/>
                  <a:pt x="453" y="9"/>
                </a:cubicBezTo>
                <a:cubicBezTo>
                  <a:pt x="454" y="9"/>
                  <a:pt x="455" y="9"/>
                  <a:pt x="456" y="10"/>
                </a:cubicBezTo>
                <a:cubicBezTo>
                  <a:pt x="455" y="10"/>
                  <a:pt x="455" y="10"/>
                  <a:pt x="455" y="10"/>
                </a:cubicBezTo>
                <a:cubicBezTo>
                  <a:pt x="456" y="10"/>
                  <a:pt x="457" y="10"/>
                  <a:pt x="458" y="10"/>
                </a:cubicBezTo>
                <a:cubicBezTo>
                  <a:pt x="457" y="10"/>
                  <a:pt x="457" y="10"/>
                  <a:pt x="457" y="10"/>
                </a:cubicBezTo>
                <a:cubicBezTo>
                  <a:pt x="458" y="11"/>
                  <a:pt x="459" y="11"/>
                  <a:pt x="460" y="11"/>
                </a:cubicBezTo>
                <a:cubicBezTo>
                  <a:pt x="461" y="11"/>
                  <a:pt x="461" y="11"/>
                  <a:pt x="461" y="11"/>
                </a:cubicBezTo>
                <a:cubicBezTo>
                  <a:pt x="462" y="11"/>
                  <a:pt x="462" y="11"/>
                  <a:pt x="466" y="13"/>
                </a:cubicBezTo>
                <a:cubicBezTo>
                  <a:pt x="467" y="13"/>
                  <a:pt x="467" y="13"/>
                  <a:pt x="467" y="13"/>
                </a:cubicBezTo>
                <a:cubicBezTo>
                  <a:pt x="468" y="13"/>
                  <a:pt x="469" y="13"/>
                  <a:pt x="470" y="13"/>
                </a:cubicBezTo>
                <a:cubicBezTo>
                  <a:pt x="470" y="13"/>
                  <a:pt x="470" y="13"/>
                  <a:pt x="470" y="13"/>
                </a:cubicBezTo>
                <a:cubicBezTo>
                  <a:pt x="471" y="13"/>
                  <a:pt x="471" y="13"/>
                  <a:pt x="471" y="13"/>
                </a:cubicBezTo>
                <a:cubicBezTo>
                  <a:pt x="471" y="13"/>
                  <a:pt x="471" y="13"/>
                  <a:pt x="471" y="13"/>
                </a:cubicBezTo>
                <a:cubicBezTo>
                  <a:pt x="470" y="13"/>
                  <a:pt x="470" y="13"/>
                  <a:pt x="469" y="13"/>
                </a:cubicBezTo>
                <a:cubicBezTo>
                  <a:pt x="468" y="12"/>
                  <a:pt x="467" y="12"/>
                  <a:pt x="466" y="12"/>
                </a:cubicBezTo>
                <a:cubicBezTo>
                  <a:pt x="464" y="12"/>
                  <a:pt x="462" y="11"/>
                  <a:pt x="460" y="10"/>
                </a:cubicBezTo>
                <a:moveTo>
                  <a:pt x="445" y="7"/>
                </a:moveTo>
                <a:cubicBezTo>
                  <a:pt x="444" y="7"/>
                  <a:pt x="444" y="7"/>
                  <a:pt x="444" y="7"/>
                </a:cubicBezTo>
                <a:cubicBezTo>
                  <a:pt x="444" y="7"/>
                  <a:pt x="444" y="7"/>
                  <a:pt x="444" y="7"/>
                </a:cubicBezTo>
                <a:cubicBezTo>
                  <a:pt x="443" y="7"/>
                  <a:pt x="443" y="7"/>
                  <a:pt x="443" y="7"/>
                </a:cubicBezTo>
                <a:cubicBezTo>
                  <a:pt x="440" y="6"/>
                  <a:pt x="439" y="6"/>
                  <a:pt x="438" y="6"/>
                </a:cubicBezTo>
                <a:cubicBezTo>
                  <a:pt x="440" y="6"/>
                  <a:pt x="441" y="6"/>
                  <a:pt x="442" y="7"/>
                </a:cubicBezTo>
                <a:cubicBezTo>
                  <a:pt x="442" y="7"/>
                  <a:pt x="442" y="7"/>
                  <a:pt x="442" y="7"/>
                </a:cubicBezTo>
                <a:cubicBezTo>
                  <a:pt x="444" y="7"/>
                  <a:pt x="445" y="7"/>
                  <a:pt x="447" y="8"/>
                </a:cubicBezTo>
                <a:cubicBezTo>
                  <a:pt x="447" y="8"/>
                  <a:pt x="447" y="8"/>
                  <a:pt x="447" y="8"/>
                </a:cubicBezTo>
                <a:cubicBezTo>
                  <a:pt x="450" y="9"/>
                  <a:pt x="450" y="9"/>
                  <a:pt x="450" y="9"/>
                </a:cubicBezTo>
                <a:cubicBezTo>
                  <a:pt x="450" y="9"/>
                  <a:pt x="450" y="9"/>
                  <a:pt x="450" y="9"/>
                </a:cubicBezTo>
                <a:cubicBezTo>
                  <a:pt x="450" y="9"/>
                  <a:pt x="450" y="9"/>
                  <a:pt x="450" y="9"/>
                </a:cubicBezTo>
                <a:cubicBezTo>
                  <a:pt x="451" y="9"/>
                  <a:pt x="452" y="9"/>
                  <a:pt x="452" y="9"/>
                </a:cubicBezTo>
                <a:cubicBezTo>
                  <a:pt x="454" y="9"/>
                  <a:pt x="454" y="9"/>
                  <a:pt x="454" y="9"/>
                </a:cubicBezTo>
                <a:cubicBezTo>
                  <a:pt x="454" y="9"/>
                  <a:pt x="453" y="9"/>
                  <a:pt x="452" y="9"/>
                </a:cubicBezTo>
                <a:cubicBezTo>
                  <a:pt x="453" y="9"/>
                  <a:pt x="453" y="9"/>
                  <a:pt x="453" y="9"/>
                </a:cubicBezTo>
                <a:cubicBezTo>
                  <a:pt x="452" y="9"/>
                  <a:pt x="452" y="9"/>
                  <a:pt x="451" y="9"/>
                </a:cubicBezTo>
                <a:cubicBezTo>
                  <a:pt x="451" y="8"/>
                  <a:pt x="451" y="8"/>
                  <a:pt x="451" y="8"/>
                </a:cubicBezTo>
                <a:cubicBezTo>
                  <a:pt x="451" y="8"/>
                  <a:pt x="451" y="8"/>
                  <a:pt x="449" y="8"/>
                </a:cubicBezTo>
                <a:cubicBezTo>
                  <a:pt x="448" y="8"/>
                  <a:pt x="447" y="7"/>
                  <a:pt x="446" y="7"/>
                </a:cubicBezTo>
                <a:cubicBezTo>
                  <a:pt x="446" y="7"/>
                  <a:pt x="446" y="7"/>
                  <a:pt x="446" y="7"/>
                </a:cubicBezTo>
                <a:cubicBezTo>
                  <a:pt x="446" y="7"/>
                  <a:pt x="445" y="7"/>
                  <a:pt x="445" y="7"/>
                </a:cubicBezTo>
                <a:moveTo>
                  <a:pt x="459" y="11"/>
                </a:moveTo>
                <a:cubicBezTo>
                  <a:pt x="458" y="10"/>
                  <a:pt x="458" y="10"/>
                  <a:pt x="458" y="10"/>
                </a:cubicBezTo>
                <a:cubicBezTo>
                  <a:pt x="457" y="10"/>
                  <a:pt x="457" y="10"/>
                  <a:pt x="457" y="10"/>
                </a:cubicBezTo>
                <a:cubicBezTo>
                  <a:pt x="456" y="10"/>
                  <a:pt x="456" y="10"/>
                  <a:pt x="456" y="10"/>
                </a:cubicBezTo>
                <a:cubicBezTo>
                  <a:pt x="456" y="10"/>
                  <a:pt x="456" y="10"/>
                  <a:pt x="456" y="10"/>
                </a:cubicBezTo>
                <a:cubicBezTo>
                  <a:pt x="455" y="10"/>
                  <a:pt x="454" y="10"/>
                  <a:pt x="454" y="10"/>
                </a:cubicBezTo>
                <a:cubicBezTo>
                  <a:pt x="454" y="10"/>
                  <a:pt x="454" y="10"/>
                  <a:pt x="454" y="10"/>
                </a:cubicBezTo>
                <a:cubicBezTo>
                  <a:pt x="453" y="9"/>
                  <a:pt x="453" y="9"/>
                  <a:pt x="453" y="9"/>
                </a:cubicBezTo>
                <a:cubicBezTo>
                  <a:pt x="454" y="10"/>
                  <a:pt x="454" y="10"/>
                  <a:pt x="454" y="10"/>
                </a:cubicBezTo>
                <a:cubicBezTo>
                  <a:pt x="454" y="10"/>
                  <a:pt x="454" y="10"/>
                  <a:pt x="454" y="10"/>
                </a:cubicBezTo>
                <a:cubicBezTo>
                  <a:pt x="454" y="10"/>
                  <a:pt x="454" y="10"/>
                  <a:pt x="454" y="10"/>
                </a:cubicBezTo>
                <a:cubicBezTo>
                  <a:pt x="457" y="10"/>
                  <a:pt x="457" y="10"/>
                  <a:pt x="458" y="11"/>
                </a:cubicBezTo>
                <a:cubicBezTo>
                  <a:pt x="458" y="11"/>
                  <a:pt x="458" y="11"/>
                  <a:pt x="458" y="11"/>
                </a:cubicBezTo>
                <a:cubicBezTo>
                  <a:pt x="458" y="11"/>
                  <a:pt x="459" y="11"/>
                  <a:pt x="460" y="11"/>
                </a:cubicBezTo>
                <a:cubicBezTo>
                  <a:pt x="460" y="11"/>
                  <a:pt x="460" y="11"/>
                  <a:pt x="460" y="11"/>
                </a:cubicBezTo>
                <a:cubicBezTo>
                  <a:pt x="460" y="11"/>
                  <a:pt x="459" y="11"/>
                  <a:pt x="459" y="11"/>
                </a:cubicBezTo>
                <a:moveTo>
                  <a:pt x="440" y="6"/>
                </a:moveTo>
                <a:cubicBezTo>
                  <a:pt x="440" y="6"/>
                  <a:pt x="437" y="6"/>
                  <a:pt x="436" y="6"/>
                </a:cubicBezTo>
                <a:cubicBezTo>
                  <a:pt x="437" y="6"/>
                  <a:pt x="437" y="6"/>
                  <a:pt x="437" y="6"/>
                </a:cubicBezTo>
                <a:cubicBezTo>
                  <a:pt x="437" y="6"/>
                  <a:pt x="436" y="6"/>
                  <a:pt x="436" y="6"/>
                </a:cubicBezTo>
                <a:cubicBezTo>
                  <a:pt x="437" y="6"/>
                  <a:pt x="437" y="6"/>
                  <a:pt x="437" y="6"/>
                </a:cubicBezTo>
                <a:cubicBezTo>
                  <a:pt x="438" y="6"/>
                  <a:pt x="439" y="6"/>
                  <a:pt x="440" y="6"/>
                </a:cubicBezTo>
                <a:cubicBezTo>
                  <a:pt x="440" y="7"/>
                  <a:pt x="441" y="7"/>
                  <a:pt x="442" y="7"/>
                </a:cubicBezTo>
                <a:cubicBezTo>
                  <a:pt x="442" y="7"/>
                  <a:pt x="442" y="7"/>
                  <a:pt x="442" y="7"/>
                </a:cubicBezTo>
                <a:cubicBezTo>
                  <a:pt x="441" y="7"/>
                  <a:pt x="441" y="7"/>
                  <a:pt x="440" y="6"/>
                </a:cubicBezTo>
                <a:moveTo>
                  <a:pt x="487" y="60"/>
                </a:moveTo>
                <a:cubicBezTo>
                  <a:pt x="487" y="59"/>
                  <a:pt x="487" y="59"/>
                  <a:pt x="486" y="59"/>
                </a:cubicBezTo>
                <a:cubicBezTo>
                  <a:pt x="485" y="59"/>
                  <a:pt x="485" y="59"/>
                  <a:pt x="485" y="59"/>
                </a:cubicBezTo>
                <a:cubicBezTo>
                  <a:pt x="484" y="58"/>
                  <a:pt x="484" y="58"/>
                  <a:pt x="484" y="58"/>
                </a:cubicBezTo>
                <a:cubicBezTo>
                  <a:pt x="483" y="58"/>
                  <a:pt x="482" y="58"/>
                  <a:pt x="480" y="58"/>
                </a:cubicBezTo>
                <a:cubicBezTo>
                  <a:pt x="481" y="58"/>
                  <a:pt x="481" y="58"/>
                  <a:pt x="481" y="58"/>
                </a:cubicBezTo>
                <a:cubicBezTo>
                  <a:pt x="482" y="59"/>
                  <a:pt x="482" y="59"/>
                  <a:pt x="482" y="59"/>
                </a:cubicBezTo>
                <a:cubicBezTo>
                  <a:pt x="483" y="60"/>
                  <a:pt x="483" y="61"/>
                  <a:pt x="484" y="62"/>
                </a:cubicBezTo>
                <a:cubicBezTo>
                  <a:pt x="485" y="62"/>
                  <a:pt x="485" y="62"/>
                  <a:pt x="486" y="62"/>
                </a:cubicBezTo>
                <a:cubicBezTo>
                  <a:pt x="487" y="62"/>
                  <a:pt x="486" y="62"/>
                  <a:pt x="486" y="61"/>
                </a:cubicBezTo>
                <a:cubicBezTo>
                  <a:pt x="486" y="61"/>
                  <a:pt x="486" y="61"/>
                  <a:pt x="486" y="61"/>
                </a:cubicBezTo>
                <a:cubicBezTo>
                  <a:pt x="486" y="61"/>
                  <a:pt x="486" y="61"/>
                  <a:pt x="486" y="61"/>
                </a:cubicBezTo>
                <a:cubicBezTo>
                  <a:pt x="487" y="61"/>
                  <a:pt x="487" y="61"/>
                  <a:pt x="487" y="61"/>
                </a:cubicBezTo>
                <a:cubicBezTo>
                  <a:pt x="487" y="61"/>
                  <a:pt x="487" y="61"/>
                  <a:pt x="487" y="61"/>
                </a:cubicBezTo>
                <a:cubicBezTo>
                  <a:pt x="487" y="60"/>
                  <a:pt x="487" y="60"/>
                  <a:pt x="487" y="60"/>
                </a:cubicBezTo>
                <a:moveTo>
                  <a:pt x="473" y="23"/>
                </a:moveTo>
                <a:cubicBezTo>
                  <a:pt x="471" y="22"/>
                  <a:pt x="471" y="22"/>
                  <a:pt x="468" y="21"/>
                </a:cubicBezTo>
                <a:cubicBezTo>
                  <a:pt x="468" y="21"/>
                  <a:pt x="468" y="21"/>
                  <a:pt x="468" y="21"/>
                </a:cubicBezTo>
                <a:cubicBezTo>
                  <a:pt x="468" y="21"/>
                  <a:pt x="468" y="21"/>
                  <a:pt x="468" y="21"/>
                </a:cubicBezTo>
                <a:cubicBezTo>
                  <a:pt x="468" y="21"/>
                  <a:pt x="468" y="21"/>
                  <a:pt x="467" y="21"/>
                </a:cubicBezTo>
                <a:cubicBezTo>
                  <a:pt x="468" y="22"/>
                  <a:pt x="469" y="22"/>
                  <a:pt x="470" y="23"/>
                </a:cubicBezTo>
                <a:cubicBezTo>
                  <a:pt x="470" y="23"/>
                  <a:pt x="470" y="23"/>
                  <a:pt x="470" y="23"/>
                </a:cubicBezTo>
                <a:cubicBezTo>
                  <a:pt x="469" y="23"/>
                  <a:pt x="469" y="23"/>
                  <a:pt x="469" y="23"/>
                </a:cubicBezTo>
                <a:cubicBezTo>
                  <a:pt x="469" y="23"/>
                  <a:pt x="470" y="23"/>
                  <a:pt x="470" y="23"/>
                </a:cubicBezTo>
                <a:cubicBezTo>
                  <a:pt x="469" y="23"/>
                  <a:pt x="469" y="23"/>
                  <a:pt x="469" y="23"/>
                </a:cubicBezTo>
                <a:cubicBezTo>
                  <a:pt x="469" y="24"/>
                  <a:pt x="469" y="24"/>
                  <a:pt x="469" y="24"/>
                </a:cubicBezTo>
                <a:cubicBezTo>
                  <a:pt x="469" y="24"/>
                  <a:pt x="469" y="24"/>
                  <a:pt x="469" y="24"/>
                </a:cubicBezTo>
                <a:cubicBezTo>
                  <a:pt x="469" y="24"/>
                  <a:pt x="469" y="24"/>
                  <a:pt x="469" y="24"/>
                </a:cubicBezTo>
                <a:cubicBezTo>
                  <a:pt x="468" y="24"/>
                  <a:pt x="468" y="24"/>
                  <a:pt x="467" y="24"/>
                </a:cubicBezTo>
                <a:cubicBezTo>
                  <a:pt x="467" y="24"/>
                  <a:pt x="467" y="24"/>
                  <a:pt x="467" y="24"/>
                </a:cubicBezTo>
                <a:cubicBezTo>
                  <a:pt x="467" y="24"/>
                  <a:pt x="467" y="24"/>
                  <a:pt x="467" y="24"/>
                </a:cubicBezTo>
                <a:cubicBezTo>
                  <a:pt x="466" y="24"/>
                  <a:pt x="466" y="24"/>
                  <a:pt x="466" y="24"/>
                </a:cubicBezTo>
                <a:cubicBezTo>
                  <a:pt x="466" y="24"/>
                  <a:pt x="466" y="24"/>
                  <a:pt x="466" y="24"/>
                </a:cubicBezTo>
                <a:cubicBezTo>
                  <a:pt x="466" y="25"/>
                  <a:pt x="466" y="25"/>
                  <a:pt x="468" y="26"/>
                </a:cubicBezTo>
                <a:cubicBezTo>
                  <a:pt x="467" y="26"/>
                  <a:pt x="466" y="26"/>
                  <a:pt x="466" y="26"/>
                </a:cubicBezTo>
                <a:cubicBezTo>
                  <a:pt x="466" y="26"/>
                  <a:pt x="466" y="26"/>
                  <a:pt x="467" y="27"/>
                </a:cubicBezTo>
                <a:cubicBezTo>
                  <a:pt x="467" y="27"/>
                  <a:pt x="467" y="27"/>
                  <a:pt x="467" y="27"/>
                </a:cubicBezTo>
                <a:cubicBezTo>
                  <a:pt x="467" y="27"/>
                  <a:pt x="467" y="27"/>
                  <a:pt x="466" y="28"/>
                </a:cubicBezTo>
                <a:cubicBezTo>
                  <a:pt x="466" y="28"/>
                  <a:pt x="466" y="28"/>
                  <a:pt x="469" y="30"/>
                </a:cubicBezTo>
                <a:cubicBezTo>
                  <a:pt x="468" y="30"/>
                  <a:pt x="467" y="29"/>
                  <a:pt x="467" y="30"/>
                </a:cubicBezTo>
                <a:cubicBezTo>
                  <a:pt x="468" y="30"/>
                  <a:pt x="469" y="31"/>
                  <a:pt x="470" y="32"/>
                </a:cubicBezTo>
                <a:cubicBezTo>
                  <a:pt x="470" y="33"/>
                  <a:pt x="470" y="33"/>
                  <a:pt x="470" y="33"/>
                </a:cubicBezTo>
                <a:cubicBezTo>
                  <a:pt x="471" y="33"/>
                  <a:pt x="471" y="33"/>
                  <a:pt x="472" y="34"/>
                </a:cubicBezTo>
                <a:cubicBezTo>
                  <a:pt x="471" y="34"/>
                  <a:pt x="471" y="33"/>
                  <a:pt x="470" y="34"/>
                </a:cubicBezTo>
                <a:cubicBezTo>
                  <a:pt x="470" y="34"/>
                  <a:pt x="470" y="34"/>
                  <a:pt x="470" y="35"/>
                </a:cubicBezTo>
                <a:cubicBezTo>
                  <a:pt x="470" y="35"/>
                  <a:pt x="472" y="37"/>
                  <a:pt x="472" y="36"/>
                </a:cubicBezTo>
                <a:cubicBezTo>
                  <a:pt x="472" y="36"/>
                  <a:pt x="472" y="36"/>
                  <a:pt x="474" y="37"/>
                </a:cubicBezTo>
                <a:cubicBezTo>
                  <a:pt x="474" y="37"/>
                  <a:pt x="474" y="37"/>
                  <a:pt x="474" y="37"/>
                </a:cubicBezTo>
                <a:cubicBezTo>
                  <a:pt x="475" y="37"/>
                  <a:pt x="475" y="37"/>
                  <a:pt x="475" y="37"/>
                </a:cubicBezTo>
                <a:cubicBezTo>
                  <a:pt x="474" y="38"/>
                  <a:pt x="473" y="37"/>
                  <a:pt x="473" y="38"/>
                </a:cubicBezTo>
                <a:cubicBezTo>
                  <a:pt x="473" y="38"/>
                  <a:pt x="474" y="39"/>
                  <a:pt x="475" y="39"/>
                </a:cubicBezTo>
                <a:cubicBezTo>
                  <a:pt x="474" y="39"/>
                  <a:pt x="473" y="39"/>
                  <a:pt x="473" y="40"/>
                </a:cubicBezTo>
                <a:cubicBezTo>
                  <a:pt x="474" y="41"/>
                  <a:pt x="475" y="41"/>
                  <a:pt x="475" y="42"/>
                </a:cubicBezTo>
                <a:cubicBezTo>
                  <a:pt x="475" y="42"/>
                  <a:pt x="475" y="42"/>
                  <a:pt x="476" y="43"/>
                </a:cubicBezTo>
                <a:cubicBezTo>
                  <a:pt x="475" y="43"/>
                  <a:pt x="475" y="43"/>
                  <a:pt x="475" y="43"/>
                </a:cubicBezTo>
                <a:cubicBezTo>
                  <a:pt x="475" y="43"/>
                  <a:pt x="475" y="43"/>
                  <a:pt x="476" y="44"/>
                </a:cubicBezTo>
                <a:cubicBezTo>
                  <a:pt x="476" y="44"/>
                  <a:pt x="476" y="44"/>
                  <a:pt x="476" y="44"/>
                </a:cubicBezTo>
                <a:cubicBezTo>
                  <a:pt x="477" y="46"/>
                  <a:pt x="478" y="46"/>
                  <a:pt x="479" y="47"/>
                </a:cubicBezTo>
                <a:cubicBezTo>
                  <a:pt x="479" y="47"/>
                  <a:pt x="480" y="47"/>
                  <a:pt x="480" y="47"/>
                </a:cubicBezTo>
                <a:cubicBezTo>
                  <a:pt x="480" y="47"/>
                  <a:pt x="480" y="47"/>
                  <a:pt x="480" y="47"/>
                </a:cubicBezTo>
                <a:cubicBezTo>
                  <a:pt x="480" y="47"/>
                  <a:pt x="480" y="47"/>
                  <a:pt x="480" y="47"/>
                </a:cubicBezTo>
                <a:cubicBezTo>
                  <a:pt x="481" y="47"/>
                  <a:pt x="481" y="47"/>
                  <a:pt x="482" y="48"/>
                </a:cubicBezTo>
                <a:cubicBezTo>
                  <a:pt x="482" y="47"/>
                  <a:pt x="482" y="47"/>
                  <a:pt x="481" y="47"/>
                </a:cubicBezTo>
                <a:cubicBezTo>
                  <a:pt x="484" y="48"/>
                  <a:pt x="485" y="48"/>
                  <a:pt x="486" y="49"/>
                </a:cubicBezTo>
                <a:cubicBezTo>
                  <a:pt x="486" y="50"/>
                  <a:pt x="486" y="50"/>
                  <a:pt x="486" y="50"/>
                </a:cubicBezTo>
                <a:cubicBezTo>
                  <a:pt x="487" y="51"/>
                  <a:pt x="487" y="51"/>
                  <a:pt x="487" y="51"/>
                </a:cubicBezTo>
                <a:cubicBezTo>
                  <a:pt x="488" y="51"/>
                  <a:pt x="488" y="51"/>
                  <a:pt x="488" y="51"/>
                </a:cubicBezTo>
                <a:cubicBezTo>
                  <a:pt x="488" y="51"/>
                  <a:pt x="489" y="51"/>
                  <a:pt x="490" y="51"/>
                </a:cubicBezTo>
                <a:cubicBezTo>
                  <a:pt x="492" y="51"/>
                  <a:pt x="494" y="52"/>
                  <a:pt x="495" y="52"/>
                </a:cubicBezTo>
                <a:cubicBezTo>
                  <a:pt x="495" y="52"/>
                  <a:pt x="496" y="52"/>
                  <a:pt x="496" y="52"/>
                </a:cubicBezTo>
                <a:cubicBezTo>
                  <a:pt x="496" y="52"/>
                  <a:pt x="496" y="52"/>
                  <a:pt x="497" y="52"/>
                </a:cubicBezTo>
                <a:cubicBezTo>
                  <a:pt x="496" y="52"/>
                  <a:pt x="496" y="51"/>
                  <a:pt x="495" y="51"/>
                </a:cubicBezTo>
                <a:cubicBezTo>
                  <a:pt x="495" y="51"/>
                  <a:pt x="495" y="51"/>
                  <a:pt x="487" y="46"/>
                </a:cubicBezTo>
                <a:cubicBezTo>
                  <a:pt x="486" y="45"/>
                  <a:pt x="484" y="44"/>
                  <a:pt x="483" y="43"/>
                </a:cubicBezTo>
                <a:cubicBezTo>
                  <a:pt x="483" y="43"/>
                  <a:pt x="483" y="43"/>
                  <a:pt x="483" y="43"/>
                </a:cubicBezTo>
                <a:cubicBezTo>
                  <a:pt x="483" y="42"/>
                  <a:pt x="483" y="42"/>
                  <a:pt x="481" y="41"/>
                </a:cubicBezTo>
                <a:cubicBezTo>
                  <a:pt x="480" y="40"/>
                  <a:pt x="480" y="40"/>
                  <a:pt x="480" y="40"/>
                </a:cubicBezTo>
                <a:cubicBezTo>
                  <a:pt x="480" y="40"/>
                  <a:pt x="480" y="40"/>
                  <a:pt x="480" y="40"/>
                </a:cubicBezTo>
                <a:cubicBezTo>
                  <a:pt x="480" y="39"/>
                  <a:pt x="480" y="39"/>
                  <a:pt x="479" y="39"/>
                </a:cubicBezTo>
                <a:cubicBezTo>
                  <a:pt x="479" y="38"/>
                  <a:pt x="479" y="38"/>
                  <a:pt x="479" y="38"/>
                </a:cubicBezTo>
                <a:cubicBezTo>
                  <a:pt x="479" y="38"/>
                  <a:pt x="479" y="38"/>
                  <a:pt x="479" y="38"/>
                </a:cubicBezTo>
                <a:cubicBezTo>
                  <a:pt x="479" y="38"/>
                  <a:pt x="479" y="38"/>
                  <a:pt x="479" y="38"/>
                </a:cubicBezTo>
                <a:cubicBezTo>
                  <a:pt x="479" y="37"/>
                  <a:pt x="479" y="37"/>
                  <a:pt x="479" y="37"/>
                </a:cubicBezTo>
                <a:cubicBezTo>
                  <a:pt x="479" y="37"/>
                  <a:pt x="479" y="37"/>
                  <a:pt x="479" y="37"/>
                </a:cubicBezTo>
                <a:cubicBezTo>
                  <a:pt x="479" y="37"/>
                  <a:pt x="479" y="37"/>
                  <a:pt x="478" y="36"/>
                </a:cubicBezTo>
                <a:cubicBezTo>
                  <a:pt x="478" y="35"/>
                  <a:pt x="477" y="35"/>
                  <a:pt x="477" y="35"/>
                </a:cubicBezTo>
                <a:cubicBezTo>
                  <a:pt x="477" y="35"/>
                  <a:pt x="477" y="35"/>
                  <a:pt x="477" y="35"/>
                </a:cubicBezTo>
                <a:cubicBezTo>
                  <a:pt x="477" y="34"/>
                  <a:pt x="475" y="33"/>
                  <a:pt x="474" y="32"/>
                </a:cubicBezTo>
                <a:cubicBezTo>
                  <a:pt x="475" y="32"/>
                  <a:pt x="475" y="32"/>
                  <a:pt x="476" y="32"/>
                </a:cubicBezTo>
                <a:cubicBezTo>
                  <a:pt x="475" y="31"/>
                  <a:pt x="475" y="31"/>
                  <a:pt x="475" y="31"/>
                </a:cubicBezTo>
                <a:cubicBezTo>
                  <a:pt x="476" y="31"/>
                  <a:pt x="476" y="31"/>
                  <a:pt x="476" y="31"/>
                </a:cubicBezTo>
                <a:cubicBezTo>
                  <a:pt x="475" y="31"/>
                  <a:pt x="475" y="31"/>
                  <a:pt x="475" y="31"/>
                </a:cubicBezTo>
                <a:cubicBezTo>
                  <a:pt x="475" y="30"/>
                  <a:pt x="475" y="30"/>
                  <a:pt x="475" y="30"/>
                </a:cubicBezTo>
                <a:cubicBezTo>
                  <a:pt x="475" y="30"/>
                  <a:pt x="475" y="30"/>
                  <a:pt x="475" y="30"/>
                </a:cubicBezTo>
                <a:cubicBezTo>
                  <a:pt x="475" y="29"/>
                  <a:pt x="473" y="29"/>
                  <a:pt x="472" y="28"/>
                </a:cubicBezTo>
                <a:cubicBezTo>
                  <a:pt x="473" y="27"/>
                  <a:pt x="473" y="28"/>
                  <a:pt x="474" y="28"/>
                </a:cubicBezTo>
                <a:cubicBezTo>
                  <a:pt x="474" y="27"/>
                  <a:pt x="473" y="27"/>
                  <a:pt x="473" y="27"/>
                </a:cubicBezTo>
                <a:cubicBezTo>
                  <a:pt x="473" y="27"/>
                  <a:pt x="473" y="27"/>
                  <a:pt x="473" y="27"/>
                </a:cubicBezTo>
                <a:cubicBezTo>
                  <a:pt x="473" y="26"/>
                  <a:pt x="473" y="26"/>
                  <a:pt x="473" y="26"/>
                </a:cubicBezTo>
                <a:cubicBezTo>
                  <a:pt x="474" y="26"/>
                  <a:pt x="474" y="26"/>
                  <a:pt x="475" y="26"/>
                </a:cubicBezTo>
                <a:cubicBezTo>
                  <a:pt x="475" y="26"/>
                  <a:pt x="474" y="26"/>
                  <a:pt x="474" y="26"/>
                </a:cubicBezTo>
                <a:cubicBezTo>
                  <a:pt x="475" y="25"/>
                  <a:pt x="475" y="25"/>
                  <a:pt x="475" y="25"/>
                </a:cubicBezTo>
                <a:cubicBezTo>
                  <a:pt x="474" y="25"/>
                  <a:pt x="474" y="25"/>
                  <a:pt x="474" y="25"/>
                </a:cubicBezTo>
                <a:cubicBezTo>
                  <a:pt x="475" y="25"/>
                  <a:pt x="475" y="25"/>
                  <a:pt x="476" y="25"/>
                </a:cubicBezTo>
                <a:cubicBezTo>
                  <a:pt x="475" y="24"/>
                  <a:pt x="475" y="24"/>
                  <a:pt x="473" y="23"/>
                </a:cubicBezTo>
                <a:cubicBezTo>
                  <a:pt x="473" y="23"/>
                  <a:pt x="473" y="23"/>
                  <a:pt x="473" y="23"/>
                </a:cubicBezTo>
                <a:cubicBezTo>
                  <a:pt x="474" y="23"/>
                  <a:pt x="474" y="23"/>
                  <a:pt x="474" y="23"/>
                </a:cubicBezTo>
                <a:cubicBezTo>
                  <a:pt x="474" y="23"/>
                  <a:pt x="473" y="23"/>
                  <a:pt x="473" y="23"/>
                </a:cubicBezTo>
                <a:moveTo>
                  <a:pt x="504" y="38"/>
                </a:moveTo>
                <a:cubicBezTo>
                  <a:pt x="503" y="37"/>
                  <a:pt x="501" y="36"/>
                  <a:pt x="501" y="36"/>
                </a:cubicBezTo>
                <a:cubicBezTo>
                  <a:pt x="500" y="36"/>
                  <a:pt x="500" y="36"/>
                  <a:pt x="500" y="36"/>
                </a:cubicBezTo>
                <a:cubicBezTo>
                  <a:pt x="500" y="36"/>
                  <a:pt x="500" y="36"/>
                  <a:pt x="500" y="36"/>
                </a:cubicBezTo>
                <a:cubicBezTo>
                  <a:pt x="501" y="37"/>
                  <a:pt x="501" y="37"/>
                  <a:pt x="501" y="37"/>
                </a:cubicBezTo>
                <a:cubicBezTo>
                  <a:pt x="502" y="38"/>
                  <a:pt x="502" y="38"/>
                  <a:pt x="502" y="38"/>
                </a:cubicBezTo>
                <a:cubicBezTo>
                  <a:pt x="503" y="39"/>
                  <a:pt x="503" y="39"/>
                  <a:pt x="503" y="39"/>
                </a:cubicBezTo>
                <a:cubicBezTo>
                  <a:pt x="504" y="39"/>
                  <a:pt x="504" y="39"/>
                  <a:pt x="504" y="39"/>
                </a:cubicBezTo>
                <a:cubicBezTo>
                  <a:pt x="504" y="39"/>
                  <a:pt x="504" y="39"/>
                  <a:pt x="504" y="39"/>
                </a:cubicBezTo>
                <a:cubicBezTo>
                  <a:pt x="504" y="39"/>
                  <a:pt x="504" y="39"/>
                  <a:pt x="504" y="39"/>
                </a:cubicBezTo>
                <a:cubicBezTo>
                  <a:pt x="504" y="38"/>
                  <a:pt x="504" y="38"/>
                  <a:pt x="504" y="38"/>
                </a:cubicBezTo>
                <a:cubicBezTo>
                  <a:pt x="504" y="38"/>
                  <a:pt x="504" y="38"/>
                  <a:pt x="504" y="38"/>
                </a:cubicBezTo>
                <a:cubicBezTo>
                  <a:pt x="504" y="38"/>
                  <a:pt x="504" y="38"/>
                  <a:pt x="504" y="38"/>
                </a:cubicBezTo>
                <a:cubicBezTo>
                  <a:pt x="505" y="38"/>
                  <a:pt x="505" y="38"/>
                  <a:pt x="505" y="38"/>
                </a:cubicBezTo>
                <a:cubicBezTo>
                  <a:pt x="505" y="38"/>
                  <a:pt x="504" y="38"/>
                  <a:pt x="504" y="38"/>
                </a:cubicBezTo>
                <a:moveTo>
                  <a:pt x="428" y="7"/>
                </a:moveTo>
                <a:cubicBezTo>
                  <a:pt x="428" y="7"/>
                  <a:pt x="428" y="7"/>
                  <a:pt x="428" y="7"/>
                </a:cubicBezTo>
                <a:cubicBezTo>
                  <a:pt x="428" y="7"/>
                  <a:pt x="427" y="6"/>
                  <a:pt x="426" y="6"/>
                </a:cubicBezTo>
                <a:cubicBezTo>
                  <a:pt x="426" y="6"/>
                  <a:pt x="426" y="6"/>
                  <a:pt x="426" y="6"/>
                </a:cubicBezTo>
                <a:cubicBezTo>
                  <a:pt x="426" y="6"/>
                  <a:pt x="426" y="6"/>
                  <a:pt x="426" y="6"/>
                </a:cubicBezTo>
                <a:cubicBezTo>
                  <a:pt x="426" y="6"/>
                  <a:pt x="426" y="6"/>
                  <a:pt x="426" y="6"/>
                </a:cubicBezTo>
                <a:cubicBezTo>
                  <a:pt x="427" y="7"/>
                  <a:pt x="427" y="7"/>
                  <a:pt x="427" y="7"/>
                </a:cubicBezTo>
                <a:cubicBezTo>
                  <a:pt x="426" y="7"/>
                  <a:pt x="426" y="7"/>
                  <a:pt x="426" y="7"/>
                </a:cubicBezTo>
                <a:cubicBezTo>
                  <a:pt x="426" y="7"/>
                  <a:pt x="427" y="7"/>
                  <a:pt x="427" y="7"/>
                </a:cubicBezTo>
                <a:cubicBezTo>
                  <a:pt x="427" y="7"/>
                  <a:pt x="427" y="7"/>
                  <a:pt x="427" y="7"/>
                </a:cubicBezTo>
                <a:cubicBezTo>
                  <a:pt x="427" y="7"/>
                  <a:pt x="431" y="8"/>
                  <a:pt x="431" y="8"/>
                </a:cubicBezTo>
                <a:cubicBezTo>
                  <a:pt x="431" y="8"/>
                  <a:pt x="431" y="8"/>
                  <a:pt x="431" y="8"/>
                </a:cubicBezTo>
                <a:cubicBezTo>
                  <a:pt x="431" y="8"/>
                  <a:pt x="431" y="8"/>
                  <a:pt x="429" y="7"/>
                </a:cubicBezTo>
                <a:cubicBezTo>
                  <a:pt x="429" y="7"/>
                  <a:pt x="429" y="7"/>
                  <a:pt x="429" y="7"/>
                </a:cubicBezTo>
                <a:cubicBezTo>
                  <a:pt x="428" y="7"/>
                  <a:pt x="428" y="7"/>
                  <a:pt x="428" y="7"/>
                </a:cubicBezTo>
                <a:moveTo>
                  <a:pt x="431" y="8"/>
                </a:moveTo>
                <a:cubicBezTo>
                  <a:pt x="430" y="8"/>
                  <a:pt x="430" y="8"/>
                  <a:pt x="429" y="8"/>
                </a:cubicBezTo>
                <a:cubicBezTo>
                  <a:pt x="429" y="8"/>
                  <a:pt x="429" y="8"/>
                  <a:pt x="428" y="8"/>
                </a:cubicBezTo>
                <a:cubicBezTo>
                  <a:pt x="427" y="7"/>
                  <a:pt x="426" y="7"/>
                  <a:pt x="425" y="7"/>
                </a:cubicBezTo>
                <a:cubicBezTo>
                  <a:pt x="424" y="6"/>
                  <a:pt x="424" y="6"/>
                  <a:pt x="424" y="6"/>
                </a:cubicBezTo>
                <a:cubicBezTo>
                  <a:pt x="424" y="6"/>
                  <a:pt x="424" y="6"/>
                  <a:pt x="424" y="6"/>
                </a:cubicBezTo>
                <a:cubicBezTo>
                  <a:pt x="424" y="6"/>
                  <a:pt x="424" y="6"/>
                  <a:pt x="424" y="7"/>
                </a:cubicBezTo>
                <a:cubicBezTo>
                  <a:pt x="425" y="7"/>
                  <a:pt x="425" y="7"/>
                  <a:pt x="426" y="7"/>
                </a:cubicBezTo>
                <a:cubicBezTo>
                  <a:pt x="425" y="7"/>
                  <a:pt x="425" y="7"/>
                  <a:pt x="425" y="7"/>
                </a:cubicBezTo>
                <a:cubicBezTo>
                  <a:pt x="425" y="7"/>
                  <a:pt x="426" y="7"/>
                  <a:pt x="426" y="7"/>
                </a:cubicBezTo>
                <a:cubicBezTo>
                  <a:pt x="426" y="7"/>
                  <a:pt x="426" y="7"/>
                  <a:pt x="426" y="7"/>
                </a:cubicBezTo>
                <a:cubicBezTo>
                  <a:pt x="427" y="8"/>
                  <a:pt x="427" y="8"/>
                  <a:pt x="428" y="8"/>
                </a:cubicBezTo>
                <a:cubicBezTo>
                  <a:pt x="428" y="8"/>
                  <a:pt x="429" y="8"/>
                  <a:pt x="430" y="9"/>
                </a:cubicBezTo>
                <a:cubicBezTo>
                  <a:pt x="430" y="8"/>
                  <a:pt x="430" y="8"/>
                  <a:pt x="430" y="8"/>
                </a:cubicBezTo>
                <a:cubicBezTo>
                  <a:pt x="429" y="8"/>
                  <a:pt x="429" y="8"/>
                  <a:pt x="429" y="8"/>
                </a:cubicBezTo>
                <a:cubicBezTo>
                  <a:pt x="430" y="8"/>
                  <a:pt x="430" y="8"/>
                  <a:pt x="430" y="8"/>
                </a:cubicBezTo>
                <a:cubicBezTo>
                  <a:pt x="430" y="8"/>
                  <a:pt x="430" y="8"/>
                  <a:pt x="430" y="8"/>
                </a:cubicBezTo>
                <a:cubicBezTo>
                  <a:pt x="430" y="8"/>
                  <a:pt x="430" y="8"/>
                  <a:pt x="431" y="8"/>
                </a:cubicBezTo>
                <a:cubicBezTo>
                  <a:pt x="431" y="8"/>
                  <a:pt x="431" y="8"/>
                  <a:pt x="431" y="8"/>
                </a:cubicBezTo>
                <a:moveTo>
                  <a:pt x="433" y="10"/>
                </a:moveTo>
                <a:cubicBezTo>
                  <a:pt x="433" y="10"/>
                  <a:pt x="432" y="9"/>
                  <a:pt x="432" y="9"/>
                </a:cubicBezTo>
                <a:cubicBezTo>
                  <a:pt x="432" y="9"/>
                  <a:pt x="432" y="9"/>
                  <a:pt x="432" y="9"/>
                </a:cubicBezTo>
                <a:cubicBezTo>
                  <a:pt x="432" y="9"/>
                  <a:pt x="432" y="9"/>
                  <a:pt x="432" y="9"/>
                </a:cubicBezTo>
                <a:cubicBezTo>
                  <a:pt x="432" y="9"/>
                  <a:pt x="432" y="9"/>
                  <a:pt x="432" y="9"/>
                </a:cubicBezTo>
                <a:cubicBezTo>
                  <a:pt x="432" y="9"/>
                  <a:pt x="432" y="9"/>
                  <a:pt x="432" y="9"/>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3" y="10"/>
                  <a:pt x="433" y="10"/>
                  <a:pt x="433" y="10"/>
                </a:cubicBezTo>
                <a:cubicBezTo>
                  <a:pt x="434" y="10"/>
                  <a:pt x="434" y="10"/>
                  <a:pt x="434" y="10"/>
                </a:cubicBezTo>
                <a:cubicBezTo>
                  <a:pt x="434" y="10"/>
                  <a:pt x="434" y="10"/>
                  <a:pt x="434" y="10"/>
                </a:cubicBezTo>
                <a:cubicBezTo>
                  <a:pt x="433" y="10"/>
                  <a:pt x="433" y="10"/>
                  <a:pt x="433" y="10"/>
                </a:cubicBezTo>
                <a:cubicBezTo>
                  <a:pt x="433" y="10"/>
                  <a:pt x="433" y="10"/>
                  <a:pt x="433" y="10"/>
                </a:cubicBezTo>
                <a:moveTo>
                  <a:pt x="430" y="9"/>
                </a:moveTo>
                <a:cubicBezTo>
                  <a:pt x="429" y="9"/>
                  <a:pt x="429" y="9"/>
                  <a:pt x="429" y="9"/>
                </a:cubicBezTo>
                <a:cubicBezTo>
                  <a:pt x="428" y="8"/>
                  <a:pt x="428" y="8"/>
                  <a:pt x="428" y="8"/>
                </a:cubicBezTo>
                <a:cubicBezTo>
                  <a:pt x="428" y="8"/>
                  <a:pt x="428" y="8"/>
                  <a:pt x="427" y="8"/>
                </a:cubicBezTo>
                <a:cubicBezTo>
                  <a:pt x="427" y="8"/>
                  <a:pt x="427" y="8"/>
                  <a:pt x="427" y="8"/>
                </a:cubicBezTo>
                <a:cubicBezTo>
                  <a:pt x="428" y="9"/>
                  <a:pt x="428" y="9"/>
                  <a:pt x="428" y="9"/>
                </a:cubicBezTo>
                <a:cubicBezTo>
                  <a:pt x="428" y="9"/>
                  <a:pt x="428" y="9"/>
                  <a:pt x="428" y="9"/>
                </a:cubicBezTo>
                <a:cubicBezTo>
                  <a:pt x="429" y="9"/>
                  <a:pt x="429" y="10"/>
                  <a:pt x="430" y="10"/>
                </a:cubicBezTo>
                <a:cubicBezTo>
                  <a:pt x="431" y="10"/>
                  <a:pt x="431" y="10"/>
                  <a:pt x="431" y="10"/>
                </a:cubicBezTo>
                <a:cubicBezTo>
                  <a:pt x="430" y="9"/>
                  <a:pt x="429" y="9"/>
                  <a:pt x="429" y="9"/>
                </a:cubicBezTo>
                <a:cubicBezTo>
                  <a:pt x="430" y="10"/>
                  <a:pt x="431" y="10"/>
                  <a:pt x="432" y="10"/>
                </a:cubicBezTo>
                <a:cubicBezTo>
                  <a:pt x="431" y="10"/>
                  <a:pt x="431" y="10"/>
                  <a:pt x="431" y="10"/>
                </a:cubicBezTo>
                <a:cubicBezTo>
                  <a:pt x="432" y="10"/>
                  <a:pt x="432" y="10"/>
                  <a:pt x="432" y="10"/>
                </a:cubicBezTo>
                <a:cubicBezTo>
                  <a:pt x="431" y="10"/>
                  <a:pt x="430" y="9"/>
                  <a:pt x="429" y="9"/>
                </a:cubicBezTo>
                <a:cubicBezTo>
                  <a:pt x="430" y="9"/>
                  <a:pt x="430" y="9"/>
                  <a:pt x="430" y="9"/>
                </a:cubicBezTo>
                <a:moveTo>
                  <a:pt x="425" y="7"/>
                </a:moveTo>
                <a:cubicBezTo>
                  <a:pt x="424" y="7"/>
                  <a:pt x="424" y="7"/>
                  <a:pt x="424" y="7"/>
                </a:cubicBezTo>
                <a:cubicBezTo>
                  <a:pt x="423" y="7"/>
                  <a:pt x="423" y="7"/>
                  <a:pt x="423" y="6"/>
                </a:cubicBezTo>
                <a:cubicBezTo>
                  <a:pt x="422" y="6"/>
                  <a:pt x="422" y="6"/>
                  <a:pt x="422" y="6"/>
                </a:cubicBezTo>
                <a:cubicBezTo>
                  <a:pt x="422" y="7"/>
                  <a:pt x="422" y="7"/>
                  <a:pt x="422" y="7"/>
                </a:cubicBezTo>
                <a:cubicBezTo>
                  <a:pt x="422" y="7"/>
                  <a:pt x="422" y="7"/>
                  <a:pt x="419" y="6"/>
                </a:cubicBezTo>
                <a:cubicBezTo>
                  <a:pt x="419" y="5"/>
                  <a:pt x="418" y="5"/>
                  <a:pt x="418" y="5"/>
                </a:cubicBezTo>
                <a:cubicBezTo>
                  <a:pt x="418" y="5"/>
                  <a:pt x="418" y="5"/>
                  <a:pt x="418" y="5"/>
                </a:cubicBezTo>
                <a:cubicBezTo>
                  <a:pt x="418" y="5"/>
                  <a:pt x="418" y="5"/>
                  <a:pt x="418" y="5"/>
                </a:cubicBezTo>
                <a:cubicBezTo>
                  <a:pt x="418" y="5"/>
                  <a:pt x="418" y="5"/>
                  <a:pt x="418" y="5"/>
                </a:cubicBezTo>
                <a:cubicBezTo>
                  <a:pt x="418" y="6"/>
                  <a:pt x="418" y="6"/>
                  <a:pt x="418" y="6"/>
                </a:cubicBezTo>
                <a:cubicBezTo>
                  <a:pt x="419" y="6"/>
                  <a:pt x="420" y="6"/>
                  <a:pt x="421" y="7"/>
                </a:cubicBezTo>
                <a:cubicBezTo>
                  <a:pt x="420" y="6"/>
                  <a:pt x="420" y="6"/>
                  <a:pt x="420" y="6"/>
                </a:cubicBezTo>
                <a:cubicBezTo>
                  <a:pt x="420" y="6"/>
                  <a:pt x="420" y="6"/>
                  <a:pt x="420" y="6"/>
                </a:cubicBezTo>
                <a:cubicBezTo>
                  <a:pt x="420" y="6"/>
                  <a:pt x="420" y="6"/>
                  <a:pt x="420" y="6"/>
                </a:cubicBezTo>
                <a:cubicBezTo>
                  <a:pt x="420" y="6"/>
                  <a:pt x="420" y="6"/>
                  <a:pt x="420" y="6"/>
                </a:cubicBezTo>
                <a:cubicBezTo>
                  <a:pt x="420" y="7"/>
                  <a:pt x="421" y="7"/>
                  <a:pt x="421" y="7"/>
                </a:cubicBezTo>
                <a:cubicBezTo>
                  <a:pt x="421" y="7"/>
                  <a:pt x="421" y="7"/>
                  <a:pt x="421" y="7"/>
                </a:cubicBezTo>
                <a:cubicBezTo>
                  <a:pt x="422" y="7"/>
                  <a:pt x="422" y="7"/>
                  <a:pt x="422" y="7"/>
                </a:cubicBezTo>
                <a:cubicBezTo>
                  <a:pt x="423" y="7"/>
                  <a:pt x="423" y="8"/>
                  <a:pt x="424"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4" y="9"/>
                </a:cubicBezTo>
                <a:cubicBezTo>
                  <a:pt x="424" y="9"/>
                  <a:pt x="424" y="9"/>
                  <a:pt x="424" y="9"/>
                </a:cubicBezTo>
                <a:cubicBezTo>
                  <a:pt x="425" y="9"/>
                  <a:pt x="425" y="9"/>
                  <a:pt x="425" y="9"/>
                </a:cubicBezTo>
                <a:cubicBezTo>
                  <a:pt x="425" y="9"/>
                  <a:pt x="425" y="9"/>
                  <a:pt x="425" y="9"/>
                </a:cubicBezTo>
                <a:cubicBezTo>
                  <a:pt x="425" y="9"/>
                  <a:pt x="425" y="9"/>
                  <a:pt x="425" y="9"/>
                </a:cubicBezTo>
                <a:cubicBezTo>
                  <a:pt x="425" y="9"/>
                  <a:pt x="424" y="9"/>
                  <a:pt x="423"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3" y="8"/>
                </a:cubicBezTo>
                <a:cubicBezTo>
                  <a:pt x="423" y="7"/>
                  <a:pt x="423" y="7"/>
                  <a:pt x="423" y="7"/>
                </a:cubicBezTo>
                <a:cubicBezTo>
                  <a:pt x="424" y="8"/>
                  <a:pt x="424" y="8"/>
                  <a:pt x="425" y="8"/>
                </a:cubicBezTo>
                <a:cubicBezTo>
                  <a:pt x="425" y="8"/>
                  <a:pt x="425" y="8"/>
                  <a:pt x="425" y="8"/>
                </a:cubicBezTo>
                <a:cubicBezTo>
                  <a:pt x="422" y="7"/>
                  <a:pt x="422" y="7"/>
                  <a:pt x="422" y="7"/>
                </a:cubicBezTo>
                <a:cubicBezTo>
                  <a:pt x="423" y="7"/>
                  <a:pt x="423" y="7"/>
                  <a:pt x="423" y="7"/>
                </a:cubicBezTo>
                <a:cubicBezTo>
                  <a:pt x="425" y="7"/>
                  <a:pt x="425" y="7"/>
                  <a:pt x="425" y="7"/>
                </a:cubicBezTo>
                <a:cubicBezTo>
                  <a:pt x="425" y="7"/>
                  <a:pt x="425" y="7"/>
                  <a:pt x="425" y="7"/>
                </a:cubicBezTo>
                <a:moveTo>
                  <a:pt x="421" y="8"/>
                </a:moveTo>
                <a:cubicBezTo>
                  <a:pt x="420" y="8"/>
                  <a:pt x="420" y="8"/>
                  <a:pt x="419" y="7"/>
                </a:cubicBezTo>
                <a:cubicBezTo>
                  <a:pt x="419" y="7"/>
                  <a:pt x="419" y="7"/>
                  <a:pt x="419" y="7"/>
                </a:cubicBezTo>
                <a:cubicBezTo>
                  <a:pt x="418" y="7"/>
                  <a:pt x="417" y="7"/>
                  <a:pt x="417" y="7"/>
                </a:cubicBezTo>
                <a:cubicBezTo>
                  <a:pt x="416" y="6"/>
                  <a:pt x="416" y="6"/>
                  <a:pt x="416" y="6"/>
                </a:cubicBezTo>
                <a:cubicBezTo>
                  <a:pt x="416" y="6"/>
                  <a:pt x="416" y="6"/>
                  <a:pt x="416" y="6"/>
                </a:cubicBezTo>
                <a:cubicBezTo>
                  <a:pt x="416" y="6"/>
                  <a:pt x="416" y="6"/>
                  <a:pt x="416" y="6"/>
                </a:cubicBezTo>
                <a:cubicBezTo>
                  <a:pt x="416" y="6"/>
                  <a:pt x="416" y="6"/>
                  <a:pt x="416" y="6"/>
                </a:cubicBezTo>
                <a:cubicBezTo>
                  <a:pt x="416" y="7"/>
                  <a:pt x="416" y="7"/>
                  <a:pt x="416" y="7"/>
                </a:cubicBezTo>
                <a:cubicBezTo>
                  <a:pt x="416" y="7"/>
                  <a:pt x="417" y="7"/>
                  <a:pt x="417" y="7"/>
                </a:cubicBezTo>
                <a:cubicBezTo>
                  <a:pt x="417" y="7"/>
                  <a:pt x="417" y="7"/>
                  <a:pt x="416" y="7"/>
                </a:cubicBezTo>
                <a:cubicBezTo>
                  <a:pt x="416" y="7"/>
                  <a:pt x="416" y="7"/>
                  <a:pt x="416" y="7"/>
                </a:cubicBezTo>
                <a:cubicBezTo>
                  <a:pt x="417" y="7"/>
                  <a:pt x="417" y="7"/>
                  <a:pt x="417" y="7"/>
                </a:cubicBezTo>
                <a:cubicBezTo>
                  <a:pt x="416" y="7"/>
                  <a:pt x="416" y="7"/>
                  <a:pt x="416" y="7"/>
                </a:cubicBezTo>
                <a:cubicBezTo>
                  <a:pt x="416" y="7"/>
                  <a:pt x="416" y="7"/>
                  <a:pt x="415" y="7"/>
                </a:cubicBezTo>
                <a:cubicBezTo>
                  <a:pt x="416" y="8"/>
                  <a:pt x="416" y="8"/>
                  <a:pt x="416" y="8"/>
                </a:cubicBezTo>
                <a:cubicBezTo>
                  <a:pt x="416" y="8"/>
                  <a:pt x="415" y="7"/>
                  <a:pt x="415" y="7"/>
                </a:cubicBezTo>
                <a:cubicBezTo>
                  <a:pt x="414" y="7"/>
                  <a:pt x="414" y="7"/>
                  <a:pt x="414" y="7"/>
                </a:cubicBezTo>
                <a:cubicBezTo>
                  <a:pt x="416" y="8"/>
                  <a:pt x="417" y="9"/>
                  <a:pt x="417" y="8"/>
                </a:cubicBezTo>
                <a:cubicBezTo>
                  <a:pt x="417" y="8"/>
                  <a:pt x="417" y="8"/>
                  <a:pt x="417" y="8"/>
                </a:cubicBezTo>
                <a:cubicBezTo>
                  <a:pt x="417" y="8"/>
                  <a:pt x="417" y="8"/>
                  <a:pt x="417" y="8"/>
                </a:cubicBezTo>
                <a:cubicBezTo>
                  <a:pt x="417" y="8"/>
                  <a:pt x="417" y="8"/>
                  <a:pt x="417" y="8"/>
                </a:cubicBezTo>
                <a:cubicBezTo>
                  <a:pt x="417" y="8"/>
                  <a:pt x="418" y="8"/>
                  <a:pt x="418" y="8"/>
                </a:cubicBezTo>
                <a:cubicBezTo>
                  <a:pt x="418" y="8"/>
                  <a:pt x="418" y="8"/>
                  <a:pt x="418" y="8"/>
                </a:cubicBezTo>
                <a:cubicBezTo>
                  <a:pt x="419" y="8"/>
                  <a:pt x="419" y="8"/>
                  <a:pt x="420" y="9"/>
                </a:cubicBezTo>
                <a:cubicBezTo>
                  <a:pt x="419" y="9"/>
                  <a:pt x="419" y="9"/>
                  <a:pt x="419" y="9"/>
                </a:cubicBezTo>
                <a:cubicBezTo>
                  <a:pt x="420" y="9"/>
                  <a:pt x="420" y="9"/>
                  <a:pt x="420" y="9"/>
                </a:cubicBezTo>
                <a:cubicBezTo>
                  <a:pt x="421" y="9"/>
                  <a:pt x="421" y="10"/>
                  <a:pt x="422" y="10"/>
                </a:cubicBezTo>
                <a:cubicBezTo>
                  <a:pt x="424" y="10"/>
                  <a:pt x="424" y="10"/>
                  <a:pt x="424" y="10"/>
                </a:cubicBezTo>
                <a:cubicBezTo>
                  <a:pt x="424" y="10"/>
                  <a:pt x="423" y="9"/>
                  <a:pt x="421" y="9"/>
                </a:cubicBezTo>
                <a:cubicBezTo>
                  <a:pt x="421" y="9"/>
                  <a:pt x="421" y="9"/>
                  <a:pt x="421" y="9"/>
                </a:cubicBezTo>
                <a:cubicBezTo>
                  <a:pt x="421" y="9"/>
                  <a:pt x="421" y="9"/>
                  <a:pt x="422" y="9"/>
                </a:cubicBezTo>
                <a:cubicBezTo>
                  <a:pt x="422" y="9"/>
                  <a:pt x="422" y="9"/>
                  <a:pt x="422" y="9"/>
                </a:cubicBezTo>
                <a:cubicBezTo>
                  <a:pt x="422" y="9"/>
                  <a:pt x="422" y="9"/>
                  <a:pt x="422" y="9"/>
                </a:cubicBezTo>
                <a:cubicBezTo>
                  <a:pt x="422" y="8"/>
                  <a:pt x="421" y="8"/>
                  <a:pt x="421" y="8"/>
                </a:cubicBezTo>
                <a:moveTo>
                  <a:pt x="399" y="10"/>
                </a:moveTo>
                <a:cubicBezTo>
                  <a:pt x="399" y="9"/>
                  <a:pt x="399" y="9"/>
                  <a:pt x="399" y="9"/>
                </a:cubicBezTo>
                <a:cubicBezTo>
                  <a:pt x="398" y="9"/>
                  <a:pt x="398" y="9"/>
                  <a:pt x="398" y="9"/>
                </a:cubicBezTo>
                <a:cubicBezTo>
                  <a:pt x="397" y="9"/>
                  <a:pt x="397" y="9"/>
                  <a:pt x="397" y="9"/>
                </a:cubicBezTo>
                <a:cubicBezTo>
                  <a:pt x="397" y="9"/>
                  <a:pt x="397" y="9"/>
                  <a:pt x="397" y="9"/>
                </a:cubicBezTo>
                <a:cubicBezTo>
                  <a:pt x="397" y="9"/>
                  <a:pt x="397" y="9"/>
                  <a:pt x="397" y="9"/>
                </a:cubicBezTo>
                <a:cubicBezTo>
                  <a:pt x="396" y="8"/>
                  <a:pt x="395" y="8"/>
                  <a:pt x="395" y="8"/>
                </a:cubicBezTo>
                <a:cubicBezTo>
                  <a:pt x="395" y="9"/>
                  <a:pt x="395" y="9"/>
                  <a:pt x="394" y="9"/>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3" y="8"/>
                  <a:pt x="393" y="8"/>
                  <a:pt x="393" y="8"/>
                </a:cubicBezTo>
                <a:cubicBezTo>
                  <a:pt x="393" y="8"/>
                  <a:pt x="393" y="8"/>
                  <a:pt x="393" y="8"/>
                </a:cubicBezTo>
                <a:cubicBezTo>
                  <a:pt x="393" y="9"/>
                  <a:pt x="393" y="9"/>
                  <a:pt x="393" y="9"/>
                </a:cubicBezTo>
                <a:cubicBezTo>
                  <a:pt x="393" y="9"/>
                  <a:pt x="393" y="9"/>
                  <a:pt x="393" y="9"/>
                </a:cubicBezTo>
                <a:cubicBezTo>
                  <a:pt x="393" y="9"/>
                  <a:pt x="392" y="8"/>
                  <a:pt x="392" y="8"/>
                </a:cubicBezTo>
                <a:cubicBezTo>
                  <a:pt x="392" y="8"/>
                  <a:pt x="390" y="8"/>
                  <a:pt x="389" y="8"/>
                </a:cubicBezTo>
                <a:cubicBezTo>
                  <a:pt x="389" y="8"/>
                  <a:pt x="388" y="9"/>
                  <a:pt x="390" y="9"/>
                </a:cubicBezTo>
                <a:cubicBezTo>
                  <a:pt x="390" y="9"/>
                  <a:pt x="390" y="9"/>
                  <a:pt x="390" y="9"/>
                </a:cubicBezTo>
                <a:cubicBezTo>
                  <a:pt x="391" y="9"/>
                  <a:pt x="391" y="9"/>
                  <a:pt x="391" y="9"/>
                </a:cubicBezTo>
                <a:cubicBezTo>
                  <a:pt x="391" y="9"/>
                  <a:pt x="391" y="9"/>
                  <a:pt x="392" y="9"/>
                </a:cubicBezTo>
                <a:cubicBezTo>
                  <a:pt x="392" y="9"/>
                  <a:pt x="392" y="10"/>
                  <a:pt x="393" y="10"/>
                </a:cubicBezTo>
                <a:cubicBezTo>
                  <a:pt x="392" y="10"/>
                  <a:pt x="391" y="10"/>
                  <a:pt x="391" y="10"/>
                </a:cubicBezTo>
                <a:cubicBezTo>
                  <a:pt x="391" y="10"/>
                  <a:pt x="391" y="10"/>
                  <a:pt x="391" y="10"/>
                </a:cubicBezTo>
                <a:cubicBezTo>
                  <a:pt x="391" y="11"/>
                  <a:pt x="392" y="11"/>
                  <a:pt x="392" y="11"/>
                </a:cubicBezTo>
                <a:cubicBezTo>
                  <a:pt x="393" y="11"/>
                  <a:pt x="393" y="11"/>
                  <a:pt x="394" y="11"/>
                </a:cubicBezTo>
                <a:cubicBezTo>
                  <a:pt x="394" y="11"/>
                  <a:pt x="394" y="11"/>
                  <a:pt x="394" y="11"/>
                </a:cubicBezTo>
                <a:cubicBezTo>
                  <a:pt x="395" y="11"/>
                  <a:pt x="395" y="11"/>
                  <a:pt x="395" y="11"/>
                </a:cubicBezTo>
                <a:cubicBezTo>
                  <a:pt x="396" y="12"/>
                  <a:pt x="396" y="12"/>
                  <a:pt x="396" y="12"/>
                </a:cubicBezTo>
                <a:cubicBezTo>
                  <a:pt x="397" y="12"/>
                  <a:pt x="397" y="11"/>
                  <a:pt x="397" y="11"/>
                </a:cubicBezTo>
                <a:cubicBezTo>
                  <a:pt x="398" y="11"/>
                  <a:pt x="398" y="11"/>
                  <a:pt x="399" y="11"/>
                </a:cubicBezTo>
                <a:cubicBezTo>
                  <a:pt x="398" y="11"/>
                  <a:pt x="398" y="11"/>
                  <a:pt x="398" y="11"/>
                </a:cubicBezTo>
                <a:cubicBezTo>
                  <a:pt x="398" y="10"/>
                  <a:pt x="398" y="10"/>
                  <a:pt x="398" y="10"/>
                </a:cubicBezTo>
                <a:cubicBezTo>
                  <a:pt x="398" y="10"/>
                  <a:pt x="399" y="10"/>
                  <a:pt x="399" y="10"/>
                </a:cubicBezTo>
                <a:moveTo>
                  <a:pt x="390" y="11"/>
                </a:moveTo>
                <a:cubicBezTo>
                  <a:pt x="390" y="11"/>
                  <a:pt x="390" y="11"/>
                  <a:pt x="390" y="11"/>
                </a:cubicBezTo>
                <a:cubicBezTo>
                  <a:pt x="390" y="11"/>
                  <a:pt x="390" y="11"/>
                  <a:pt x="390" y="11"/>
                </a:cubicBezTo>
                <a:cubicBezTo>
                  <a:pt x="390" y="11"/>
                  <a:pt x="390" y="11"/>
                  <a:pt x="390" y="11"/>
                </a:cubicBezTo>
                <a:cubicBezTo>
                  <a:pt x="390" y="11"/>
                  <a:pt x="390" y="11"/>
                  <a:pt x="390" y="11"/>
                </a:cubicBezTo>
                <a:moveTo>
                  <a:pt x="401" y="18"/>
                </a:moveTo>
                <a:cubicBezTo>
                  <a:pt x="401" y="17"/>
                  <a:pt x="401" y="17"/>
                  <a:pt x="401" y="17"/>
                </a:cubicBezTo>
                <a:cubicBezTo>
                  <a:pt x="401" y="17"/>
                  <a:pt x="401" y="17"/>
                  <a:pt x="399" y="17"/>
                </a:cubicBezTo>
                <a:cubicBezTo>
                  <a:pt x="398" y="16"/>
                  <a:pt x="398" y="16"/>
                  <a:pt x="398" y="16"/>
                </a:cubicBezTo>
                <a:cubicBezTo>
                  <a:pt x="398" y="15"/>
                  <a:pt x="397" y="15"/>
                  <a:pt x="396" y="15"/>
                </a:cubicBezTo>
                <a:cubicBezTo>
                  <a:pt x="396" y="15"/>
                  <a:pt x="396" y="14"/>
                  <a:pt x="395" y="14"/>
                </a:cubicBezTo>
                <a:cubicBezTo>
                  <a:pt x="395" y="14"/>
                  <a:pt x="395" y="14"/>
                  <a:pt x="394" y="13"/>
                </a:cubicBezTo>
                <a:cubicBezTo>
                  <a:pt x="394" y="13"/>
                  <a:pt x="394" y="13"/>
                  <a:pt x="393" y="13"/>
                </a:cubicBezTo>
                <a:cubicBezTo>
                  <a:pt x="393" y="13"/>
                  <a:pt x="393" y="12"/>
                  <a:pt x="392" y="12"/>
                </a:cubicBezTo>
                <a:cubicBezTo>
                  <a:pt x="392" y="12"/>
                  <a:pt x="392" y="12"/>
                  <a:pt x="392" y="12"/>
                </a:cubicBezTo>
                <a:cubicBezTo>
                  <a:pt x="392" y="12"/>
                  <a:pt x="392" y="12"/>
                  <a:pt x="391" y="12"/>
                </a:cubicBezTo>
                <a:cubicBezTo>
                  <a:pt x="390" y="12"/>
                  <a:pt x="390" y="12"/>
                  <a:pt x="390" y="12"/>
                </a:cubicBezTo>
                <a:cubicBezTo>
                  <a:pt x="390" y="11"/>
                  <a:pt x="390" y="11"/>
                  <a:pt x="390" y="11"/>
                </a:cubicBezTo>
                <a:cubicBezTo>
                  <a:pt x="389" y="11"/>
                  <a:pt x="389" y="11"/>
                  <a:pt x="389" y="11"/>
                </a:cubicBezTo>
                <a:cubicBezTo>
                  <a:pt x="389" y="10"/>
                  <a:pt x="389" y="10"/>
                  <a:pt x="389" y="10"/>
                </a:cubicBezTo>
                <a:cubicBezTo>
                  <a:pt x="388" y="10"/>
                  <a:pt x="387" y="9"/>
                  <a:pt x="387" y="9"/>
                </a:cubicBezTo>
                <a:cubicBezTo>
                  <a:pt x="387" y="9"/>
                  <a:pt x="387" y="9"/>
                  <a:pt x="387" y="9"/>
                </a:cubicBezTo>
                <a:cubicBezTo>
                  <a:pt x="386" y="9"/>
                  <a:pt x="386" y="9"/>
                  <a:pt x="386" y="10"/>
                </a:cubicBezTo>
                <a:cubicBezTo>
                  <a:pt x="386" y="10"/>
                  <a:pt x="386" y="10"/>
                  <a:pt x="386" y="10"/>
                </a:cubicBezTo>
                <a:cubicBezTo>
                  <a:pt x="386" y="11"/>
                  <a:pt x="387" y="11"/>
                  <a:pt x="387" y="11"/>
                </a:cubicBezTo>
                <a:cubicBezTo>
                  <a:pt x="386" y="12"/>
                  <a:pt x="386" y="12"/>
                  <a:pt x="386" y="12"/>
                </a:cubicBezTo>
                <a:cubicBezTo>
                  <a:pt x="385" y="11"/>
                  <a:pt x="385" y="11"/>
                  <a:pt x="385" y="11"/>
                </a:cubicBezTo>
                <a:cubicBezTo>
                  <a:pt x="385" y="11"/>
                  <a:pt x="385" y="11"/>
                  <a:pt x="385" y="11"/>
                </a:cubicBezTo>
                <a:cubicBezTo>
                  <a:pt x="385" y="10"/>
                  <a:pt x="385" y="10"/>
                  <a:pt x="385" y="10"/>
                </a:cubicBezTo>
                <a:cubicBezTo>
                  <a:pt x="385" y="10"/>
                  <a:pt x="385" y="10"/>
                  <a:pt x="385" y="10"/>
                </a:cubicBezTo>
                <a:cubicBezTo>
                  <a:pt x="385" y="10"/>
                  <a:pt x="385" y="10"/>
                  <a:pt x="385" y="10"/>
                </a:cubicBezTo>
                <a:cubicBezTo>
                  <a:pt x="385" y="9"/>
                  <a:pt x="385" y="9"/>
                  <a:pt x="385" y="9"/>
                </a:cubicBezTo>
                <a:cubicBezTo>
                  <a:pt x="384" y="10"/>
                  <a:pt x="384" y="10"/>
                  <a:pt x="384" y="10"/>
                </a:cubicBezTo>
                <a:cubicBezTo>
                  <a:pt x="383" y="10"/>
                  <a:pt x="383" y="10"/>
                  <a:pt x="383" y="10"/>
                </a:cubicBezTo>
                <a:cubicBezTo>
                  <a:pt x="383" y="10"/>
                  <a:pt x="383" y="10"/>
                  <a:pt x="383" y="10"/>
                </a:cubicBezTo>
                <a:cubicBezTo>
                  <a:pt x="383" y="9"/>
                  <a:pt x="383" y="9"/>
                  <a:pt x="383" y="9"/>
                </a:cubicBezTo>
                <a:cubicBezTo>
                  <a:pt x="383" y="9"/>
                  <a:pt x="383" y="9"/>
                  <a:pt x="383" y="9"/>
                </a:cubicBezTo>
                <a:cubicBezTo>
                  <a:pt x="383" y="9"/>
                  <a:pt x="383" y="9"/>
                  <a:pt x="382" y="10"/>
                </a:cubicBezTo>
                <a:cubicBezTo>
                  <a:pt x="382" y="10"/>
                  <a:pt x="381" y="10"/>
                  <a:pt x="381" y="10"/>
                </a:cubicBezTo>
                <a:cubicBezTo>
                  <a:pt x="378" y="10"/>
                  <a:pt x="380" y="11"/>
                  <a:pt x="380" y="11"/>
                </a:cubicBezTo>
                <a:cubicBezTo>
                  <a:pt x="380" y="11"/>
                  <a:pt x="381" y="11"/>
                  <a:pt x="381" y="11"/>
                </a:cubicBezTo>
                <a:cubicBezTo>
                  <a:pt x="381" y="11"/>
                  <a:pt x="381" y="12"/>
                  <a:pt x="381" y="12"/>
                </a:cubicBezTo>
                <a:cubicBezTo>
                  <a:pt x="380" y="13"/>
                  <a:pt x="381" y="13"/>
                  <a:pt x="381" y="14"/>
                </a:cubicBezTo>
                <a:cubicBezTo>
                  <a:pt x="380" y="14"/>
                  <a:pt x="380" y="12"/>
                  <a:pt x="379" y="12"/>
                </a:cubicBezTo>
                <a:cubicBezTo>
                  <a:pt x="379" y="13"/>
                  <a:pt x="379" y="13"/>
                  <a:pt x="379" y="14"/>
                </a:cubicBezTo>
                <a:cubicBezTo>
                  <a:pt x="380" y="15"/>
                  <a:pt x="381" y="15"/>
                  <a:pt x="381" y="15"/>
                </a:cubicBezTo>
                <a:cubicBezTo>
                  <a:pt x="381" y="14"/>
                  <a:pt x="381" y="14"/>
                  <a:pt x="381" y="14"/>
                </a:cubicBezTo>
                <a:cubicBezTo>
                  <a:pt x="381" y="14"/>
                  <a:pt x="381" y="14"/>
                  <a:pt x="381" y="14"/>
                </a:cubicBezTo>
                <a:cubicBezTo>
                  <a:pt x="382" y="15"/>
                  <a:pt x="382" y="15"/>
                  <a:pt x="382" y="15"/>
                </a:cubicBezTo>
                <a:cubicBezTo>
                  <a:pt x="382" y="15"/>
                  <a:pt x="382" y="15"/>
                  <a:pt x="383" y="15"/>
                </a:cubicBezTo>
                <a:cubicBezTo>
                  <a:pt x="383" y="15"/>
                  <a:pt x="383" y="15"/>
                  <a:pt x="383" y="15"/>
                </a:cubicBezTo>
                <a:cubicBezTo>
                  <a:pt x="384" y="15"/>
                  <a:pt x="384" y="14"/>
                  <a:pt x="384" y="14"/>
                </a:cubicBezTo>
                <a:cubicBezTo>
                  <a:pt x="384" y="14"/>
                  <a:pt x="384" y="14"/>
                  <a:pt x="385" y="14"/>
                </a:cubicBezTo>
                <a:cubicBezTo>
                  <a:pt x="385" y="14"/>
                  <a:pt x="385" y="14"/>
                  <a:pt x="385" y="14"/>
                </a:cubicBezTo>
                <a:cubicBezTo>
                  <a:pt x="385" y="13"/>
                  <a:pt x="385" y="13"/>
                  <a:pt x="385" y="13"/>
                </a:cubicBezTo>
                <a:cubicBezTo>
                  <a:pt x="385" y="13"/>
                  <a:pt x="385" y="13"/>
                  <a:pt x="385" y="13"/>
                </a:cubicBezTo>
                <a:cubicBezTo>
                  <a:pt x="385" y="13"/>
                  <a:pt x="385" y="13"/>
                  <a:pt x="385" y="14"/>
                </a:cubicBezTo>
                <a:cubicBezTo>
                  <a:pt x="386" y="14"/>
                  <a:pt x="386" y="14"/>
                  <a:pt x="387" y="14"/>
                </a:cubicBezTo>
                <a:cubicBezTo>
                  <a:pt x="387" y="14"/>
                  <a:pt x="387" y="14"/>
                  <a:pt x="387" y="14"/>
                </a:cubicBezTo>
                <a:cubicBezTo>
                  <a:pt x="388" y="14"/>
                  <a:pt x="388" y="14"/>
                  <a:pt x="388" y="14"/>
                </a:cubicBezTo>
                <a:cubicBezTo>
                  <a:pt x="388" y="15"/>
                  <a:pt x="388" y="15"/>
                  <a:pt x="388" y="15"/>
                </a:cubicBezTo>
                <a:cubicBezTo>
                  <a:pt x="388" y="15"/>
                  <a:pt x="388" y="15"/>
                  <a:pt x="388" y="15"/>
                </a:cubicBezTo>
                <a:cubicBezTo>
                  <a:pt x="388" y="15"/>
                  <a:pt x="388" y="15"/>
                  <a:pt x="387" y="15"/>
                </a:cubicBezTo>
                <a:cubicBezTo>
                  <a:pt x="387" y="15"/>
                  <a:pt x="387" y="15"/>
                  <a:pt x="387" y="15"/>
                </a:cubicBezTo>
                <a:cubicBezTo>
                  <a:pt x="387" y="15"/>
                  <a:pt x="383" y="15"/>
                  <a:pt x="383" y="16"/>
                </a:cubicBezTo>
                <a:cubicBezTo>
                  <a:pt x="383" y="17"/>
                  <a:pt x="383" y="17"/>
                  <a:pt x="383" y="17"/>
                </a:cubicBezTo>
                <a:cubicBezTo>
                  <a:pt x="384" y="17"/>
                  <a:pt x="384" y="17"/>
                  <a:pt x="384" y="17"/>
                </a:cubicBezTo>
                <a:cubicBezTo>
                  <a:pt x="384" y="17"/>
                  <a:pt x="384" y="17"/>
                  <a:pt x="384" y="17"/>
                </a:cubicBezTo>
                <a:cubicBezTo>
                  <a:pt x="385" y="17"/>
                  <a:pt x="385" y="17"/>
                  <a:pt x="386" y="17"/>
                </a:cubicBezTo>
                <a:cubicBezTo>
                  <a:pt x="386" y="17"/>
                  <a:pt x="387" y="16"/>
                  <a:pt x="387" y="16"/>
                </a:cubicBezTo>
                <a:cubicBezTo>
                  <a:pt x="387" y="16"/>
                  <a:pt x="387" y="16"/>
                  <a:pt x="387" y="16"/>
                </a:cubicBezTo>
                <a:cubicBezTo>
                  <a:pt x="387" y="16"/>
                  <a:pt x="387" y="16"/>
                  <a:pt x="388" y="16"/>
                </a:cubicBezTo>
                <a:cubicBezTo>
                  <a:pt x="387" y="17"/>
                  <a:pt x="387" y="17"/>
                  <a:pt x="387" y="17"/>
                </a:cubicBezTo>
                <a:cubicBezTo>
                  <a:pt x="386" y="18"/>
                  <a:pt x="386" y="18"/>
                  <a:pt x="386" y="18"/>
                </a:cubicBezTo>
                <a:cubicBezTo>
                  <a:pt x="386" y="18"/>
                  <a:pt x="386" y="18"/>
                  <a:pt x="386" y="18"/>
                </a:cubicBezTo>
                <a:cubicBezTo>
                  <a:pt x="383" y="17"/>
                  <a:pt x="383" y="18"/>
                  <a:pt x="384" y="19"/>
                </a:cubicBezTo>
                <a:cubicBezTo>
                  <a:pt x="384" y="19"/>
                  <a:pt x="384" y="19"/>
                  <a:pt x="385" y="19"/>
                </a:cubicBezTo>
                <a:cubicBezTo>
                  <a:pt x="386" y="19"/>
                  <a:pt x="386" y="19"/>
                  <a:pt x="388" y="22"/>
                </a:cubicBezTo>
                <a:cubicBezTo>
                  <a:pt x="388" y="22"/>
                  <a:pt x="388" y="22"/>
                  <a:pt x="388" y="22"/>
                </a:cubicBezTo>
                <a:cubicBezTo>
                  <a:pt x="388" y="21"/>
                  <a:pt x="388" y="21"/>
                  <a:pt x="388" y="21"/>
                </a:cubicBezTo>
                <a:cubicBezTo>
                  <a:pt x="388" y="21"/>
                  <a:pt x="389" y="21"/>
                  <a:pt x="389" y="20"/>
                </a:cubicBezTo>
                <a:cubicBezTo>
                  <a:pt x="389" y="19"/>
                  <a:pt x="389" y="19"/>
                  <a:pt x="389" y="18"/>
                </a:cubicBezTo>
                <a:cubicBezTo>
                  <a:pt x="390" y="18"/>
                  <a:pt x="390" y="18"/>
                  <a:pt x="390" y="18"/>
                </a:cubicBezTo>
                <a:cubicBezTo>
                  <a:pt x="390" y="17"/>
                  <a:pt x="390" y="17"/>
                  <a:pt x="390" y="16"/>
                </a:cubicBezTo>
                <a:cubicBezTo>
                  <a:pt x="391" y="16"/>
                  <a:pt x="391" y="16"/>
                  <a:pt x="391" y="16"/>
                </a:cubicBezTo>
                <a:cubicBezTo>
                  <a:pt x="391" y="15"/>
                  <a:pt x="391" y="14"/>
                  <a:pt x="391" y="14"/>
                </a:cubicBezTo>
                <a:cubicBezTo>
                  <a:pt x="391" y="14"/>
                  <a:pt x="392" y="14"/>
                  <a:pt x="393" y="14"/>
                </a:cubicBezTo>
                <a:cubicBezTo>
                  <a:pt x="393" y="14"/>
                  <a:pt x="393" y="14"/>
                  <a:pt x="393" y="14"/>
                </a:cubicBezTo>
                <a:cubicBezTo>
                  <a:pt x="393" y="14"/>
                  <a:pt x="393" y="15"/>
                  <a:pt x="393" y="15"/>
                </a:cubicBezTo>
                <a:cubicBezTo>
                  <a:pt x="395" y="15"/>
                  <a:pt x="395" y="17"/>
                  <a:pt x="395" y="17"/>
                </a:cubicBezTo>
                <a:cubicBezTo>
                  <a:pt x="394" y="17"/>
                  <a:pt x="394" y="18"/>
                  <a:pt x="395" y="18"/>
                </a:cubicBezTo>
                <a:cubicBezTo>
                  <a:pt x="395" y="18"/>
                  <a:pt x="395" y="18"/>
                  <a:pt x="395" y="18"/>
                </a:cubicBezTo>
                <a:cubicBezTo>
                  <a:pt x="396" y="18"/>
                  <a:pt x="396" y="17"/>
                  <a:pt x="397" y="17"/>
                </a:cubicBezTo>
                <a:cubicBezTo>
                  <a:pt x="397" y="18"/>
                  <a:pt x="397" y="18"/>
                  <a:pt x="398" y="19"/>
                </a:cubicBezTo>
                <a:cubicBezTo>
                  <a:pt x="398" y="19"/>
                  <a:pt x="398" y="19"/>
                  <a:pt x="399" y="19"/>
                </a:cubicBezTo>
                <a:cubicBezTo>
                  <a:pt x="399" y="19"/>
                  <a:pt x="399" y="19"/>
                  <a:pt x="399" y="19"/>
                </a:cubicBezTo>
                <a:cubicBezTo>
                  <a:pt x="399" y="18"/>
                  <a:pt x="399" y="18"/>
                  <a:pt x="399" y="18"/>
                </a:cubicBezTo>
                <a:cubicBezTo>
                  <a:pt x="400" y="18"/>
                  <a:pt x="400" y="18"/>
                  <a:pt x="401" y="18"/>
                </a:cubicBezTo>
                <a:cubicBezTo>
                  <a:pt x="401" y="18"/>
                  <a:pt x="401" y="18"/>
                  <a:pt x="401" y="18"/>
                </a:cubicBezTo>
                <a:moveTo>
                  <a:pt x="609" y="325"/>
                </a:moveTo>
                <a:cubicBezTo>
                  <a:pt x="608" y="313"/>
                  <a:pt x="607" y="300"/>
                  <a:pt x="605" y="288"/>
                </a:cubicBezTo>
                <a:cubicBezTo>
                  <a:pt x="590" y="288"/>
                  <a:pt x="575" y="288"/>
                  <a:pt x="558" y="288"/>
                </a:cubicBezTo>
                <a:cubicBezTo>
                  <a:pt x="537" y="287"/>
                  <a:pt x="514" y="287"/>
                  <a:pt x="492" y="287"/>
                </a:cubicBezTo>
                <a:cubicBezTo>
                  <a:pt x="492" y="287"/>
                  <a:pt x="490" y="292"/>
                  <a:pt x="489" y="294"/>
                </a:cubicBezTo>
                <a:cubicBezTo>
                  <a:pt x="488" y="294"/>
                  <a:pt x="488" y="294"/>
                  <a:pt x="488" y="294"/>
                </a:cubicBezTo>
                <a:cubicBezTo>
                  <a:pt x="488" y="295"/>
                  <a:pt x="488" y="295"/>
                  <a:pt x="488" y="295"/>
                </a:cubicBezTo>
                <a:cubicBezTo>
                  <a:pt x="487" y="295"/>
                  <a:pt x="487" y="295"/>
                  <a:pt x="487" y="295"/>
                </a:cubicBezTo>
                <a:cubicBezTo>
                  <a:pt x="486" y="295"/>
                  <a:pt x="486" y="295"/>
                  <a:pt x="484" y="295"/>
                </a:cubicBezTo>
                <a:cubicBezTo>
                  <a:pt x="484" y="295"/>
                  <a:pt x="484" y="295"/>
                  <a:pt x="484" y="295"/>
                </a:cubicBezTo>
                <a:cubicBezTo>
                  <a:pt x="483" y="295"/>
                  <a:pt x="483" y="295"/>
                  <a:pt x="483" y="295"/>
                </a:cubicBezTo>
                <a:cubicBezTo>
                  <a:pt x="482" y="296"/>
                  <a:pt x="482" y="296"/>
                  <a:pt x="482" y="296"/>
                </a:cubicBezTo>
                <a:cubicBezTo>
                  <a:pt x="482" y="296"/>
                  <a:pt x="482" y="296"/>
                  <a:pt x="482" y="296"/>
                </a:cubicBezTo>
                <a:cubicBezTo>
                  <a:pt x="481" y="296"/>
                  <a:pt x="481" y="296"/>
                  <a:pt x="480" y="296"/>
                </a:cubicBezTo>
                <a:cubicBezTo>
                  <a:pt x="480" y="295"/>
                  <a:pt x="479" y="295"/>
                  <a:pt x="479" y="295"/>
                </a:cubicBezTo>
                <a:cubicBezTo>
                  <a:pt x="479" y="295"/>
                  <a:pt x="478" y="294"/>
                  <a:pt x="478" y="294"/>
                </a:cubicBezTo>
                <a:cubicBezTo>
                  <a:pt x="478" y="294"/>
                  <a:pt x="475" y="294"/>
                  <a:pt x="473" y="294"/>
                </a:cubicBezTo>
                <a:cubicBezTo>
                  <a:pt x="473" y="294"/>
                  <a:pt x="473" y="294"/>
                  <a:pt x="473" y="294"/>
                </a:cubicBezTo>
                <a:cubicBezTo>
                  <a:pt x="472" y="294"/>
                  <a:pt x="472" y="294"/>
                  <a:pt x="472" y="294"/>
                </a:cubicBezTo>
                <a:cubicBezTo>
                  <a:pt x="471" y="294"/>
                  <a:pt x="471" y="294"/>
                  <a:pt x="471" y="294"/>
                </a:cubicBezTo>
                <a:cubicBezTo>
                  <a:pt x="473" y="295"/>
                  <a:pt x="474" y="295"/>
                  <a:pt x="477" y="296"/>
                </a:cubicBezTo>
                <a:cubicBezTo>
                  <a:pt x="478" y="296"/>
                  <a:pt x="478" y="297"/>
                  <a:pt x="478" y="297"/>
                </a:cubicBezTo>
                <a:cubicBezTo>
                  <a:pt x="478" y="298"/>
                  <a:pt x="478" y="298"/>
                  <a:pt x="478" y="298"/>
                </a:cubicBezTo>
                <a:cubicBezTo>
                  <a:pt x="478" y="299"/>
                  <a:pt x="478" y="299"/>
                  <a:pt x="479" y="300"/>
                </a:cubicBezTo>
                <a:cubicBezTo>
                  <a:pt x="479" y="300"/>
                  <a:pt x="479" y="301"/>
                  <a:pt x="479" y="301"/>
                </a:cubicBezTo>
                <a:cubicBezTo>
                  <a:pt x="479" y="302"/>
                  <a:pt x="479" y="302"/>
                  <a:pt x="479" y="302"/>
                </a:cubicBezTo>
                <a:cubicBezTo>
                  <a:pt x="479" y="303"/>
                  <a:pt x="479" y="303"/>
                  <a:pt x="479" y="303"/>
                </a:cubicBezTo>
                <a:cubicBezTo>
                  <a:pt x="479" y="306"/>
                  <a:pt x="482" y="308"/>
                  <a:pt x="483" y="311"/>
                </a:cubicBezTo>
                <a:cubicBezTo>
                  <a:pt x="485" y="314"/>
                  <a:pt x="486" y="314"/>
                  <a:pt x="487" y="315"/>
                </a:cubicBezTo>
                <a:cubicBezTo>
                  <a:pt x="488" y="315"/>
                  <a:pt x="488" y="315"/>
                  <a:pt x="489" y="315"/>
                </a:cubicBezTo>
                <a:cubicBezTo>
                  <a:pt x="491" y="316"/>
                  <a:pt x="491" y="313"/>
                  <a:pt x="492" y="312"/>
                </a:cubicBezTo>
                <a:cubicBezTo>
                  <a:pt x="492" y="313"/>
                  <a:pt x="493" y="313"/>
                  <a:pt x="493" y="313"/>
                </a:cubicBezTo>
                <a:cubicBezTo>
                  <a:pt x="495" y="316"/>
                  <a:pt x="498" y="318"/>
                  <a:pt x="499" y="321"/>
                </a:cubicBezTo>
                <a:cubicBezTo>
                  <a:pt x="505" y="332"/>
                  <a:pt x="505" y="332"/>
                  <a:pt x="505" y="332"/>
                </a:cubicBezTo>
                <a:cubicBezTo>
                  <a:pt x="505" y="333"/>
                  <a:pt x="505" y="333"/>
                  <a:pt x="505" y="333"/>
                </a:cubicBezTo>
                <a:cubicBezTo>
                  <a:pt x="504" y="335"/>
                  <a:pt x="504" y="337"/>
                  <a:pt x="505" y="339"/>
                </a:cubicBezTo>
                <a:cubicBezTo>
                  <a:pt x="506" y="341"/>
                  <a:pt x="509" y="340"/>
                  <a:pt x="510" y="341"/>
                </a:cubicBezTo>
                <a:cubicBezTo>
                  <a:pt x="511" y="342"/>
                  <a:pt x="516" y="352"/>
                  <a:pt x="516" y="352"/>
                </a:cubicBezTo>
                <a:cubicBezTo>
                  <a:pt x="518" y="356"/>
                  <a:pt x="514" y="362"/>
                  <a:pt x="519" y="364"/>
                </a:cubicBezTo>
                <a:cubicBezTo>
                  <a:pt x="519" y="364"/>
                  <a:pt x="525" y="368"/>
                  <a:pt x="527" y="373"/>
                </a:cubicBezTo>
                <a:cubicBezTo>
                  <a:pt x="527" y="376"/>
                  <a:pt x="528" y="376"/>
                  <a:pt x="529" y="377"/>
                </a:cubicBezTo>
                <a:cubicBezTo>
                  <a:pt x="531" y="379"/>
                  <a:pt x="531" y="379"/>
                  <a:pt x="538" y="397"/>
                </a:cubicBezTo>
                <a:cubicBezTo>
                  <a:pt x="538" y="401"/>
                  <a:pt x="538" y="404"/>
                  <a:pt x="538" y="408"/>
                </a:cubicBezTo>
                <a:cubicBezTo>
                  <a:pt x="539" y="414"/>
                  <a:pt x="547" y="415"/>
                  <a:pt x="549" y="412"/>
                </a:cubicBezTo>
                <a:cubicBezTo>
                  <a:pt x="553" y="408"/>
                  <a:pt x="553" y="408"/>
                  <a:pt x="555" y="407"/>
                </a:cubicBezTo>
                <a:cubicBezTo>
                  <a:pt x="557" y="407"/>
                  <a:pt x="559" y="407"/>
                  <a:pt x="561" y="407"/>
                </a:cubicBezTo>
                <a:cubicBezTo>
                  <a:pt x="561" y="407"/>
                  <a:pt x="561" y="407"/>
                  <a:pt x="561" y="407"/>
                </a:cubicBezTo>
                <a:cubicBezTo>
                  <a:pt x="562" y="408"/>
                  <a:pt x="562" y="408"/>
                  <a:pt x="563" y="408"/>
                </a:cubicBezTo>
                <a:cubicBezTo>
                  <a:pt x="563" y="408"/>
                  <a:pt x="563" y="408"/>
                  <a:pt x="563" y="408"/>
                </a:cubicBezTo>
                <a:cubicBezTo>
                  <a:pt x="564" y="408"/>
                  <a:pt x="564" y="407"/>
                  <a:pt x="565" y="406"/>
                </a:cubicBezTo>
                <a:cubicBezTo>
                  <a:pt x="569" y="400"/>
                  <a:pt x="577" y="402"/>
                  <a:pt x="582" y="397"/>
                </a:cubicBezTo>
                <a:cubicBezTo>
                  <a:pt x="583" y="396"/>
                  <a:pt x="583" y="396"/>
                  <a:pt x="586" y="396"/>
                </a:cubicBezTo>
                <a:cubicBezTo>
                  <a:pt x="587" y="395"/>
                  <a:pt x="587" y="395"/>
                  <a:pt x="587" y="395"/>
                </a:cubicBezTo>
                <a:cubicBezTo>
                  <a:pt x="587" y="392"/>
                  <a:pt x="587" y="392"/>
                  <a:pt x="588" y="391"/>
                </a:cubicBezTo>
                <a:cubicBezTo>
                  <a:pt x="589" y="391"/>
                  <a:pt x="589" y="391"/>
                  <a:pt x="591" y="390"/>
                </a:cubicBezTo>
                <a:cubicBezTo>
                  <a:pt x="593" y="389"/>
                  <a:pt x="593" y="389"/>
                  <a:pt x="601" y="389"/>
                </a:cubicBezTo>
                <a:cubicBezTo>
                  <a:pt x="601" y="389"/>
                  <a:pt x="601" y="385"/>
                  <a:pt x="603" y="382"/>
                </a:cubicBezTo>
                <a:cubicBezTo>
                  <a:pt x="605" y="382"/>
                  <a:pt x="606" y="382"/>
                  <a:pt x="608" y="382"/>
                </a:cubicBezTo>
                <a:cubicBezTo>
                  <a:pt x="609" y="379"/>
                  <a:pt x="610" y="376"/>
                  <a:pt x="610" y="376"/>
                </a:cubicBezTo>
                <a:cubicBezTo>
                  <a:pt x="611" y="365"/>
                  <a:pt x="610" y="354"/>
                  <a:pt x="610" y="342"/>
                </a:cubicBezTo>
                <a:cubicBezTo>
                  <a:pt x="609" y="343"/>
                  <a:pt x="609" y="343"/>
                  <a:pt x="609" y="343"/>
                </a:cubicBezTo>
                <a:cubicBezTo>
                  <a:pt x="608" y="342"/>
                  <a:pt x="609" y="340"/>
                  <a:pt x="608" y="339"/>
                </a:cubicBezTo>
                <a:cubicBezTo>
                  <a:pt x="607" y="339"/>
                  <a:pt x="607" y="339"/>
                  <a:pt x="607" y="338"/>
                </a:cubicBezTo>
                <a:cubicBezTo>
                  <a:pt x="607" y="335"/>
                  <a:pt x="606" y="333"/>
                  <a:pt x="606" y="331"/>
                </a:cubicBezTo>
                <a:cubicBezTo>
                  <a:pt x="606" y="330"/>
                  <a:pt x="606" y="330"/>
                  <a:pt x="605" y="329"/>
                </a:cubicBezTo>
                <a:cubicBezTo>
                  <a:pt x="602" y="331"/>
                  <a:pt x="602" y="331"/>
                  <a:pt x="601" y="340"/>
                </a:cubicBezTo>
                <a:cubicBezTo>
                  <a:pt x="600" y="340"/>
                  <a:pt x="599" y="340"/>
                  <a:pt x="597" y="340"/>
                </a:cubicBezTo>
                <a:cubicBezTo>
                  <a:pt x="596" y="340"/>
                  <a:pt x="596" y="340"/>
                  <a:pt x="596" y="340"/>
                </a:cubicBezTo>
                <a:cubicBezTo>
                  <a:pt x="595" y="340"/>
                  <a:pt x="594" y="339"/>
                  <a:pt x="593" y="339"/>
                </a:cubicBezTo>
                <a:cubicBezTo>
                  <a:pt x="592" y="339"/>
                  <a:pt x="592" y="339"/>
                  <a:pt x="592" y="339"/>
                </a:cubicBezTo>
                <a:cubicBezTo>
                  <a:pt x="589" y="341"/>
                  <a:pt x="589" y="341"/>
                  <a:pt x="588" y="343"/>
                </a:cubicBezTo>
                <a:cubicBezTo>
                  <a:pt x="588" y="343"/>
                  <a:pt x="584" y="342"/>
                  <a:pt x="584" y="337"/>
                </a:cubicBezTo>
                <a:cubicBezTo>
                  <a:pt x="584" y="337"/>
                  <a:pt x="584" y="336"/>
                  <a:pt x="585" y="336"/>
                </a:cubicBezTo>
                <a:cubicBezTo>
                  <a:pt x="586" y="335"/>
                  <a:pt x="586" y="335"/>
                  <a:pt x="587" y="335"/>
                </a:cubicBezTo>
                <a:cubicBezTo>
                  <a:pt x="587" y="335"/>
                  <a:pt x="588" y="335"/>
                  <a:pt x="588" y="335"/>
                </a:cubicBezTo>
                <a:cubicBezTo>
                  <a:pt x="594" y="338"/>
                  <a:pt x="594" y="334"/>
                  <a:pt x="594" y="334"/>
                </a:cubicBezTo>
                <a:cubicBezTo>
                  <a:pt x="593" y="334"/>
                  <a:pt x="593" y="334"/>
                  <a:pt x="593" y="334"/>
                </a:cubicBezTo>
                <a:cubicBezTo>
                  <a:pt x="592" y="333"/>
                  <a:pt x="592" y="333"/>
                  <a:pt x="591" y="333"/>
                </a:cubicBezTo>
                <a:cubicBezTo>
                  <a:pt x="591" y="333"/>
                  <a:pt x="590" y="333"/>
                  <a:pt x="590" y="334"/>
                </a:cubicBezTo>
                <a:cubicBezTo>
                  <a:pt x="589" y="334"/>
                  <a:pt x="589" y="334"/>
                  <a:pt x="588" y="334"/>
                </a:cubicBezTo>
                <a:cubicBezTo>
                  <a:pt x="585" y="333"/>
                  <a:pt x="582" y="333"/>
                  <a:pt x="580" y="332"/>
                </a:cubicBezTo>
                <a:cubicBezTo>
                  <a:pt x="579" y="332"/>
                  <a:pt x="578" y="332"/>
                  <a:pt x="578" y="332"/>
                </a:cubicBezTo>
                <a:cubicBezTo>
                  <a:pt x="578" y="330"/>
                  <a:pt x="578" y="327"/>
                  <a:pt x="577" y="325"/>
                </a:cubicBezTo>
                <a:cubicBezTo>
                  <a:pt x="576" y="324"/>
                  <a:pt x="576" y="324"/>
                  <a:pt x="570" y="321"/>
                </a:cubicBezTo>
                <a:cubicBezTo>
                  <a:pt x="568" y="316"/>
                  <a:pt x="565" y="311"/>
                  <a:pt x="565" y="305"/>
                </a:cubicBezTo>
                <a:cubicBezTo>
                  <a:pt x="566" y="301"/>
                  <a:pt x="571" y="303"/>
                  <a:pt x="572" y="303"/>
                </a:cubicBezTo>
                <a:cubicBezTo>
                  <a:pt x="572" y="304"/>
                  <a:pt x="572" y="304"/>
                  <a:pt x="576" y="308"/>
                </a:cubicBezTo>
                <a:cubicBezTo>
                  <a:pt x="578" y="310"/>
                  <a:pt x="578" y="310"/>
                  <a:pt x="580" y="314"/>
                </a:cubicBezTo>
                <a:cubicBezTo>
                  <a:pt x="581" y="317"/>
                  <a:pt x="584" y="317"/>
                  <a:pt x="586" y="319"/>
                </a:cubicBezTo>
                <a:cubicBezTo>
                  <a:pt x="589" y="323"/>
                  <a:pt x="590" y="323"/>
                  <a:pt x="598" y="324"/>
                </a:cubicBezTo>
                <a:cubicBezTo>
                  <a:pt x="599" y="324"/>
                  <a:pt x="599" y="324"/>
                  <a:pt x="599" y="324"/>
                </a:cubicBezTo>
                <a:cubicBezTo>
                  <a:pt x="599" y="324"/>
                  <a:pt x="600" y="324"/>
                  <a:pt x="600" y="324"/>
                </a:cubicBezTo>
                <a:cubicBezTo>
                  <a:pt x="601" y="324"/>
                  <a:pt x="602" y="324"/>
                  <a:pt x="604" y="323"/>
                </a:cubicBezTo>
                <a:cubicBezTo>
                  <a:pt x="604" y="323"/>
                  <a:pt x="605" y="323"/>
                  <a:pt x="605" y="323"/>
                </a:cubicBezTo>
                <a:cubicBezTo>
                  <a:pt x="607" y="323"/>
                  <a:pt x="607" y="323"/>
                  <a:pt x="609" y="325"/>
                </a:cubicBezTo>
                <a:cubicBezTo>
                  <a:pt x="609" y="325"/>
                  <a:pt x="609" y="325"/>
                  <a:pt x="609" y="325"/>
                </a:cubicBezTo>
                <a:moveTo>
                  <a:pt x="680" y="160"/>
                </a:moveTo>
                <a:cubicBezTo>
                  <a:pt x="671" y="147"/>
                  <a:pt x="657" y="130"/>
                  <a:pt x="646" y="118"/>
                </a:cubicBezTo>
                <a:cubicBezTo>
                  <a:pt x="649" y="120"/>
                  <a:pt x="614" y="121"/>
                  <a:pt x="550" y="121"/>
                </a:cubicBezTo>
                <a:cubicBezTo>
                  <a:pt x="577" y="168"/>
                  <a:pt x="596" y="225"/>
                  <a:pt x="605" y="288"/>
                </a:cubicBezTo>
                <a:cubicBezTo>
                  <a:pt x="690" y="289"/>
                  <a:pt x="736" y="287"/>
                  <a:pt x="736" y="284"/>
                </a:cubicBezTo>
                <a:cubicBezTo>
                  <a:pt x="730" y="264"/>
                  <a:pt x="730" y="264"/>
                  <a:pt x="730" y="264"/>
                </a:cubicBezTo>
                <a:cubicBezTo>
                  <a:pt x="718" y="228"/>
                  <a:pt x="718" y="227"/>
                  <a:pt x="709" y="210"/>
                </a:cubicBezTo>
                <a:cubicBezTo>
                  <a:pt x="693" y="178"/>
                  <a:pt x="690" y="173"/>
                  <a:pt x="680" y="160"/>
                </a:cubicBezTo>
                <a:moveTo>
                  <a:pt x="415" y="119"/>
                </a:moveTo>
                <a:cubicBezTo>
                  <a:pt x="416" y="119"/>
                  <a:pt x="418" y="119"/>
                  <a:pt x="420" y="119"/>
                </a:cubicBezTo>
                <a:cubicBezTo>
                  <a:pt x="419" y="119"/>
                  <a:pt x="419" y="119"/>
                  <a:pt x="419" y="119"/>
                </a:cubicBezTo>
                <a:cubicBezTo>
                  <a:pt x="418" y="119"/>
                  <a:pt x="418" y="119"/>
                  <a:pt x="418" y="119"/>
                </a:cubicBezTo>
                <a:cubicBezTo>
                  <a:pt x="418" y="119"/>
                  <a:pt x="418" y="119"/>
                  <a:pt x="418" y="119"/>
                </a:cubicBezTo>
                <a:cubicBezTo>
                  <a:pt x="418" y="119"/>
                  <a:pt x="418" y="119"/>
                  <a:pt x="417" y="118"/>
                </a:cubicBezTo>
                <a:cubicBezTo>
                  <a:pt x="417" y="117"/>
                  <a:pt x="417" y="117"/>
                  <a:pt x="417" y="117"/>
                </a:cubicBezTo>
                <a:cubicBezTo>
                  <a:pt x="417" y="117"/>
                  <a:pt x="417" y="117"/>
                  <a:pt x="417" y="117"/>
                </a:cubicBezTo>
                <a:cubicBezTo>
                  <a:pt x="416" y="117"/>
                  <a:pt x="416" y="117"/>
                  <a:pt x="415" y="117"/>
                </a:cubicBezTo>
                <a:cubicBezTo>
                  <a:pt x="415" y="117"/>
                  <a:pt x="415" y="117"/>
                  <a:pt x="415" y="117"/>
                </a:cubicBezTo>
                <a:cubicBezTo>
                  <a:pt x="414" y="118"/>
                  <a:pt x="414" y="118"/>
                  <a:pt x="414" y="118"/>
                </a:cubicBezTo>
                <a:cubicBezTo>
                  <a:pt x="414" y="118"/>
                  <a:pt x="414" y="118"/>
                  <a:pt x="414" y="118"/>
                </a:cubicBezTo>
                <a:cubicBezTo>
                  <a:pt x="415" y="119"/>
                  <a:pt x="415" y="119"/>
                  <a:pt x="415" y="119"/>
                </a:cubicBezTo>
                <a:moveTo>
                  <a:pt x="416" y="52"/>
                </a:moveTo>
                <a:cubicBezTo>
                  <a:pt x="416" y="51"/>
                  <a:pt x="416" y="50"/>
                  <a:pt x="415" y="50"/>
                </a:cubicBezTo>
                <a:cubicBezTo>
                  <a:pt x="415" y="50"/>
                  <a:pt x="415" y="50"/>
                  <a:pt x="415" y="50"/>
                </a:cubicBezTo>
                <a:cubicBezTo>
                  <a:pt x="415" y="50"/>
                  <a:pt x="415" y="50"/>
                  <a:pt x="415" y="50"/>
                </a:cubicBezTo>
                <a:cubicBezTo>
                  <a:pt x="414" y="50"/>
                  <a:pt x="414" y="50"/>
                  <a:pt x="413" y="50"/>
                </a:cubicBezTo>
                <a:cubicBezTo>
                  <a:pt x="414" y="50"/>
                  <a:pt x="414" y="50"/>
                  <a:pt x="414" y="50"/>
                </a:cubicBezTo>
                <a:cubicBezTo>
                  <a:pt x="414" y="51"/>
                  <a:pt x="414" y="51"/>
                  <a:pt x="414" y="51"/>
                </a:cubicBezTo>
                <a:cubicBezTo>
                  <a:pt x="414" y="51"/>
                  <a:pt x="414" y="52"/>
                  <a:pt x="414" y="52"/>
                </a:cubicBezTo>
                <a:cubicBezTo>
                  <a:pt x="415" y="52"/>
                  <a:pt x="415" y="52"/>
                  <a:pt x="416" y="52"/>
                </a:cubicBezTo>
                <a:moveTo>
                  <a:pt x="550" y="121"/>
                </a:moveTo>
                <a:cubicBezTo>
                  <a:pt x="537" y="99"/>
                  <a:pt x="522" y="79"/>
                  <a:pt x="507" y="62"/>
                </a:cubicBezTo>
                <a:cubicBezTo>
                  <a:pt x="507" y="63"/>
                  <a:pt x="507" y="63"/>
                  <a:pt x="507" y="63"/>
                </a:cubicBezTo>
                <a:cubicBezTo>
                  <a:pt x="506" y="64"/>
                  <a:pt x="506" y="64"/>
                  <a:pt x="506" y="64"/>
                </a:cubicBezTo>
                <a:cubicBezTo>
                  <a:pt x="505" y="63"/>
                  <a:pt x="504" y="63"/>
                  <a:pt x="504" y="63"/>
                </a:cubicBezTo>
                <a:cubicBezTo>
                  <a:pt x="504" y="63"/>
                  <a:pt x="504" y="63"/>
                  <a:pt x="503" y="63"/>
                </a:cubicBezTo>
                <a:cubicBezTo>
                  <a:pt x="503" y="64"/>
                  <a:pt x="504" y="65"/>
                  <a:pt x="504" y="65"/>
                </a:cubicBezTo>
                <a:cubicBezTo>
                  <a:pt x="504" y="65"/>
                  <a:pt x="503" y="65"/>
                  <a:pt x="503" y="65"/>
                </a:cubicBezTo>
                <a:cubicBezTo>
                  <a:pt x="501" y="64"/>
                  <a:pt x="501" y="64"/>
                  <a:pt x="498" y="61"/>
                </a:cubicBezTo>
                <a:cubicBezTo>
                  <a:pt x="497" y="62"/>
                  <a:pt x="497" y="62"/>
                  <a:pt x="497" y="62"/>
                </a:cubicBezTo>
                <a:cubicBezTo>
                  <a:pt x="497" y="62"/>
                  <a:pt x="497" y="62"/>
                  <a:pt x="496" y="62"/>
                </a:cubicBezTo>
                <a:cubicBezTo>
                  <a:pt x="496" y="63"/>
                  <a:pt x="496" y="63"/>
                  <a:pt x="496" y="63"/>
                </a:cubicBezTo>
                <a:cubicBezTo>
                  <a:pt x="495" y="63"/>
                  <a:pt x="495" y="63"/>
                  <a:pt x="495" y="63"/>
                </a:cubicBezTo>
                <a:cubicBezTo>
                  <a:pt x="494" y="63"/>
                  <a:pt x="494" y="63"/>
                  <a:pt x="494" y="63"/>
                </a:cubicBezTo>
                <a:cubicBezTo>
                  <a:pt x="494" y="64"/>
                  <a:pt x="493" y="64"/>
                  <a:pt x="493" y="64"/>
                </a:cubicBezTo>
                <a:cubicBezTo>
                  <a:pt x="492" y="65"/>
                  <a:pt x="492" y="65"/>
                  <a:pt x="492" y="65"/>
                </a:cubicBezTo>
                <a:cubicBezTo>
                  <a:pt x="490" y="65"/>
                  <a:pt x="490" y="65"/>
                  <a:pt x="490" y="67"/>
                </a:cubicBezTo>
                <a:cubicBezTo>
                  <a:pt x="489" y="67"/>
                  <a:pt x="489" y="67"/>
                  <a:pt x="488" y="67"/>
                </a:cubicBezTo>
                <a:cubicBezTo>
                  <a:pt x="487" y="68"/>
                  <a:pt x="487" y="68"/>
                  <a:pt x="487" y="68"/>
                </a:cubicBezTo>
                <a:cubicBezTo>
                  <a:pt x="490" y="70"/>
                  <a:pt x="490" y="70"/>
                  <a:pt x="490" y="70"/>
                </a:cubicBezTo>
                <a:cubicBezTo>
                  <a:pt x="489" y="72"/>
                  <a:pt x="489" y="72"/>
                  <a:pt x="486" y="73"/>
                </a:cubicBezTo>
                <a:cubicBezTo>
                  <a:pt x="486" y="73"/>
                  <a:pt x="486" y="73"/>
                  <a:pt x="486" y="73"/>
                </a:cubicBezTo>
                <a:cubicBezTo>
                  <a:pt x="480" y="69"/>
                  <a:pt x="480" y="69"/>
                  <a:pt x="480" y="68"/>
                </a:cubicBezTo>
                <a:cubicBezTo>
                  <a:pt x="481" y="68"/>
                  <a:pt x="482" y="68"/>
                  <a:pt x="483" y="68"/>
                </a:cubicBezTo>
                <a:cubicBezTo>
                  <a:pt x="483" y="67"/>
                  <a:pt x="482" y="66"/>
                  <a:pt x="482" y="65"/>
                </a:cubicBezTo>
                <a:cubicBezTo>
                  <a:pt x="481" y="65"/>
                  <a:pt x="481" y="65"/>
                  <a:pt x="480" y="65"/>
                </a:cubicBezTo>
                <a:cubicBezTo>
                  <a:pt x="479" y="64"/>
                  <a:pt x="479" y="64"/>
                  <a:pt x="477" y="63"/>
                </a:cubicBezTo>
                <a:cubicBezTo>
                  <a:pt x="477" y="63"/>
                  <a:pt x="477" y="63"/>
                  <a:pt x="476" y="63"/>
                </a:cubicBezTo>
                <a:cubicBezTo>
                  <a:pt x="476" y="63"/>
                  <a:pt x="476" y="63"/>
                  <a:pt x="476" y="63"/>
                </a:cubicBezTo>
                <a:cubicBezTo>
                  <a:pt x="475" y="62"/>
                  <a:pt x="475" y="62"/>
                  <a:pt x="473" y="62"/>
                </a:cubicBezTo>
                <a:cubicBezTo>
                  <a:pt x="472" y="62"/>
                  <a:pt x="472" y="62"/>
                  <a:pt x="472" y="62"/>
                </a:cubicBezTo>
                <a:cubicBezTo>
                  <a:pt x="471" y="63"/>
                  <a:pt x="471" y="63"/>
                  <a:pt x="472" y="63"/>
                </a:cubicBezTo>
                <a:cubicBezTo>
                  <a:pt x="472" y="64"/>
                  <a:pt x="472" y="64"/>
                  <a:pt x="473" y="64"/>
                </a:cubicBezTo>
                <a:cubicBezTo>
                  <a:pt x="475" y="65"/>
                  <a:pt x="476" y="67"/>
                  <a:pt x="476" y="68"/>
                </a:cubicBezTo>
                <a:cubicBezTo>
                  <a:pt x="476" y="69"/>
                  <a:pt x="476" y="70"/>
                  <a:pt x="478" y="71"/>
                </a:cubicBezTo>
                <a:cubicBezTo>
                  <a:pt x="479" y="71"/>
                  <a:pt x="479" y="71"/>
                  <a:pt x="481" y="73"/>
                </a:cubicBezTo>
                <a:cubicBezTo>
                  <a:pt x="481" y="73"/>
                  <a:pt x="481" y="73"/>
                  <a:pt x="481" y="73"/>
                </a:cubicBezTo>
                <a:cubicBezTo>
                  <a:pt x="481" y="75"/>
                  <a:pt x="482" y="76"/>
                  <a:pt x="483" y="77"/>
                </a:cubicBezTo>
                <a:cubicBezTo>
                  <a:pt x="480" y="77"/>
                  <a:pt x="480" y="77"/>
                  <a:pt x="480" y="76"/>
                </a:cubicBezTo>
                <a:cubicBezTo>
                  <a:pt x="479" y="75"/>
                  <a:pt x="479" y="75"/>
                  <a:pt x="479" y="75"/>
                </a:cubicBezTo>
                <a:cubicBezTo>
                  <a:pt x="479" y="75"/>
                  <a:pt x="479" y="75"/>
                  <a:pt x="474" y="75"/>
                </a:cubicBezTo>
                <a:cubicBezTo>
                  <a:pt x="474" y="76"/>
                  <a:pt x="474" y="77"/>
                  <a:pt x="474" y="77"/>
                </a:cubicBezTo>
                <a:cubicBezTo>
                  <a:pt x="471" y="78"/>
                  <a:pt x="471" y="78"/>
                  <a:pt x="471" y="80"/>
                </a:cubicBezTo>
                <a:cubicBezTo>
                  <a:pt x="470" y="80"/>
                  <a:pt x="470" y="80"/>
                  <a:pt x="470" y="80"/>
                </a:cubicBezTo>
                <a:cubicBezTo>
                  <a:pt x="470" y="80"/>
                  <a:pt x="470" y="80"/>
                  <a:pt x="470" y="80"/>
                </a:cubicBezTo>
                <a:cubicBezTo>
                  <a:pt x="471" y="82"/>
                  <a:pt x="474" y="83"/>
                  <a:pt x="475" y="85"/>
                </a:cubicBezTo>
                <a:cubicBezTo>
                  <a:pt x="474" y="85"/>
                  <a:pt x="474" y="85"/>
                  <a:pt x="474" y="85"/>
                </a:cubicBezTo>
                <a:cubicBezTo>
                  <a:pt x="471" y="85"/>
                  <a:pt x="471" y="85"/>
                  <a:pt x="470" y="85"/>
                </a:cubicBezTo>
                <a:cubicBezTo>
                  <a:pt x="470" y="85"/>
                  <a:pt x="470" y="85"/>
                  <a:pt x="469" y="85"/>
                </a:cubicBezTo>
                <a:cubicBezTo>
                  <a:pt x="464" y="84"/>
                  <a:pt x="462" y="82"/>
                  <a:pt x="462" y="81"/>
                </a:cubicBezTo>
                <a:cubicBezTo>
                  <a:pt x="461" y="82"/>
                  <a:pt x="461" y="82"/>
                  <a:pt x="460" y="83"/>
                </a:cubicBezTo>
                <a:cubicBezTo>
                  <a:pt x="460" y="84"/>
                  <a:pt x="460" y="85"/>
                  <a:pt x="463" y="85"/>
                </a:cubicBezTo>
                <a:cubicBezTo>
                  <a:pt x="463" y="86"/>
                  <a:pt x="463" y="86"/>
                  <a:pt x="463" y="86"/>
                </a:cubicBezTo>
                <a:cubicBezTo>
                  <a:pt x="464" y="87"/>
                  <a:pt x="464" y="87"/>
                  <a:pt x="464" y="87"/>
                </a:cubicBezTo>
                <a:cubicBezTo>
                  <a:pt x="466" y="87"/>
                  <a:pt x="467" y="87"/>
                  <a:pt x="468" y="88"/>
                </a:cubicBezTo>
                <a:cubicBezTo>
                  <a:pt x="468" y="89"/>
                  <a:pt x="468" y="89"/>
                  <a:pt x="468" y="89"/>
                </a:cubicBezTo>
                <a:cubicBezTo>
                  <a:pt x="467" y="89"/>
                  <a:pt x="466" y="89"/>
                  <a:pt x="465" y="89"/>
                </a:cubicBezTo>
                <a:cubicBezTo>
                  <a:pt x="464" y="90"/>
                  <a:pt x="464" y="90"/>
                  <a:pt x="464" y="90"/>
                </a:cubicBezTo>
                <a:cubicBezTo>
                  <a:pt x="455" y="83"/>
                  <a:pt x="455" y="83"/>
                  <a:pt x="455" y="83"/>
                </a:cubicBezTo>
                <a:cubicBezTo>
                  <a:pt x="454" y="83"/>
                  <a:pt x="453" y="83"/>
                  <a:pt x="453" y="83"/>
                </a:cubicBezTo>
                <a:cubicBezTo>
                  <a:pt x="452" y="80"/>
                  <a:pt x="452" y="80"/>
                  <a:pt x="452" y="80"/>
                </a:cubicBezTo>
                <a:cubicBezTo>
                  <a:pt x="450" y="75"/>
                  <a:pt x="443" y="75"/>
                  <a:pt x="441" y="70"/>
                </a:cubicBezTo>
                <a:cubicBezTo>
                  <a:pt x="443" y="71"/>
                  <a:pt x="452" y="74"/>
                  <a:pt x="452" y="74"/>
                </a:cubicBezTo>
                <a:cubicBezTo>
                  <a:pt x="454" y="74"/>
                  <a:pt x="455" y="75"/>
                  <a:pt x="457" y="75"/>
                </a:cubicBezTo>
                <a:cubicBezTo>
                  <a:pt x="459" y="75"/>
                  <a:pt x="460" y="76"/>
                  <a:pt x="462" y="76"/>
                </a:cubicBezTo>
                <a:cubicBezTo>
                  <a:pt x="463" y="76"/>
                  <a:pt x="463" y="76"/>
                  <a:pt x="464" y="76"/>
                </a:cubicBezTo>
                <a:cubicBezTo>
                  <a:pt x="464" y="76"/>
                  <a:pt x="464" y="76"/>
                  <a:pt x="464" y="76"/>
                </a:cubicBezTo>
                <a:cubicBezTo>
                  <a:pt x="477" y="72"/>
                  <a:pt x="464" y="66"/>
                  <a:pt x="464" y="66"/>
                </a:cubicBezTo>
                <a:cubicBezTo>
                  <a:pt x="454" y="62"/>
                  <a:pt x="454" y="62"/>
                  <a:pt x="454" y="62"/>
                </a:cubicBezTo>
                <a:cubicBezTo>
                  <a:pt x="453" y="61"/>
                  <a:pt x="452" y="61"/>
                  <a:pt x="451" y="61"/>
                </a:cubicBezTo>
                <a:cubicBezTo>
                  <a:pt x="450" y="60"/>
                  <a:pt x="450" y="60"/>
                  <a:pt x="447" y="60"/>
                </a:cubicBezTo>
                <a:cubicBezTo>
                  <a:pt x="446" y="60"/>
                  <a:pt x="446" y="60"/>
                  <a:pt x="446" y="60"/>
                </a:cubicBezTo>
                <a:cubicBezTo>
                  <a:pt x="445" y="60"/>
                  <a:pt x="444" y="59"/>
                  <a:pt x="443" y="58"/>
                </a:cubicBezTo>
                <a:cubicBezTo>
                  <a:pt x="442" y="58"/>
                  <a:pt x="441" y="58"/>
                  <a:pt x="441" y="58"/>
                </a:cubicBezTo>
                <a:cubicBezTo>
                  <a:pt x="441" y="59"/>
                  <a:pt x="441" y="59"/>
                  <a:pt x="441" y="59"/>
                </a:cubicBezTo>
                <a:cubicBezTo>
                  <a:pt x="440" y="60"/>
                  <a:pt x="440" y="60"/>
                  <a:pt x="440" y="60"/>
                </a:cubicBezTo>
                <a:cubicBezTo>
                  <a:pt x="439" y="59"/>
                  <a:pt x="439" y="59"/>
                  <a:pt x="439" y="59"/>
                </a:cubicBezTo>
                <a:cubicBezTo>
                  <a:pt x="439" y="59"/>
                  <a:pt x="439" y="58"/>
                  <a:pt x="439" y="58"/>
                </a:cubicBezTo>
                <a:cubicBezTo>
                  <a:pt x="439" y="57"/>
                  <a:pt x="439" y="57"/>
                  <a:pt x="439" y="57"/>
                </a:cubicBezTo>
                <a:cubicBezTo>
                  <a:pt x="438" y="57"/>
                  <a:pt x="437" y="57"/>
                  <a:pt x="436" y="55"/>
                </a:cubicBezTo>
                <a:cubicBezTo>
                  <a:pt x="436" y="55"/>
                  <a:pt x="435" y="55"/>
                  <a:pt x="435" y="55"/>
                </a:cubicBezTo>
                <a:cubicBezTo>
                  <a:pt x="434" y="56"/>
                  <a:pt x="434" y="56"/>
                  <a:pt x="434" y="56"/>
                </a:cubicBezTo>
                <a:cubicBezTo>
                  <a:pt x="432" y="56"/>
                  <a:pt x="431" y="55"/>
                  <a:pt x="429" y="54"/>
                </a:cubicBezTo>
                <a:cubicBezTo>
                  <a:pt x="428" y="54"/>
                  <a:pt x="428" y="54"/>
                  <a:pt x="428" y="54"/>
                </a:cubicBezTo>
                <a:cubicBezTo>
                  <a:pt x="428" y="54"/>
                  <a:pt x="429" y="54"/>
                  <a:pt x="429" y="54"/>
                </a:cubicBezTo>
                <a:cubicBezTo>
                  <a:pt x="429" y="53"/>
                  <a:pt x="429" y="53"/>
                  <a:pt x="430" y="52"/>
                </a:cubicBezTo>
                <a:cubicBezTo>
                  <a:pt x="429" y="52"/>
                  <a:pt x="427" y="50"/>
                  <a:pt x="423" y="50"/>
                </a:cubicBezTo>
                <a:cubicBezTo>
                  <a:pt x="423" y="50"/>
                  <a:pt x="423" y="51"/>
                  <a:pt x="423" y="51"/>
                </a:cubicBezTo>
                <a:cubicBezTo>
                  <a:pt x="423" y="51"/>
                  <a:pt x="423" y="51"/>
                  <a:pt x="422" y="51"/>
                </a:cubicBezTo>
                <a:cubicBezTo>
                  <a:pt x="422" y="51"/>
                  <a:pt x="421" y="51"/>
                  <a:pt x="421" y="50"/>
                </a:cubicBezTo>
                <a:cubicBezTo>
                  <a:pt x="422" y="49"/>
                  <a:pt x="422" y="49"/>
                  <a:pt x="422" y="49"/>
                </a:cubicBezTo>
                <a:cubicBezTo>
                  <a:pt x="422" y="49"/>
                  <a:pt x="422" y="49"/>
                  <a:pt x="422" y="49"/>
                </a:cubicBezTo>
                <a:cubicBezTo>
                  <a:pt x="418" y="48"/>
                  <a:pt x="418" y="48"/>
                  <a:pt x="418" y="48"/>
                </a:cubicBezTo>
                <a:cubicBezTo>
                  <a:pt x="418" y="49"/>
                  <a:pt x="418" y="50"/>
                  <a:pt x="418" y="50"/>
                </a:cubicBezTo>
                <a:cubicBezTo>
                  <a:pt x="418" y="51"/>
                  <a:pt x="418" y="51"/>
                  <a:pt x="418" y="52"/>
                </a:cubicBezTo>
                <a:cubicBezTo>
                  <a:pt x="418" y="52"/>
                  <a:pt x="418" y="52"/>
                  <a:pt x="418" y="52"/>
                </a:cubicBezTo>
                <a:cubicBezTo>
                  <a:pt x="418" y="50"/>
                  <a:pt x="418" y="50"/>
                  <a:pt x="417" y="49"/>
                </a:cubicBezTo>
                <a:cubicBezTo>
                  <a:pt x="416" y="49"/>
                  <a:pt x="416" y="49"/>
                  <a:pt x="415" y="49"/>
                </a:cubicBezTo>
                <a:cubicBezTo>
                  <a:pt x="415" y="48"/>
                  <a:pt x="415" y="48"/>
                  <a:pt x="415" y="48"/>
                </a:cubicBezTo>
                <a:cubicBezTo>
                  <a:pt x="414" y="48"/>
                  <a:pt x="414" y="48"/>
                  <a:pt x="414" y="48"/>
                </a:cubicBezTo>
                <a:cubicBezTo>
                  <a:pt x="414" y="48"/>
                  <a:pt x="414" y="48"/>
                  <a:pt x="414" y="48"/>
                </a:cubicBezTo>
                <a:cubicBezTo>
                  <a:pt x="413" y="48"/>
                  <a:pt x="412" y="49"/>
                  <a:pt x="411" y="49"/>
                </a:cubicBezTo>
                <a:cubicBezTo>
                  <a:pt x="411" y="50"/>
                  <a:pt x="411" y="50"/>
                  <a:pt x="410" y="51"/>
                </a:cubicBezTo>
                <a:cubicBezTo>
                  <a:pt x="410" y="51"/>
                  <a:pt x="410" y="51"/>
                  <a:pt x="410" y="51"/>
                </a:cubicBezTo>
                <a:cubicBezTo>
                  <a:pt x="409" y="50"/>
                  <a:pt x="409" y="50"/>
                  <a:pt x="409" y="50"/>
                </a:cubicBezTo>
                <a:cubicBezTo>
                  <a:pt x="409" y="50"/>
                  <a:pt x="409" y="50"/>
                  <a:pt x="409" y="49"/>
                </a:cubicBezTo>
                <a:cubicBezTo>
                  <a:pt x="409" y="49"/>
                  <a:pt x="408" y="49"/>
                  <a:pt x="407" y="49"/>
                </a:cubicBezTo>
                <a:cubicBezTo>
                  <a:pt x="406" y="49"/>
                  <a:pt x="405" y="49"/>
                  <a:pt x="404" y="50"/>
                </a:cubicBezTo>
                <a:cubicBezTo>
                  <a:pt x="405" y="52"/>
                  <a:pt x="405" y="52"/>
                  <a:pt x="407" y="52"/>
                </a:cubicBezTo>
                <a:cubicBezTo>
                  <a:pt x="408" y="53"/>
                  <a:pt x="408" y="53"/>
                  <a:pt x="408" y="54"/>
                </a:cubicBezTo>
                <a:cubicBezTo>
                  <a:pt x="408" y="54"/>
                  <a:pt x="407" y="54"/>
                  <a:pt x="407" y="54"/>
                </a:cubicBezTo>
                <a:cubicBezTo>
                  <a:pt x="406" y="53"/>
                  <a:pt x="406" y="53"/>
                  <a:pt x="404" y="53"/>
                </a:cubicBezTo>
                <a:cubicBezTo>
                  <a:pt x="402" y="53"/>
                  <a:pt x="402" y="53"/>
                  <a:pt x="402" y="53"/>
                </a:cubicBezTo>
                <a:cubicBezTo>
                  <a:pt x="402" y="55"/>
                  <a:pt x="402" y="55"/>
                  <a:pt x="402" y="56"/>
                </a:cubicBezTo>
                <a:cubicBezTo>
                  <a:pt x="401" y="55"/>
                  <a:pt x="401" y="54"/>
                  <a:pt x="401" y="54"/>
                </a:cubicBezTo>
                <a:cubicBezTo>
                  <a:pt x="399" y="54"/>
                  <a:pt x="398" y="52"/>
                  <a:pt x="396" y="52"/>
                </a:cubicBezTo>
                <a:cubicBezTo>
                  <a:pt x="396" y="52"/>
                  <a:pt x="396" y="53"/>
                  <a:pt x="396" y="53"/>
                </a:cubicBezTo>
                <a:cubicBezTo>
                  <a:pt x="397" y="56"/>
                  <a:pt x="395" y="57"/>
                  <a:pt x="394" y="57"/>
                </a:cubicBezTo>
                <a:cubicBezTo>
                  <a:pt x="394" y="57"/>
                  <a:pt x="393" y="56"/>
                  <a:pt x="393" y="55"/>
                </a:cubicBezTo>
                <a:cubicBezTo>
                  <a:pt x="393" y="56"/>
                  <a:pt x="393" y="56"/>
                  <a:pt x="393" y="56"/>
                </a:cubicBezTo>
                <a:cubicBezTo>
                  <a:pt x="392" y="56"/>
                  <a:pt x="392" y="56"/>
                  <a:pt x="391" y="56"/>
                </a:cubicBezTo>
                <a:cubicBezTo>
                  <a:pt x="391" y="57"/>
                  <a:pt x="391" y="57"/>
                  <a:pt x="391" y="57"/>
                </a:cubicBezTo>
                <a:cubicBezTo>
                  <a:pt x="391" y="58"/>
                  <a:pt x="392" y="58"/>
                  <a:pt x="392" y="59"/>
                </a:cubicBezTo>
                <a:cubicBezTo>
                  <a:pt x="392" y="59"/>
                  <a:pt x="392" y="60"/>
                  <a:pt x="392" y="60"/>
                </a:cubicBezTo>
                <a:cubicBezTo>
                  <a:pt x="391" y="60"/>
                  <a:pt x="391" y="60"/>
                  <a:pt x="391" y="60"/>
                </a:cubicBezTo>
                <a:cubicBezTo>
                  <a:pt x="391" y="60"/>
                  <a:pt x="391" y="60"/>
                  <a:pt x="388" y="59"/>
                </a:cubicBezTo>
                <a:cubicBezTo>
                  <a:pt x="389" y="59"/>
                  <a:pt x="389" y="58"/>
                  <a:pt x="389" y="57"/>
                </a:cubicBezTo>
                <a:cubicBezTo>
                  <a:pt x="388" y="57"/>
                  <a:pt x="388" y="57"/>
                  <a:pt x="388" y="57"/>
                </a:cubicBezTo>
                <a:cubicBezTo>
                  <a:pt x="388" y="58"/>
                  <a:pt x="388" y="58"/>
                  <a:pt x="388" y="59"/>
                </a:cubicBezTo>
                <a:cubicBezTo>
                  <a:pt x="385" y="59"/>
                  <a:pt x="385" y="59"/>
                  <a:pt x="384" y="59"/>
                </a:cubicBezTo>
                <a:cubicBezTo>
                  <a:pt x="385" y="60"/>
                  <a:pt x="385" y="60"/>
                  <a:pt x="385" y="60"/>
                </a:cubicBezTo>
                <a:cubicBezTo>
                  <a:pt x="384" y="61"/>
                  <a:pt x="384" y="61"/>
                  <a:pt x="384" y="61"/>
                </a:cubicBezTo>
                <a:cubicBezTo>
                  <a:pt x="382" y="61"/>
                  <a:pt x="382" y="61"/>
                  <a:pt x="381" y="62"/>
                </a:cubicBezTo>
                <a:cubicBezTo>
                  <a:pt x="380" y="62"/>
                  <a:pt x="380" y="62"/>
                  <a:pt x="380" y="62"/>
                </a:cubicBezTo>
                <a:cubicBezTo>
                  <a:pt x="380" y="64"/>
                  <a:pt x="380" y="64"/>
                  <a:pt x="380" y="64"/>
                </a:cubicBezTo>
                <a:cubicBezTo>
                  <a:pt x="379" y="64"/>
                  <a:pt x="379" y="64"/>
                  <a:pt x="379" y="64"/>
                </a:cubicBezTo>
                <a:cubicBezTo>
                  <a:pt x="378" y="65"/>
                  <a:pt x="378" y="65"/>
                  <a:pt x="378" y="65"/>
                </a:cubicBezTo>
                <a:cubicBezTo>
                  <a:pt x="379" y="65"/>
                  <a:pt x="379" y="65"/>
                  <a:pt x="379" y="65"/>
                </a:cubicBezTo>
                <a:cubicBezTo>
                  <a:pt x="382" y="63"/>
                  <a:pt x="382" y="63"/>
                  <a:pt x="383" y="63"/>
                </a:cubicBezTo>
                <a:cubicBezTo>
                  <a:pt x="386" y="61"/>
                  <a:pt x="388" y="62"/>
                  <a:pt x="390" y="62"/>
                </a:cubicBezTo>
                <a:cubicBezTo>
                  <a:pt x="390" y="62"/>
                  <a:pt x="390" y="63"/>
                  <a:pt x="390" y="63"/>
                </a:cubicBezTo>
                <a:cubicBezTo>
                  <a:pt x="389" y="63"/>
                  <a:pt x="389" y="63"/>
                  <a:pt x="386" y="64"/>
                </a:cubicBezTo>
                <a:cubicBezTo>
                  <a:pt x="386" y="65"/>
                  <a:pt x="385" y="66"/>
                  <a:pt x="385" y="68"/>
                </a:cubicBezTo>
                <a:cubicBezTo>
                  <a:pt x="384" y="68"/>
                  <a:pt x="383" y="69"/>
                  <a:pt x="383" y="69"/>
                </a:cubicBezTo>
                <a:cubicBezTo>
                  <a:pt x="382" y="71"/>
                  <a:pt x="379" y="72"/>
                  <a:pt x="379" y="72"/>
                </a:cubicBezTo>
                <a:cubicBezTo>
                  <a:pt x="378" y="74"/>
                  <a:pt x="377" y="76"/>
                  <a:pt x="377" y="78"/>
                </a:cubicBezTo>
                <a:cubicBezTo>
                  <a:pt x="376" y="78"/>
                  <a:pt x="376" y="78"/>
                  <a:pt x="376" y="78"/>
                </a:cubicBezTo>
                <a:cubicBezTo>
                  <a:pt x="376" y="78"/>
                  <a:pt x="375" y="79"/>
                  <a:pt x="371" y="81"/>
                </a:cubicBezTo>
                <a:cubicBezTo>
                  <a:pt x="370" y="82"/>
                  <a:pt x="370" y="82"/>
                  <a:pt x="370" y="82"/>
                </a:cubicBezTo>
                <a:cubicBezTo>
                  <a:pt x="371" y="82"/>
                  <a:pt x="371" y="82"/>
                  <a:pt x="371" y="82"/>
                </a:cubicBezTo>
                <a:cubicBezTo>
                  <a:pt x="372" y="82"/>
                  <a:pt x="373" y="82"/>
                  <a:pt x="373" y="82"/>
                </a:cubicBezTo>
                <a:cubicBezTo>
                  <a:pt x="372" y="86"/>
                  <a:pt x="367" y="86"/>
                  <a:pt x="365" y="89"/>
                </a:cubicBezTo>
                <a:cubicBezTo>
                  <a:pt x="364" y="89"/>
                  <a:pt x="363" y="89"/>
                  <a:pt x="363" y="88"/>
                </a:cubicBezTo>
                <a:cubicBezTo>
                  <a:pt x="362" y="88"/>
                  <a:pt x="361" y="88"/>
                  <a:pt x="361" y="88"/>
                </a:cubicBezTo>
                <a:cubicBezTo>
                  <a:pt x="361" y="90"/>
                  <a:pt x="361" y="90"/>
                  <a:pt x="361" y="90"/>
                </a:cubicBezTo>
                <a:cubicBezTo>
                  <a:pt x="361" y="90"/>
                  <a:pt x="361" y="91"/>
                  <a:pt x="361" y="91"/>
                </a:cubicBezTo>
                <a:cubicBezTo>
                  <a:pt x="360" y="91"/>
                  <a:pt x="360" y="92"/>
                  <a:pt x="359"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6" y="92"/>
                  <a:pt x="355" y="93"/>
                  <a:pt x="353" y="94"/>
                </a:cubicBezTo>
                <a:cubicBezTo>
                  <a:pt x="352" y="97"/>
                  <a:pt x="349" y="97"/>
                  <a:pt x="347" y="98"/>
                </a:cubicBezTo>
                <a:cubicBezTo>
                  <a:pt x="347" y="99"/>
                  <a:pt x="347" y="100"/>
                  <a:pt x="347" y="100"/>
                </a:cubicBezTo>
                <a:cubicBezTo>
                  <a:pt x="347" y="100"/>
                  <a:pt x="347" y="100"/>
                  <a:pt x="346" y="105"/>
                </a:cubicBezTo>
                <a:cubicBezTo>
                  <a:pt x="345" y="105"/>
                  <a:pt x="345" y="105"/>
                  <a:pt x="345" y="105"/>
                </a:cubicBezTo>
                <a:cubicBezTo>
                  <a:pt x="344" y="106"/>
                  <a:pt x="344" y="107"/>
                  <a:pt x="344" y="108"/>
                </a:cubicBezTo>
                <a:cubicBezTo>
                  <a:pt x="345" y="108"/>
                  <a:pt x="346" y="108"/>
                  <a:pt x="346" y="108"/>
                </a:cubicBezTo>
                <a:cubicBezTo>
                  <a:pt x="347" y="108"/>
                  <a:pt x="347" y="108"/>
                  <a:pt x="347" y="108"/>
                </a:cubicBezTo>
                <a:cubicBezTo>
                  <a:pt x="348" y="108"/>
                  <a:pt x="348" y="108"/>
                  <a:pt x="348" y="108"/>
                </a:cubicBezTo>
                <a:cubicBezTo>
                  <a:pt x="348" y="109"/>
                  <a:pt x="347" y="110"/>
                  <a:pt x="347" y="110"/>
                </a:cubicBezTo>
                <a:cubicBezTo>
                  <a:pt x="346" y="112"/>
                  <a:pt x="346" y="112"/>
                  <a:pt x="345" y="112"/>
                </a:cubicBezTo>
                <a:cubicBezTo>
                  <a:pt x="345" y="113"/>
                  <a:pt x="345" y="113"/>
                  <a:pt x="345" y="114"/>
                </a:cubicBezTo>
                <a:cubicBezTo>
                  <a:pt x="346" y="114"/>
                  <a:pt x="346" y="114"/>
                  <a:pt x="348" y="114"/>
                </a:cubicBezTo>
                <a:cubicBezTo>
                  <a:pt x="348" y="116"/>
                  <a:pt x="348" y="116"/>
                  <a:pt x="347" y="117"/>
                </a:cubicBezTo>
                <a:cubicBezTo>
                  <a:pt x="352" y="117"/>
                  <a:pt x="357" y="117"/>
                  <a:pt x="362" y="117"/>
                </a:cubicBezTo>
                <a:cubicBezTo>
                  <a:pt x="363" y="116"/>
                  <a:pt x="363" y="116"/>
                  <a:pt x="366" y="115"/>
                </a:cubicBezTo>
                <a:cubicBezTo>
                  <a:pt x="366" y="114"/>
                  <a:pt x="366" y="114"/>
                  <a:pt x="366" y="113"/>
                </a:cubicBezTo>
                <a:cubicBezTo>
                  <a:pt x="368" y="113"/>
                  <a:pt x="368" y="115"/>
                  <a:pt x="369" y="116"/>
                </a:cubicBezTo>
                <a:cubicBezTo>
                  <a:pt x="369" y="116"/>
                  <a:pt x="369" y="117"/>
                  <a:pt x="369" y="117"/>
                </a:cubicBezTo>
                <a:cubicBezTo>
                  <a:pt x="378" y="118"/>
                  <a:pt x="387" y="118"/>
                  <a:pt x="395" y="118"/>
                </a:cubicBezTo>
                <a:cubicBezTo>
                  <a:pt x="396" y="118"/>
                  <a:pt x="397" y="118"/>
                  <a:pt x="398" y="117"/>
                </a:cubicBezTo>
                <a:cubicBezTo>
                  <a:pt x="398" y="116"/>
                  <a:pt x="399" y="115"/>
                  <a:pt x="401" y="114"/>
                </a:cubicBezTo>
                <a:cubicBezTo>
                  <a:pt x="401" y="113"/>
                  <a:pt x="401" y="112"/>
                  <a:pt x="401" y="112"/>
                </a:cubicBezTo>
                <a:cubicBezTo>
                  <a:pt x="401" y="112"/>
                  <a:pt x="400" y="111"/>
                  <a:pt x="400" y="111"/>
                </a:cubicBezTo>
                <a:cubicBezTo>
                  <a:pt x="399" y="111"/>
                  <a:pt x="398" y="111"/>
                  <a:pt x="396" y="111"/>
                </a:cubicBezTo>
                <a:cubicBezTo>
                  <a:pt x="396" y="109"/>
                  <a:pt x="396" y="109"/>
                  <a:pt x="396" y="107"/>
                </a:cubicBezTo>
                <a:cubicBezTo>
                  <a:pt x="395" y="107"/>
                  <a:pt x="394" y="107"/>
                  <a:pt x="394" y="107"/>
                </a:cubicBezTo>
                <a:cubicBezTo>
                  <a:pt x="394" y="104"/>
                  <a:pt x="394" y="101"/>
                  <a:pt x="393" y="99"/>
                </a:cubicBezTo>
                <a:cubicBezTo>
                  <a:pt x="394" y="99"/>
                  <a:pt x="394" y="99"/>
                  <a:pt x="397" y="94"/>
                </a:cubicBezTo>
                <a:cubicBezTo>
                  <a:pt x="402" y="93"/>
                  <a:pt x="405" y="88"/>
                  <a:pt x="405" y="88"/>
                </a:cubicBezTo>
                <a:cubicBezTo>
                  <a:pt x="406" y="87"/>
                  <a:pt x="406" y="87"/>
                  <a:pt x="408" y="87"/>
                </a:cubicBezTo>
                <a:cubicBezTo>
                  <a:pt x="409" y="86"/>
                  <a:pt x="409" y="86"/>
                  <a:pt x="409" y="86"/>
                </a:cubicBezTo>
                <a:cubicBezTo>
                  <a:pt x="408" y="83"/>
                  <a:pt x="410" y="80"/>
                  <a:pt x="410" y="77"/>
                </a:cubicBezTo>
                <a:cubicBezTo>
                  <a:pt x="411" y="77"/>
                  <a:pt x="411"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4" y="77"/>
                  <a:pt x="414" y="77"/>
                  <a:pt x="414" y="77"/>
                </a:cubicBezTo>
                <a:cubicBezTo>
                  <a:pt x="414" y="77"/>
                  <a:pt x="414" y="77"/>
                  <a:pt x="414" y="77"/>
                </a:cubicBezTo>
                <a:cubicBezTo>
                  <a:pt x="415" y="79"/>
                  <a:pt x="415" y="79"/>
                  <a:pt x="416" y="79"/>
                </a:cubicBezTo>
                <a:cubicBezTo>
                  <a:pt x="417" y="78"/>
                  <a:pt x="417" y="78"/>
                  <a:pt x="417" y="78"/>
                </a:cubicBezTo>
                <a:cubicBezTo>
                  <a:pt x="419" y="79"/>
                  <a:pt x="419" y="79"/>
                  <a:pt x="420" y="80"/>
                </a:cubicBezTo>
                <a:cubicBezTo>
                  <a:pt x="420" y="82"/>
                  <a:pt x="420" y="82"/>
                  <a:pt x="420" y="83"/>
                </a:cubicBezTo>
                <a:cubicBezTo>
                  <a:pt x="420" y="83"/>
                  <a:pt x="419" y="83"/>
                  <a:pt x="418" y="83"/>
                </a:cubicBezTo>
                <a:cubicBezTo>
                  <a:pt x="419" y="86"/>
                  <a:pt x="419" y="86"/>
                  <a:pt x="409" y="95"/>
                </a:cubicBezTo>
                <a:cubicBezTo>
                  <a:pt x="409" y="97"/>
                  <a:pt x="408" y="100"/>
                  <a:pt x="409" y="103"/>
                </a:cubicBezTo>
                <a:cubicBezTo>
                  <a:pt x="409" y="104"/>
                  <a:pt x="409" y="104"/>
                  <a:pt x="409" y="104"/>
                </a:cubicBezTo>
                <a:cubicBezTo>
                  <a:pt x="409" y="105"/>
                  <a:pt x="410" y="106"/>
                  <a:pt x="410" y="106"/>
                </a:cubicBezTo>
                <a:cubicBezTo>
                  <a:pt x="411" y="108"/>
                  <a:pt x="419" y="112"/>
                  <a:pt x="419" y="112"/>
                </a:cubicBezTo>
                <a:cubicBezTo>
                  <a:pt x="420" y="112"/>
                  <a:pt x="420" y="112"/>
                  <a:pt x="420" y="112"/>
                </a:cubicBezTo>
                <a:cubicBezTo>
                  <a:pt x="423" y="111"/>
                  <a:pt x="426" y="111"/>
                  <a:pt x="429" y="110"/>
                </a:cubicBezTo>
                <a:cubicBezTo>
                  <a:pt x="429" y="109"/>
                  <a:pt x="429" y="109"/>
                  <a:pt x="429" y="109"/>
                </a:cubicBezTo>
                <a:cubicBezTo>
                  <a:pt x="432" y="109"/>
                  <a:pt x="434" y="109"/>
                  <a:pt x="436" y="109"/>
                </a:cubicBezTo>
                <a:cubicBezTo>
                  <a:pt x="436" y="109"/>
                  <a:pt x="437" y="108"/>
                  <a:pt x="438" y="108"/>
                </a:cubicBezTo>
                <a:cubicBezTo>
                  <a:pt x="438" y="108"/>
                  <a:pt x="438" y="108"/>
                  <a:pt x="438" y="108"/>
                </a:cubicBezTo>
                <a:cubicBezTo>
                  <a:pt x="439" y="109"/>
                  <a:pt x="439" y="109"/>
                  <a:pt x="440" y="110"/>
                </a:cubicBezTo>
                <a:cubicBezTo>
                  <a:pt x="442" y="111"/>
                  <a:pt x="443" y="111"/>
                  <a:pt x="445" y="111"/>
                </a:cubicBezTo>
                <a:cubicBezTo>
                  <a:pt x="445" y="111"/>
                  <a:pt x="445" y="111"/>
                  <a:pt x="445" y="111"/>
                </a:cubicBezTo>
                <a:cubicBezTo>
                  <a:pt x="445" y="112"/>
                  <a:pt x="445" y="112"/>
                  <a:pt x="445" y="112"/>
                </a:cubicBezTo>
                <a:cubicBezTo>
                  <a:pt x="439" y="112"/>
                  <a:pt x="438" y="112"/>
                  <a:pt x="437" y="116"/>
                </a:cubicBezTo>
                <a:cubicBezTo>
                  <a:pt x="432" y="118"/>
                  <a:pt x="428" y="114"/>
                  <a:pt x="424" y="116"/>
                </a:cubicBezTo>
                <a:cubicBezTo>
                  <a:pt x="422" y="116"/>
                  <a:pt x="422" y="116"/>
                  <a:pt x="421" y="116"/>
                </a:cubicBezTo>
                <a:cubicBezTo>
                  <a:pt x="421" y="117"/>
                  <a:pt x="420" y="118"/>
                  <a:pt x="420" y="118"/>
                </a:cubicBezTo>
                <a:cubicBezTo>
                  <a:pt x="453" y="120"/>
                  <a:pt x="485" y="121"/>
                  <a:pt x="515" y="121"/>
                </a:cubicBezTo>
                <a:cubicBezTo>
                  <a:pt x="528" y="121"/>
                  <a:pt x="539" y="121"/>
                  <a:pt x="550" y="121"/>
                </a:cubicBezTo>
                <a:moveTo>
                  <a:pt x="362" y="117"/>
                </a:moveTo>
                <a:cubicBezTo>
                  <a:pt x="357" y="117"/>
                  <a:pt x="352" y="117"/>
                  <a:pt x="347" y="117"/>
                </a:cubicBezTo>
                <a:cubicBezTo>
                  <a:pt x="347" y="117"/>
                  <a:pt x="347" y="117"/>
                  <a:pt x="347" y="117"/>
                </a:cubicBezTo>
                <a:cubicBezTo>
                  <a:pt x="346" y="118"/>
                  <a:pt x="346" y="118"/>
                  <a:pt x="346" y="118"/>
                </a:cubicBezTo>
                <a:cubicBezTo>
                  <a:pt x="346" y="118"/>
                  <a:pt x="346" y="118"/>
                  <a:pt x="346" y="119"/>
                </a:cubicBezTo>
                <a:cubicBezTo>
                  <a:pt x="346" y="119"/>
                  <a:pt x="346" y="119"/>
                  <a:pt x="346" y="119"/>
                </a:cubicBezTo>
                <a:cubicBezTo>
                  <a:pt x="349" y="119"/>
                  <a:pt x="349" y="119"/>
                  <a:pt x="349" y="119"/>
                </a:cubicBezTo>
                <a:cubicBezTo>
                  <a:pt x="349" y="120"/>
                  <a:pt x="349" y="120"/>
                  <a:pt x="349" y="120"/>
                </a:cubicBezTo>
                <a:cubicBezTo>
                  <a:pt x="349" y="120"/>
                  <a:pt x="349" y="120"/>
                  <a:pt x="350" y="121"/>
                </a:cubicBezTo>
                <a:cubicBezTo>
                  <a:pt x="351" y="121"/>
                  <a:pt x="352" y="121"/>
                  <a:pt x="352" y="121"/>
                </a:cubicBezTo>
                <a:cubicBezTo>
                  <a:pt x="353" y="121"/>
                  <a:pt x="353" y="121"/>
                  <a:pt x="354" y="122"/>
                </a:cubicBezTo>
                <a:cubicBezTo>
                  <a:pt x="354" y="122"/>
                  <a:pt x="354" y="122"/>
                  <a:pt x="355" y="122"/>
                </a:cubicBezTo>
                <a:cubicBezTo>
                  <a:pt x="355" y="122"/>
                  <a:pt x="356" y="121"/>
                  <a:pt x="357" y="121"/>
                </a:cubicBezTo>
                <a:cubicBezTo>
                  <a:pt x="357" y="120"/>
                  <a:pt x="357" y="120"/>
                  <a:pt x="357" y="120"/>
                </a:cubicBezTo>
                <a:cubicBezTo>
                  <a:pt x="359" y="120"/>
                  <a:pt x="359" y="120"/>
                  <a:pt x="359" y="120"/>
                </a:cubicBezTo>
                <a:cubicBezTo>
                  <a:pt x="359" y="120"/>
                  <a:pt x="360" y="119"/>
                  <a:pt x="360" y="119"/>
                </a:cubicBezTo>
                <a:cubicBezTo>
                  <a:pt x="360" y="118"/>
                  <a:pt x="360" y="118"/>
                  <a:pt x="360" y="118"/>
                </a:cubicBezTo>
                <a:cubicBezTo>
                  <a:pt x="361" y="118"/>
                  <a:pt x="361" y="118"/>
                  <a:pt x="362" y="117"/>
                </a:cubicBezTo>
                <a:moveTo>
                  <a:pt x="395" y="118"/>
                </a:moveTo>
                <a:cubicBezTo>
                  <a:pt x="387" y="118"/>
                  <a:pt x="378" y="118"/>
                  <a:pt x="369" y="118"/>
                </a:cubicBezTo>
                <a:cubicBezTo>
                  <a:pt x="369" y="119"/>
                  <a:pt x="371" y="119"/>
                  <a:pt x="371" y="121"/>
                </a:cubicBezTo>
                <a:cubicBezTo>
                  <a:pt x="371" y="121"/>
                  <a:pt x="371" y="121"/>
                  <a:pt x="371" y="121"/>
                </a:cubicBezTo>
                <a:cubicBezTo>
                  <a:pt x="371" y="122"/>
                  <a:pt x="370" y="122"/>
                  <a:pt x="370" y="122"/>
                </a:cubicBezTo>
                <a:cubicBezTo>
                  <a:pt x="370" y="122"/>
                  <a:pt x="370" y="124"/>
                  <a:pt x="371" y="125"/>
                </a:cubicBezTo>
                <a:cubicBezTo>
                  <a:pt x="372" y="125"/>
                  <a:pt x="372" y="125"/>
                  <a:pt x="372" y="125"/>
                </a:cubicBezTo>
                <a:cubicBezTo>
                  <a:pt x="372" y="125"/>
                  <a:pt x="373" y="126"/>
                  <a:pt x="373" y="127"/>
                </a:cubicBezTo>
                <a:cubicBezTo>
                  <a:pt x="373" y="127"/>
                  <a:pt x="373" y="128"/>
                  <a:pt x="373" y="128"/>
                </a:cubicBezTo>
                <a:cubicBezTo>
                  <a:pt x="373" y="129"/>
                  <a:pt x="373" y="129"/>
                  <a:pt x="373" y="129"/>
                </a:cubicBezTo>
                <a:cubicBezTo>
                  <a:pt x="373" y="131"/>
                  <a:pt x="374" y="131"/>
                  <a:pt x="375" y="132"/>
                </a:cubicBezTo>
                <a:cubicBezTo>
                  <a:pt x="376" y="133"/>
                  <a:pt x="376" y="133"/>
                  <a:pt x="376" y="134"/>
                </a:cubicBezTo>
                <a:cubicBezTo>
                  <a:pt x="376" y="135"/>
                  <a:pt x="375" y="135"/>
                  <a:pt x="375" y="136"/>
                </a:cubicBezTo>
                <a:cubicBezTo>
                  <a:pt x="375" y="137"/>
                  <a:pt x="375" y="137"/>
                  <a:pt x="375" y="137"/>
                </a:cubicBezTo>
                <a:cubicBezTo>
                  <a:pt x="375" y="137"/>
                  <a:pt x="376" y="138"/>
                  <a:pt x="376" y="138"/>
                </a:cubicBezTo>
                <a:cubicBezTo>
                  <a:pt x="378" y="139"/>
                  <a:pt x="380" y="139"/>
                  <a:pt x="382" y="139"/>
                </a:cubicBezTo>
                <a:cubicBezTo>
                  <a:pt x="382" y="136"/>
                  <a:pt x="383" y="134"/>
                  <a:pt x="385" y="135"/>
                </a:cubicBezTo>
                <a:cubicBezTo>
                  <a:pt x="385" y="135"/>
                  <a:pt x="386" y="135"/>
                  <a:pt x="386" y="135"/>
                </a:cubicBezTo>
                <a:cubicBezTo>
                  <a:pt x="387" y="135"/>
                  <a:pt x="387" y="135"/>
                  <a:pt x="387" y="135"/>
                </a:cubicBezTo>
                <a:cubicBezTo>
                  <a:pt x="388" y="136"/>
                  <a:pt x="388" y="135"/>
                  <a:pt x="389" y="134"/>
                </a:cubicBezTo>
                <a:cubicBezTo>
                  <a:pt x="389" y="134"/>
                  <a:pt x="390" y="134"/>
                  <a:pt x="391" y="134"/>
                </a:cubicBezTo>
                <a:cubicBezTo>
                  <a:pt x="391" y="133"/>
                  <a:pt x="391" y="132"/>
                  <a:pt x="391" y="131"/>
                </a:cubicBezTo>
                <a:cubicBezTo>
                  <a:pt x="392" y="131"/>
                  <a:pt x="394" y="131"/>
                  <a:pt x="395" y="131"/>
                </a:cubicBezTo>
                <a:cubicBezTo>
                  <a:pt x="395" y="130"/>
                  <a:pt x="395" y="130"/>
                  <a:pt x="395" y="129"/>
                </a:cubicBezTo>
                <a:cubicBezTo>
                  <a:pt x="394" y="129"/>
                  <a:pt x="394" y="129"/>
                  <a:pt x="393" y="129"/>
                </a:cubicBezTo>
                <a:cubicBezTo>
                  <a:pt x="391" y="129"/>
                  <a:pt x="391" y="129"/>
                  <a:pt x="391" y="129"/>
                </a:cubicBezTo>
                <a:cubicBezTo>
                  <a:pt x="391" y="128"/>
                  <a:pt x="391" y="128"/>
                  <a:pt x="391" y="128"/>
                </a:cubicBezTo>
                <a:cubicBezTo>
                  <a:pt x="390" y="128"/>
                  <a:pt x="390" y="128"/>
                  <a:pt x="390" y="128"/>
                </a:cubicBezTo>
                <a:cubicBezTo>
                  <a:pt x="392" y="125"/>
                  <a:pt x="392" y="125"/>
                  <a:pt x="392" y="123"/>
                </a:cubicBezTo>
                <a:cubicBezTo>
                  <a:pt x="393" y="120"/>
                  <a:pt x="393" y="120"/>
                  <a:pt x="393" y="120"/>
                </a:cubicBezTo>
                <a:cubicBezTo>
                  <a:pt x="394" y="119"/>
                  <a:pt x="395" y="119"/>
                  <a:pt x="395" y="118"/>
                </a:cubicBezTo>
                <a:moveTo>
                  <a:pt x="605" y="288"/>
                </a:moveTo>
                <a:cubicBezTo>
                  <a:pt x="596" y="225"/>
                  <a:pt x="577" y="168"/>
                  <a:pt x="550" y="121"/>
                </a:cubicBezTo>
                <a:cubicBezTo>
                  <a:pt x="539" y="121"/>
                  <a:pt x="528" y="121"/>
                  <a:pt x="515" y="121"/>
                </a:cubicBezTo>
                <a:cubicBezTo>
                  <a:pt x="485" y="121"/>
                  <a:pt x="453" y="120"/>
                  <a:pt x="420" y="119"/>
                </a:cubicBezTo>
                <a:cubicBezTo>
                  <a:pt x="418" y="119"/>
                  <a:pt x="416" y="119"/>
                  <a:pt x="415"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5" y="120"/>
                  <a:pt x="414" y="120"/>
                  <a:pt x="412" y="121"/>
                </a:cubicBezTo>
                <a:cubicBezTo>
                  <a:pt x="412" y="121"/>
                  <a:pt x="412" y="122"/>
                  <a:pt x="413" y="123"/>
                </a:cubicBezTo>
                <a:cubicBezTo>
                  <a:pt x="415" y="124"/>
                  <a:pt x="415" y="124"/>
                  <a:pt x="418" y="124"/>
                </a:cubicBezTo>
                <a:cubicBezTo>
                  <a:pt x="418" y="123"/>
                  <a:pt x="420" y="122"/>
                  <a:pt x="420" y="121"/>
                </a:cubicBezTo>
                <a:cubicBezTo>
                  <a:pt x="423" y="122"/>
                  <a:pt x="424" y="125"/>
                  <a:pt x="426" y="126"/>
                </a:cubicBezTo>
                <a:cubicBezTo>
                  <a:pt x="426" y="126"/>
                  <a:pt x="426" y="127"/>
                  <a:pt x="426" y="127"/>
                </a:cubicBezTo>
                <a:cubicBezTo>
                  <a:pt x="425" y="128"/>
                  <a:pt x="424" y="129"/>
                  <a:pt x="423" y="130"/>
                </a:cubicBezTo>
                <a:cubicBezTo>
                  <a:pt x="423" y="131"/>
                  <a:pt x="422" y="131"/>
                  <a:pt x="421" y="131"/>
                </a:cubicBezTo>
                <a:cubicBezTo>
                  <a:pt x="421" y="131"/>
                  <a:pt x="420" y="131"/>
                  <a:pt x="420" y="131"/>
                </a:cubicBezTo>
                <a:cubicBezTo>
                  <a:pt x="419" y="130"/>
                  <a:pt x="419" y="129"/>
                  <a:pt x="419" y="129"/>
                </a:cubicBezTo>
                <a:cubicBezTo>
                  <a:pt x="418" y="128"/>
                  <a:pt x="417" y="128"/>
                  <a:pt x="417" y="128"/>
                </a:cubicBezTo>
                <a:cubicBezTo>
                  <a:pt x="417" y="127"/>
                  <a:pt x="417" y="126"/>
                  <a:pt x="417" y="126"/>
                </a:cubicBezTo>
                <a:cubicBezTo>
                  <a:pt x="416" y="126"/>
                  <a:pt x="416" y="126"/>
                  <a:pt x="415" y="126"/>
                </a:cubicBezTo>
                <a:cubicBezTo>
                  <a:pt x="415" y="127"/>
                  <a:pt x="414" y="128"/>
                  <a:pt x="413" y="128"/>
                </a:cubicBezTo>
                <a:cubicBezTo>
                  <a:pt x="412" y="133"/>
                  <a:pt x="410" y="141"/>
                  <a:pt x="410" y="141"/>
                </a:cubicBezTo>
                <a:cubicBezTo>
                  <a:pt x="411" y="141"/>
                  <a:pt x="411" y="141"/>
                  <a:pt x="412" y="142"/>
                </a:cubicBezTo>
                <a:cubicBezTo>
                  <a:pt x="411" y="143"/>
                  <a:pt x="411" y="143"/>
                  <a:pt x="411" y="143"/>
                </a:cubicBezTo>
                <a:cubicBezTo>
                  <a:pt x="404" y="141"/>
                  <a:pt x="404" y="141"/>
                  <a:pt x="402" y="143"/>
                </a:cubicBezTo>
                <a:cubicBezTo>
                  <a:pt x="403" y="144"/>
                  <a:pt x="404" y="145"/>
                  <a:pt x="404" y="146"/>
                </a:cubicBezTo>
                <a:cubicBezTo>
                  <a:pt x="404" y="147"/>
                  <a:pt x="404" y="147"/>
                  <a:pt x="404" y="147"/>
                </a:cubicBezTo>
                <a:cubicBezTo>
                  <a:pt x="403" y="147"/>
                  <a:pt x="403" y="147"/>
                  <a:pt x="403" y="147"/>
                </a:cubicBezTo>
                <a:cubicBezTo>
                  <a:pt x="401" y="145"/>
                  <a:pt x="399" y="144"/>
                  <a:pt x="397" y="142"/>
                </a:cubicBezTo>
                <a:cubicBezTo>
                  <a:pt x="383" y="149"/>
                  <a:pt x="379" y="151"/>
                  <a:pt x="379" y="144"/>
                </a:cubicBezTo>
                <a:cubicBezTo>
                  <a:pt x="377" y="144"/>
                  <a:pt x="377" y="144"/>
                  <a:pt x="377" y="144"/>
                </a:cubicBezTo>
                <a:cubicBezTo>
                  <a:pt x="376" y="145"/>
                  <a:pt x="375" y="145"/>
                  <a:pt x="374" y="145"/>
                </a:cubicBezTo>
                <a:cubicBezTo>
                  <a:pt x="373" y="145"/>
                  <a:pt x="372" y="145"/>
                  <a:pt x="372" y="145"/>
                </a:cubicBezTo>
                <a:cubicBezTo>
                  <a:pt x="371" y="145"/>
                  <a:pt x="370" y="145"/>
                  <a:pt x="370" y="145"/>
                </a:cubicBezTo>
                <a:cubicBezTo>
                  <a:pt x="370" y="145"/>
                  <a:pt x="370" y="146"/>
                  <a:pt x="370" y="147"/>
                </a:cubicBezTo>
                <a:cubicBezTo>
                  <a:pt x="369" y="148"/>
                  <a:pt x="368" y="148"/>
                  <a:pt x="368" y="148"/>
                </a:cubicBezTo>
                <a:cubicBezTo>
                  <a:pt x="367" y="148"/>
                  <a:pt x="367" y="147"/>
                  <a:pt x="366" y="147"/>
                </a:cubicBezTo>
                <a:cubicBezTo>
                  <a:pt x="366" y="146"/>
                  <a:pt x="365" y="145"/>
                  <a:pt x="364" y="145"/>
                </a:cubicBezTo>
                <a:cubicBezTo>
                  <a:pt x="363" y="145"/>
                  <a:pt x="363" y="145"/>
                  <a:pt x="362" y="145"/>
                </a:cubicBezTo>
                <a:cubicBezTo>
                  <a:pt x="362" y="144"/>
                  <a:pt x="362" y="144"/>
                  <a:pt x="362" y="143"/>
                </a:cubicBezTo>
                <a:cubicBezTo>
                  <a:pt x="362" y="143"/>
                  <a:pt x="363" y="142"/>
                  <a:pt x="363" y="141"/>
                </a:cubicBezTo>
                <a:cubicBezTo>
                  <a:pt x="364" y="141"/>
                  <a:pt x="365" y="141"/>
                  <a:pt x="366" y="141"/>
                </a:cubicBezTo>
                <a:cubicBezTo>
                  <a:pt x="368" y="142"/>
                  <a:pt x="370" y="143"/>
                  <a:pt x="372" y="143"/>
                </a:cubicBezTo>
                <a:cubicBezTo>
                  <a:pt x="372" y="142"/>
                  <a:pt x="374" y="140"/>
                  <a:pt x="374" y="135"/>
                </a:cubicBezTo>
                <a:cubicBezTo>
                  <a:pt x="373" y="134"/>
                  <a:pt x="373" y="134"/>
                  <a:pt x="372" y="134"/>
                </a:cubicBezTo>
                <a:cubicBezTo>
                  <a:pt x="369" y="135"/>
                  <a:pt x="369" y="135"/>
                  <a:pt x="368" y="136"/>
                </a:cubicBezTo>
                <a:cubicBezTo>
                  <a:pt x="367" y="137"/>
                  <a:pt x="367" y="137"/>
                  <a:pt x="367" y="137"/>
                </a:cubicBezTo>
                <a:cubicBezTo>
                  <a:pt x="366" y="137"/>
                  <a:pt x="366" y="137"/>
                  <a:pt x="366" y="137"/>
                </a:cubicBezTo>
                <a:cubicBezTo>
                  <a:pt x="366" y="136"/>
                  <a:pt x="366" y="136"/>
                  <a:pt x="366" y="135"/>
                </a:cubicBezTo>
                <a:cubicBezTo>
                  <a:pt x="366" y="135"/>
                  <a:pt x="367" y="134"/>
                  <a:pt x="367" y="134"/>
                </a:cubicBezTo>
                <a:cubicBezTo>
                  <a:pt x="367" y="132"/>
                  <a:pt x="367" y="132"/>
                  <a:pt x="367" y="131"/>
                </a:cubicBezTo>
                <a:cubicBezTo>
                  <a:pt x="367" y="132"/>
                  <a:pt x="366" y="132"/>
                  <a:pt x="366" y="132"/>
                </a:cubicBezTo>
                <a:cubicBezTo>
                  <a:pt x="365" y="125"/>
                  <a:pt x="365" y="125"/>
                  <a:pt x="364" y="124"/>
                </a:cubicBezTo>
                <a:cubicBezTo>
                  <a:pt x="360" y="128"/>
                  <a:pt x="360" y="128"/>
                  <a:pt x="359" y="128"/>
                </a:cubicBezTo>
                <a:cubicBezTo>
                  <a:pt x="358" y="129"/>
                  <a:pt x="358" y="129"/>
                  <a:pt x="358" y="130"/>
                </a:cubicBezTo>
                <a:cubicBezTo>
                  <a:pt x="358" y="131"/>
                  <a:pt x="358" y="131"/>
                  <a:pt x="358" y="131"/>
                </a:cubicBezTo>
                <a:cubicBezTo>
                  <a:pt x="357" y="132"/>
                  <a:pt x="356" y="132"/>
                  <a:pt x="355" y="133"/>
                </a:cubicBezTo>
                <a:cubicBezTo>
                  <a:pt x="353" y="136"/>
                  <a:pt x="357" y="138"/>
                  <a:pt x="356" y="141"/>
                </a:cubicBezTo>
                <a:cubicBezTo>
                  <a:pt x="356" y="142"/>
                  <a:pt x="356" y="142"/>
                  <a:pt x="356" y="142"/>
                </a:cubicBezTo>
                <a:cubicBezTo>
                  <a:pt x="355" y="144"/>
                  <a:pt x="355" y="144"/>
                  <a:pt x="355" y="144"/>
                </a:cubicBezTo>
                <a:cubicBezTo>
                  <a:pt x="356" y="145"/>
                  <a:pt x="356" y="147"/>
                  <a:pt x="356" y="148"/>
                </a:cubicBezTo>
                <a:cubicBezTo>
                  <a:pt x="356" y="149"/>
                  <a:pt x="356" y="150"/>
                  <a:pt x="356" y="150"/>
                </a:cubicBezTo>
                <a:cubicBezTo>
                  <a:pt x="356" y="150"/>
                  <a:pt x="355" y="150"/>
                  <a:pt x="355" y="150"/>
                </a:cubicBezTo>
                <a:cubicBezTo>
                  <a:pt x="354" y="150"/>
                  <a:pt x="354" y="150"/>
                  <a:pt x="353" y="150"/>
                </a:cubicBezTo>
                <a:cubicBezTo>
                  <a:pt x="351" y="151"/>
                  <a:pt x="351" y="151"/>
                  <a:pt x="350" y="150"/>
                </a:cubicBezTo>
                <a:cubicBezTo>
                  <a:pt x="346" y="150"/>
                  <a:pt x="346" y="150"/>
                  <a:pt x="337" y="156"/>
                </a:cubicBezTo>
                <a:cubicBezTo>
                  <a:pt x="336" y="155"/>
                  <a:pt x="336" y="155"/>
                  <a:pt x="335" y="155"/>
                </a:cubicBezTo>
                <a:cubicBezTo>
                  <a:pt x="335" y="155"/>
                  <a:pt x="335" y="155"/>
                  <a:pt x="334" y="155"/>
                </a:cubicBezTo>
                <a:cubicBezTo>
                  <a:pt x="334" y="155"/>
                  <a:pt x="333" y="155"/>
                  <a:pt x="333" y="155"/>
                </a:cubicBezTo>
                <a:cubicBezTo>
                  <a:pt x="332" y="155"/>
                  <a:pt x="332" y="156"/>
                  <a:pt x="332" y="157"/>
                </a:cubicBezTo>
                <a:cubicBezTo>
                  <a:pt x="334" y="158"/>
                  <a:pt x="334" y="158"/>
                  <a:pt x="334" y="158"/>
                </a:cubicBezTo>
                <a:cubicBezTo>
                  <a:pt x="334" y="159"/>
                  <a:pt x="334" y="160"/>
                  <a:pt x="333" y="161"/>
                </a:cubicBezTo>
                <a:cubicBezTo>
                  <a:pt x="330" y="161"/>
                  <a:pt x="330" y="161"/>
                  <a:pt x="325" y="165"/>
                </a:cubicBezTo>
                <a:cubicBezTo>
                  <a:pt x="324" y="165"/>
                  <a:pt x="324" y="165"/>
                  <a:pt x="324" y="165"/>
                </a:cubicBezTo>
                <a:cubicBezTo>
                  <a:pt x="323" y="165"/>
                  <a:pt x="322" y="165"/>
                  <a:pt x="322" y="165"/>
                </a:cubicBezTo>
                <a:cubicBezTo>
                  <a:pt x="320" y="167"/>
                  <a:pt x="320" y="169"/>
                  <a:pt x="319" y="171"/>
                </a:cubicBezTo>
                <a:cubicBezTo>
                  <a:pt x="317" y="171"/>
                  <a:pt x="316" y="171"/>
                  <a:pt x="314" y="172"/>
                </a:cubicBezTo>
                <a:cubicBezTo>
                  <a:pt x="314" y="173"/>
                  <a:pt x="313" y="174"/>
                  <a:pt x="313" y="175"/>
                </a:cubicBezTo>
                <a:cubicBezTo>
                  <a:pt x="312" y="175"/>
                  <a:pt x="311" y="175"/>
                  <a:pt x="310" y="175"/>
                </a:cubicBezTo>
                <a:cubicBezTo>
                  <a:pt x="309" y="174"/>
                  <a:pt x="309" y="174"/>
                  <a:pt x="309" y="174"/>
                </a:cubicBezTo>
                <a:cubicBezTo>
                  <a:pt x="308" y="174"/>
                  <a:pt x="307" y="174"/>
                  <a:pt x="307" y="174"/>
                </a:cubicBezTo>
                <a:cubicBezTo>
                  <a:pt x="306" y="173"/>
                  <a:pt x="306" y="173"/>
                  <a:pt x="306" y="173"/>
                </a:cubicBezTo>
                <a:cubicBezTo>
                  <a:pt x="305" y="172"/>
                  <a:pt x="305" y="172"/>
                  <a:pt x="304" y="172"/>
                </a:cubicBezTo>
                <a:cubicBezTo>
                  <a:pt x="303" y="173"/>
                  <a:pt x="303" y="174"/>
                  <a:pt x="303" y="175"/>
                </a:cubicBezTo>
                <a:cubicBezTo>
                  <a:pt x="303" y="175"/>
                  <a:pt x="304" y="176"/>
                  <a:pt x="304" y="176"/>
                </a:cubicBezTo>
                <a:cubicBezTo>
                  <a:pt x="304" y="176"/>
                  <a:pt x="303" y="177"/>
                  <a:pt x="303" y="178"/>
                </a:cubicBezTo>
                <a:cubicBezTo>
                  <a:pt x="303" y="179"/>
                  <a:pt x="303" y="179"/>
                  <a:pt x="303" y="179"/>
                </a:cubicBezTo>
                <a:cubicBezTo>
                  <a:pt x="303" y="179"/>
                  <a:pt x="303" y="180"/>
                  <a:pt x="303" y="180"/>
                </a:cubicBezTo>
                <a:cubicBezTo>
                  <a:pt x="301" y="180"/>
                  <a:pt x="298" y="180"/>
                  <a:pt x="296" y="180"/>
                </a:cubicBezTo>
                <a:cubicBezTo>
                  <a:pt x="295" y="179"/>
                  <a:pt x="295" y="179"/>
                  <a:pt x="295" y="178"/>
                </a:cubicBezTo>
                <a:cubicBezTo>
                  <a:pt x="289" y="179"/>
                  <a:pt x="289" y="179"/>
                  <a:pt x="288" y="180"/>
                </a:cubicBezTo>
                <a:cubicBezTo>
                  <a:pt x="288" y="182"/>
                  <a:pt x="289" y="182"/>
                  <a:pt x="289" y="182"/>
                </a:cubicBezTo>
                <a:cubicBezTo>
                  <a:pt x="290" y="183"/>
                  <a:pt x="291" y="184"/>
                  <a:pt x="292" y="184"/>
                </a:cubicBezTo>
                <a:cubicBezTo>
                  <a:pt x="294" y="184"/>
                  <a:pt x="294" y="184"/>
                  <a:pt x="295" y="184"/>
                </a:cubicBezTo>
                <a:cubicBezTo>
                  <a:pt x="298" y="187"/>
                  <a:pt x="298" y="187"/>
                  <a:pt x="298" y="188"/>
                </a:cubicBezTo>
                <a:cubicBezTo>
                  <a:pt x="299" y="191"/>
                  <a:pt x="299" y="193"/>
                  <a:pt x="299" y="195"/>
                </a:cubicBezTo>
                <a:cubicBezTo>
                  <a:pt x="300" y="196"/>
                  <a:pt x="301" y="197"/>
                  <a:pt x="302" y="199"/>
                </a:cubicBezTo>
                <a:cubicBezTo>
                  <a:pt x="302" y="201"/>
                  <a:pt x="302" y="201"/>
                  <a:pt x="297" y="213"/>
                </a:cubicBezTo>
                <a:cubicBezTo>
                  <a:pt x="296" y="214"/>
                  <a:pt x="294" y="215"/>
                  <a:pt x="293" y="215"/>
                </a:cubicBezTo>
                <a:cubicBezTo>
                  <a:pt x="292" y="215"/>
                  <a:pt x="292" y="215"/>
                  <a:pt x="292" y="215"/>
                </a:cubicBezTo>
                <a:cubicBezTo>
                  <a:pt x="289" y="214"/>
                  <a:pt x="286" y="214"/>
                  <a:pt x="283" y="212"/>
                </a:cubicBezTo>
                <a:cubicBezTo>
                  <a:pt x="279" y="211"/>
                  <a:pt x="276" y="211"/>
                  <a:pt x="273" y="211"/>
                </a:cubicBezTo>
                <a:cubicBezTo>
                  <a:pt x="269" y="210"/>
                  <a:pt x="269" y="210"/>
                  <a:pt x="268" y="209"/>
                </a:cubicBezTo>
                <a:cubicBezTo>
                  <a:pt x="268" y="209"/>
                  <a:pt x="268" y="209"/>
                  <a:pt x="268" y="209"/>
                </a:cubicBezTo>
                <a:cubicBezTo>
                  <a:pt x="267" y="210"/>
                  <a:pt x="267" y="210"/>
                  <a:pt x="266" y="210"/>
                </a:cubicBezTo>
                <a:cubicBezTo>
                  <a:pt x="264" y="212"/>
                  <a:pt x="262" y="212"/>
                  <a:pt x="260" y="212"/>
                </a:cubicBezTo>
                <a:cubicBezTo>
                  <a:pt x="260" y="213"/>
                  <a:pt x="260" y="213"/>
                  <a:pt x="260" y="213"/>
                </a:cubicBezTo>
                <a:cubicBezTo>
                  <a:pt x="262" y="217"/>
                  <a:pt x="258" y="221"/>
                  <a:pt x="260" y="225"/>
                </a:cubicBezTo>
                <a:cubicBezTo>
                  <a:pt x="259" y="227"/>
                  <a:pt x="259" y="229"/>
                  <a:pt x="259" y="232"/>
                </a:cubicBezTo>
                <a:cubicBezTo>
                  <a:pt x="254" y="239"/>
                  <a:pt x="254" y="239"/>
                  <a:pt x="255" y="241"/>
                </a:cubicBezTo>
                <a:cubicBezTo>
                  <a:pt x="256" y="243"/>
                  <a:pt x="256" y="244"/>
                  <a:pt x="256" y="244"/>
                </a:cubicBezTo>
                <a:cubicBezTo>
                  <a:pt x="255" y="245"/>
                  <a:pt x="255" y="245"/>
                  <a:pt x="255" y="245"/>
                </a:cubicBezTo>
                <a:cubicBezTo>
                  <a:pt x="254" y="247"/>
                  <a:pt x="254" y="247"/>
                  <a:pt x="254" y="251"/>
                </a:cubicBezTo>
                <a:cubicBezTo>
                  <a:pt x="255" y="251"/>
                  <a:pt x="256" y="251"/>
                  <a:pt x="257" y="251"/>
                </a:cubicBezTo>
                <a:cubicBezTo>
                  <a:pt x="259" y="251"/>
                  <a:pt x="260" y="250"/>
                  <a:pt x="262" y="253"/>
                </a:cubicBezTo>
                <a:cubicBezTo>
                  <a:pt x="263" y="253"/>
                  <a:pt x="264" y="252"/>
                  <a:pt x="265" y="252"/>
                </a:cubicBezTo>
                <a:cubicBezTo>
                  <a:pt x="266" y="252"/>
                  <a:pt x="266" y="252"/>
                  <a:pt x="269" y="254"/>
                </a:cubicBezTo>
                <a:cubicBezTo>
                  <a:pt x="270" y="255"/>
                  <a:pt x="270" y="257"/>
                  <a:pt x="271" y="258"/>
                </a:cubicBezTo>
                <a:cubicBezTo>
                  <a:pt x="271" y="258"/>
                  <a:pt x="272" y="258"/>
                  <a:pt x="272" y="258"/>
                </a:cubicBezTo>
                <a:cubicBezTo>
                  <a:pt x="271" y="257"/>
                  <a:pt x="271" y="257"/>
                  <a:pt x="271" y="257"/>
                </a:cubicBezTo>
                <a:cubicBezTo>
                  <a:pt x="281" y="254"/>
                  <a:pt x="289" y="246"/>
                  <a:pt x="301" y="246"/>
                </a:cubicBezTo>
                <a:cubicBezTo>
                  <a:pt x="303" y="244"/>
                  <a:pt x="303" y="243"/>
                  <a:pt x="303" y="242"/>
                </a:cubicBezTo>
                <a:cubicBezTo>
                  <a:pt x="302" y="241"/>
                  <a:pt x="301" y="240"/>
                  <a:pt x="301" y="239"/>
                </a:cubicBezTo>
                <a:cubicBezTo>
                  <a:pt x="301" y="238"/>
                  <a:pt x="301" y="238"/>
                  <a:pt x="304" y="232"/>
                </a:cubicBezTo>
                <a:cubicBezTo>
                  <a:pt x="306" y="229"/>
                  <a:pt x="320" y="226"/>
                  <a:pt x="320" y="226"/>
                </a:cubicBezTo>
                <a:cubicBezTo>
                  <a:pt x="322" y="224"/>
                  <a:pt x="322" y="223"/>
                  <a:pt x="322" y="222"/>
                </a:cubicBezTo>
                <a:cubicBezTo>
                  <a:pt x="322" y="222"/>
                  <a:pt x="322" y="222"/>
                  <a:pt x="322" y="221"/>
                </a:cubicBezTo>
                <a:cubicBezTo>
                  <a:pt x="322" y="216"/>
                  <a:pt x="322" y="212"/>
                  <a:pt x="329"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1" y="214"/>
                  <a:pt x="331" y="214"/>
                  <a:pt x="331" y="214"/>
                </a:cubicBezTo>
                <a:cubicBezTo>
                  <a:pt x="334" y="216"/>
                  <a:pt x="334" y="216"/>
                  <a:pt x="336" y="216"/>
                </a:cubicBezTo>
                <a:cubicBezTo>
                  <a:pt x="337" y="216"/>
                  <a:pt x="337" y="216"/>
                  <a:pt x="338" y="216"/>
                </a:cubicBezTo>
                <a:cubicBezTo>
                  <a:pt x="338" y="216"/>
                  <a:pt x="339" y="216"/>
                  <a:pt x="340" y="216"/>
                </a:cubicBezTo>
                <a:cubicBezTo>
                  <a:pt x="340" y="214"/>
                  <a:pt x="340" y="214"/>
                  <a:pt x="342" y="212"/>
                </a:cubicBezTo>
                <a:cubicBezTo>
                  <a:pt x="344" y="212"/>
                  <a:pt x="344" y="212"/>
                  <a:pt x="345" y="212"/>
                </a:cubicBezTo>
                <a:cubicBezTo>
                  <a:pt x="346" y="212"/>
                  <a:pt x="348" y="212"/>
                  <a:pt x="351" y="208"/>
                </a:cubicBezTo>
                <a:cubicBezTo>
                  <a:pt x="358" y="209"/>
                  <a:pt x="357" y="217"/>
                  <a:pt x="362" y="220"/>
                </a:cubicBezTo>
                <a:cubicBezTo>
                  <a:pt x="363" y="220"/>
                  <a:pt x="364" y="221"/>
                  <a:pt x="364" y="223"/>
                </a:cubicBezTo>
                <a:cubicBezTo>
                  <a:pt x="380" y="233"/>
                  <a:pt x="388" y="241"/>
                  <a:pt x="387" y="246"/>
                </a:cubicBezTo>
                <a:cubicBezTo>
                  <a:pt x="385" y="247"/>
                  <a:pt x="373" y="249"/>
                  <a:pt x="369" y="249"/>
                </a:cubicBezTo>
                <a:cubicBezTo>
                  <a:pt x="369" y="249"/>
                  <a:pt x="368" y="250"/>
                  <a:pt x="368" y="250"/>
                </a:cubicBezTo>
                <a:cubicBezTo>
                  <a:pt x="371" y="252"/>
                  <a:pt x="373" y="255"/>
                  <a:pt x="377" y="256"/>
                </a:cubicBezTo>
                <a:cubicBezTo>
                  <a:pt x="379" y="256"/>
                  <a:pt x="382" y="256"/>
                  <a:pt x="384" y="256"/>
                </a:cubicBezTo>
                <a:cubicBezTo>
                  <a:pt x="384" y="255"/>
                  <a:pt x="384" y="253"/>
                  <a:pt x="384" y="252"/>
                </a:cubicBezTo>
                <a:cubicBezTo>
                  <a:pt x="389" y="250"/>
                  <a:pt x="392" y="245"/>
                  <a:pt x="396" y="242"/>
                </a:cubicBezTo>
                <a:cubicBezTo>
                  <a:pt x="396" y="240"/>
                  <a:pt x="396" y="240"/>
                  <a:pt x="396" y="239"/>
                </a:cubicBezTo>
                <a:cubicBezTo>
                  <a:pt x="393" y="239"/>
                  <a:pt x="393" y="239"/>
                  <a:pt x="392" y="239"/>
                </a:cubicBezTo>
                <a:cubicBezTo>
                  <a:pt x="391" y="239"/>
                  <a:pt x="391" y="238"/>
                  <a:pt x="391" y="238"/>
                </a:cubicBezTo>
                <a:cubicBezTo>
                  <a:pt x="393" y="236"/>
                  <a:pt x="394" y="236"/>
                  <a:pt x="395" y="236"/>
                </a:cubicBezTo>
                <a:cubicBezTo>
                  <a:pt x="398" y="237"/>
                  <a:pt x="398" y="237"/>
                  <a:pt x="400" y="239"/>
                </a:cubicBezTo>
                <a:cubicBezTo>
                  <a:pt x="400" y="239"/>
                  <a:pt x="400" y="239"/>
                  <a:pt x="400" y="234"/>
                </a:cubicBezTo>
                <a:cubicBezTo>
                  <a:pt x="396" y="231"/>
                  <a:pt x="391" y="230"/>
                  <a:pt x="389" y="226"/>
                </a:cubicBezTo>
                <a:cubicBezTo>
                  <a:pt x="388" y="226"/>
                  <a:pt x="385" y="226"/>
                  <a:pt x="380" y="221"/>
                </a:cubicBezTo>
                <a:cubicBezTo>
                  <a:pt x="381" y="219"/>
                  <a:pt x="381" y="219"/>
                  <a:pt x="375" y="215"/>
                </a:cubicBezTo>
                <a:cubicBezTo>
                  <a:pt x="375" y="214"/>
                  <a:pt x="374" y="214"/>
                  <a:pt x="374" y="214"/>
                </a:cubicBezTo>
                <a:cubicBezTo>
                  <a:pt x="374" y="213"/>
                  <a:pt x="373" y="212"/>
                  <a:pt x="373" y="211"/>
                </a:cubicBezTo>
                <a:cubicBezTo>
                  <a:pt x="372" y="210"/>
                  <a:pt x="370" y="210"/>
                  <a:pt x="369" y="210"/>
                </a:cubicBezTo>
                <a:cubicBezTo>
                  <a:pt x="369" y="209"/>
                  <a:pt x="369" y="209"/>
                  <a:pt x="369" y="208"/>
                </a:cubicBezTo>
                <a:cubicBezTo>
                  <a:pt x="370" y="207"/>
                  <a:pt x="370" y="207"/>
                  <a:pt x="370" y="207"/>
                </a:cubicBezTo>
                <a:cubicBezTo>
                  <a:pt x="371" y="206"/>
                  <a:pt x="371" y="205"/>
                  <a:pt x="371" y="205"/>
                </a:cubicBezTo>
                <a:cubicBezTo>
                  <a:pt x="371" y="204"/>
                  <a:pt x="371" y="203"/>
                  <a:pt x="371" y="202"/>
                </a:cubicBezTo>
                <a:cubicBezTo>
                  <a:pt x="374" y="201"/>
                  <a:pt x="375" y="202"/>
                  <a:pt x="376" y="205"/>
                </a:cubicBezTo>
                <a:cubicBezTo>
                  <a:pt x="384" y="206"/>
                  <a:pt x="386" y="216"/>
                  <a:pt x="394" y="217"/>
                </a:cubicBezTo>
                <a:cubicBezTo>
                  <a:pt x="394" y="218"/>
                  <a:pt x="394" y="218"/>
                  <a:pt x="395" y="218"/>
                </a:cubicBezTo>
                <a:cubicBezTo>
                  <a:pt x="398" y="222"/>
                  <a:pt x="404" y="223"/>
                  <a:pt x="406" y="228"/>
                </a:cubicBezTo>
                <a:cubicBezTo>
                  <a:pt x="404" y="234"/>
                  <a:pt x="404" y="234"/>
                  <a:pt x="406" y="236"/>
                </a:cubicBezTo>
                <a:cubicBezTo>
                  <a:pt x="407" y="239"/>
                  <a:pt x="407" y="242"/>
                  <a:pt x="411" y="242"/>
                </a:cubicBezTo>
                <a:cubicBezTo>
                  <a:pt x="413" y="244"/>
                  <a:pt x="413" y="246"/>
                  <a:pt x="413" y="247"/>
                </a:cubicBezTo>
                <a:cubicBezTo>
                  <a:pt x="412" y="247"/>
                  <a:pt x="411" y="247"/>
                  <a:pt x="410" y="247"/>
                </a:cubicBezTo>
                <a:cubicBezTo>
                  <a:pt x="410" y="247"/>
                  <a:pt x="409" y="246"/>
                  <a:pt x="409" y="246"/>
                </a:cubicBezTo>
                <a:cubicBezTo>
                  <a:pt x="409" y="246"/>
                  <a:pt x="408" y="247"/>
                  <a:pt x="408" y="247"/>
                </a:cubicBezTo>
                <a:cubicBezTo>
                  <a:pt x="411" y="251"/>
                  <a:pt x="411" y="251"/>
                  <a:pt x="414" y="252"/>
                </a:cubicBezTo>
                <a:cubicBezTo>
                  <a:pt x="414" y="252"/>
                  <a:pt x="414" y="251"/>
                  <a:pt x="414" y="251"/>
                </a:cubicBezTo>
                <a:cubicBezTo>
                  <a:pt x="416" y="252"/>
                  <a:pt x="417" y="252"/>
                  <a:pt x="419" y="254"/>
                </a:cubicBezTo>
                <a:cubicBezTo>
                  <a:pt x="418" y="256"/>
                  <a:pt x="418" y="257"/>
                  <a:pt x="419" y="258"/>
                </a:cubicBezTo>
                <a:cubicBezTo>
                  <a:pt x="421" y="259"/>
                  <a:pt x="421" y="259"/>
                  <a:pt x="422" y="259"/>
                </a:cubicBezTo>
                <a:cubicBezTo>
                  <a:pt x="423" y="259"/>
                  <a:pt x="424" y="259"/>
                  <a:pt x="424" y="259"/>
                </a:cubicBezTo>
                <a:cubicBezTo>
                  <a:pt x="425" y="258"/>
                  <a:pt x="426" y="257"/>
                  <a:pt x="426" y="256"/>
                </a:cubicBezTo>
                <a:cubicBezTo>
                  <a:pt x="426" y="255"/>
                  <a:pt x="426" y="255"/>
                  <a:pt x="426" y="254"/>
                </a:cubicBezTo>
                <a:cubicBezTo>
                  <a:pt x="426" y="254"/>
                  <a:pt x="426" y="253"/>
                  <a:pt x="426" y="253"/>
                </a:cubicBezTo>
                <a:cubicBezTo>
                  <a:pt x="426" y="252"/>
                  <a:pt x="427" y="252"/>
                  <a:pt x="427" y="251"/>
                </a:cubicBezTo>
                <a:cubicBezTo>
                  <a:pt x="428" y="252"/>
                  <a:pt x="430" y="252"/>
                  <a:pt x="430" y="253"/>
                </a:cubicBezTo>
                <a:cubicBezTo>
                  <a:pt x="431" y="253"/>
                  <a:pt x="432" y="253"/>
                  <a:pt x="432" y="253"/>
                </a:cubicBezTo>
                <a:cubicBezTo>
                  <a:pt x="432" y="253"/>
                  <a:pt x="433" y="252"/>
                  <a:pt x="433" y="252"/>
                </a:cubicBezTo>
                <a:cubicBezTo>
                  <a:pt x="433" y="251"/>
                  <a:pt x="433" y="249"/>
                  <a:pt x="433" y="248"/>
                </a:cubicBezTo>
                <a:cubicBezTo>
                  <a:pt x="435" y="248"/>
                  <a:pt x="436" y="248"/>
                  <a:pt x="437" y="248"/>
                </a:cubicBezTo>
                <a:cubicBezTo>
                  <a:pt x="436" y="246"/>
                  <a:pt x="435" y="246"/>
                  <a:pt x="433" y="245"/>
                </a:cubicBezTo>
                <a:cubicBezTo>
                  <a:pt x="433" y="246"/>
                  <a:pt x="432" y="247"/>
                  <a:pt x="432" y="248"/>
                </a:cubicBezTo>
                <a:cubicBezTo>
                  <a:pt x="429" y="248"/>
                  <a:pt x="429" y="247"/>
                  <a:pt x="427" y="241"/>
                </a:cubicBezTo>
                <a:cubicBezTo>
                  <a:pt x="424" y="240"/>
                  <a:pt x="424" y="240"/>
                  <a:pt x="422" y="238"/>
                </a:cubicBezTo>
                <a:cubicBezTo>
                  <a:pt x="422" y="237"/>
                  <a:pt x="422" y="237"/>
                  <a:pt x="422" y="236"/>
                </a:cubicBezTo>
                <a:cubicBezTo>
                  <a:pt x="424" y="236"/>
                  <a:pt x="424" y="236"/>
                  <a:pt x="424" y="236"/>
                </a:cubicBezTo>
                <a:cubicBezTo>
                  <a:pt x="425" y="236"/>
                  <a:pt x="426" y="237"/>
                  <a:pt x="427" y="237"/>
                </a:cubicBezTo>
                <a:cubicBezTo>
                  <a:pt x="429" y="237"/>
                  <a:pt x="429" y="237"/>
                  <a:pt x="430" y="237"/>
                </a:cubicBezTo>
                <a:cubicBezTo>
                  <a:pt x="430" y="237"/>
                  <a:pt x="430" y="238"/>
                  <a:pt x="431" y="238"/>
                </a:cubicBezTo>
                <a:cubicBezTo>
                  <a:pt x="431" y="237"/>
                  <a:pt x="431" y="235"/>
                  <a:pt x="431" y="234"/>
                </a:cubicBezTo>
                <a:cubicBezTo>
                  <a:pt x="433" y="232"/>
                  <a:pt x="433" y="232"/>
                  <a:pt x="442" y="236"/>
                </a:cubicBezTo>
                <a:cubicBezTo>
                  <a:pt x="442" y="236"/>
                  <a:pt x="443" y="237"/>
                  <a:pt x="443" y="238"/>
                </a:cubicBezTo>
                <a:cubicBezTo>
                  <a:pt x="443" y="238"/>
                  <a:pt x="443" y="238"/>
                  <a:pt x="444" y="238"/>
                </a:cubicBezTo>
                <a:cubicBezTo>
                  <a:pt x="445" y="240"/>
                  <a:pt x="445" y="240"/>
                  <a:pt x="445" y="240"/>
                </a:cubicBezTo>
                <a:cubicBezTo>
                  <a:pt x="444" y="240"/>
                  <a:pt x="443" y="241"/>
                  <a:pt x="443" y="241"/>
                </a:cubicBezTo>
                <a:cubicBezTo>
                  <a:pt x="443" y="244"/>
                  <a:pt x="448" y="245"/>
                  <a:pt x="447" y="249"/>
                </a:cubicBezTo>
                <a:cubicBezTo>
                  <a:pt x="447" y="250"/>
                  <a:pt x="447" y="251"/>
                  <a:pt x="447" y="251"/>
                </a:cubicBezTo>
                <a:cubicBezTo>
                  <a:pt x="447" y="252"/>
                  <a:pt x="447" y="252"/>
                  <a:pt x="447" y="253"/>
                </a:cubicBezTo>
                <a:cubicBezTo>
                  <a:pt x="447" y="254"/>
                  <a:pt x="448" y="255"/>
                  <a:pt x="449" y="256"/>
                </a:cubicBezTo>
                <a:cubicBezTo>
                  <a:pt x="449" y="256"/>
                  <a:pt x="449" y="256"/>
                  <a:pt x="449" y="256"/>
                </a:cubicBezTo>
                <a:cubicBezTo>
                  <a:pt x="450" y="257"/>
                  <a:pt x="450" y="257"/>
                  <a:pt x="450" y="257"/>
                </a:cubicBezTo>
                <a:cubicBezTo>
                  <a:pt x="450" y="257"/>
                  <a:pt x="450" y="257"/>
                  <a:pt x="450" y="257"/>
                </a:cubicBezTo>
                <a:cubicBezTo>
                  <a:pt x="451" y="258"/>
                  <a:pt x="451" y="258"/>
                  <a:pt x="451" y="258"/>
                </a:cubicBezTo>
                <a:cubicBezTo>
                  <a:pt x="452" y="258"/>
                  <a:pt x="452" y="258"/>
                  <a:pt x="452" y="258"/>
                </a:cubicBezTo>
                <a:cubicBezTo>
                  <a:pt x="452" y="259"/>
                  <a:pt x="452" y="259"/>
                  <a:pt x="452" y="260"/>
                </a:cubicBezTo>
                <a:cubicBezTo>
                  <a:pt x="452" y="261"/>
                  <a:pt x="452" y="261"/>
                  <a:pt x="452" y="261"/>
                </a:cubicBezTo>
                <a:cubicBezTo>
                  <a:pt x="451" y="261"/>
                  <a:pt x="451" y="261"/>
                  <a:pt x="451" y="261"/>
                </a:cubicBezTo>
                <a:cubicBezTo>
                  <a:pt x="451" y="262"/>
                  <a:pt x="451" y="262"/>
                  <a:pt x="451" y="262"/>
                </a:cubicBezTo>
                <a:cubicBezTo>
                  <a:pt x="451" y="263"/>
                  <a:pt x="451" y="264"/>
                  <a:pt x="452" y="265"/>
                </a:cubicBezTo>
                <a:cubicBezTo>
                  <a:pt x="452" y="266"/>
                  <a:pt x="452" y="266"/>
                  <a:pt x="452" y="266"/>
                </a:cubicBezTo>
                <a:cubicBezTo>
                  <a:pt x="453" y="266"/>
                  <a:pt x="453" y="266"/>
                  <a:pt x="453" y="266"/>
                </a:cubicBezTo>
                <a:cubicBezTo>
                  <a:pt x="454" y="265"/>
                  <a:pt x="454" y="265"/>
                  <a:pt x="454" y="265"/>
                </a:cubicBezTo>
                <a:cubicBezTo>
                  <a:pt x="454" y="263"/>
                  <a:pt x="454" y="263"/>
                  <a:pt x="454" y="263"/>
                </a:cubicBezTo>
                <a:cubicBezTo>
                  <a:pt x="454" y="262"/>
                  <a:pt x="454" y="261"/>
                  <a:pt x="454" y="261"/>
                </a:cubicBezTo>
                <a:cubicBezTo>
                  <a:pt x="455" y="259"/>
                  <a:pt x="455" y="259"/>
                  <a:pt x="455" y="259"/>
                </a:cubicBezTo>
                <a:cubicBezTo>
                  <a:pt x="456" y="259"/>
                  <a:pt x="456" y="259"/>
                  <a:pt x="456" y="259"/>
                </a:cubicBezTo>
                <a:cubicBezTo>
                  <a:pt x="456" y="260"/>
                  <a:pt x="456" y="260"/>
                  <a:pt x="456" y="260"/>
                </a:cubicBezTo>
                <a:cubicBezTo>
                  <a:pt x="457" y="260"/>
                  <a:pt x="457" y="260"/>
                  <a:pt x="457" y="260"/>
                </a:cubicBezTo>
                <a:cubicBezTo>
                  <a:pt x="457" y="261"/>
                  <a:pt x="457" y="261"/>
                  <a:pt x="457" y="261"/>
                </a:cubicBezTo>
                <a:cubicBezTo>
                  <a:pt x="458" y="261"/>
                  <a:pt x="459" y="262"/>
                  <a:pt x="459" y="262"/>
                </a:cubicBezTo>
                <a:cubicBezTo>
                  <a:pt x="460" y="263"/>
                  <a:pt x="460" y="263"/>
                  <a:pt x="460" y="263"/>
                </a:cubicBezTo>
                <a:cubicBezTo>
                  <a:pt x="460" y="264"/>
                  <a:pt x="460" y="264"/>
                  <a:pt x="460" y="264"/>
                </a:cubicBezTo>
                <a:cubicBezTo>
                  <a:pt x="461" y="264"/>
                  <a:pt x="461" y="264"/>
                  <a:pt x="461" y="264"/>
                </a:cubicBezTo>
                <a:cubicBezTo>
                  <a:pt x="462" y="264"/>
                  <a:pt x="462" y="264"/>
                  <a:pt x="462" y="264"/>
                </a:cubicBezTo>
                <a:cubicBezTo>
                  <a:pt x="462" y="264"/>
                  <a:pt x="464" y="264"/>
                  <a:pt x="464" y="265"/>
                </a:cubicBezTo>
                <a:cubicBezTo>
                  <a:pt x="466" y="265"/>
                  <a:pt x="466" y="265"/>
                  <a:pt x="466" y="265"/>
                </a:cubicBezTo>
                <a:cubicBezTo>
                  <a:pt x="467" y="265"/>
                  <a:pt x="467" y="265"/>
                  <a:pt x="467" y="265"/>
                </a:cubicBezTo>
                <a:cubicBezTo>
                  <a:pt x="467" y="264"/>
                  <a:pt x="467" y="264"/>
                  <a:pt x="467" y="264"/>
                </a:cubicBezTo>
                <a:cubicBezTo>
                  <a:pt x="467" y="264"/>
                  <a:pt x="467" y="264"/>
                  <a:pt x="467" y="264"/>
                </a:cubicBezTo>
                <a:cubicBezTo>
                  <a:pt x="467" y="263"/>
                  <a:pt x="467" y="263"/>
                  <a:pt x="467" y="263"/>
                </a:cubicBezTo>
                <a:cubicBezTo>
                  <a:pt x="467" y="262"/>
                  <a:pt x="467" y="261"/>
                  <a:pt x="468" y="260"/>
                </a:cubicBezTo>
                <a:cubicBezTo>
                  <a:pt x="468" y="259"/>
                  <a:pt x="468" y="259"/>
                  <a:pt x="468" y="259"/>
                </a:cubicBezTo>
                <a:cubicBezTo>
                  <a:pt x="469" y="259"/>
                  <a:pt x="469" y="259"/>
                  <a:pt x="469" y="259"/>
                </a:cubicBezTo>
                <a:cubicBezTo>
                  <a:pt x="470" y="259"/>
                  <a:pt x="471" y="259"/>
                  <a:pt x="472" y="260"/>
                </a:cubicBezTo>
                <a:cubicBezTo>
                  <a:pt x="474" y="261"/>
                  <a:pt x="474" y="261"/>
                  <a:pt x="474" y="261"/>
                </a:cubicBezTo>
                <a:cubicBezTo>
                  <a:pt x="476" y="263"/>
                  <a:pt x="476" y="263"/>
                  <a:pt x="476" y="263"/>
                </a:cubicBezTo>
                <a:cubicBezTo>
                  <a:pt x="477" y="263"/>
                  <a:pt x="477" y="263"/>
                  <a:pt x="477" y="263"/>
                </a:cubicBezTo>
                <a:cubicBezTo>
                  <a:pt x="477" y="264"/>
                  <a:pt x="477" y="264"/>
                  <a:pt x="477" y="264"/>
                </a:cubicBezTo>
                <a:cubicBezTo>
                  <a:pt x="478" y="264"/>
                  <a:pt x="478" y="264"/>
                  <a:pt x="478" y="264"/>
                </a:cubicBezTo>
                <a:cubicBezTo>
                  <a:pt x="478" y="264"/>
                  <a:pt x="478" y="264"/>
                  <a:pt x="478" y="264"/>
                </a:cubicBezTo>
                <a:cubicBezTo>
                  <a:pt x="481" y="264"/>
                  <a:pt x="484" y="264"/>
                  <a:pt x="486" y="265"/>
                </a:cubicBezTo>
                <a:cubicBezTo>
                  <a:pt x="486" y="264"/>
                  <a:pt x="486" y="263"/>
                  <a:pt x="486" y="263"/>
                </a:cubicBezTo>
                <a:cubicBezTo>
                  <a:pt x="486" y="262"/>
                  <a:pt x="486" y="262"/>
                  <a:pt x="486" y="262"/>
                </a:cubicBezTo>
                <a:cubicBezTo>
                  <a:pt x="486" y="261"/>
                  <a:pt x="486" y="261"/>
                  <a:pt x="486" y="260"/>
                </a:cubicBezTo>
                <a:cubicBezTo>
                  <a:pt x="486" y="260"/>
                  <a:pt x="487" y="260"/>
                  <a:pt x="487" y="260"/>
                </a:cubicBezTo>
                <a:cubicBezTo>
                  <a:pt x="488" y="259"/>
                  <a:pt x="488" y="259"/>
                  <a:pt x="488" y="259"/>
                </a:cubicBezTo>
                <a:cubicBezTo>
                  <a:pt x="489" y="259"/>
                  <a:pt x="489" y="259"/>
                  <a:pt x="489" y="259"/>
                </a:cubicBezTo>
                <a:cubicBezTo>
                  <a:pt x="490" y="260"/>
                  <a:pt x="491" y="261"/>
                  <a:pt x="492" y="261"/>
                </a:cubicBezTo>
                <a:cubicBezTo>
                  <a:pt x="493" y="262"/>
                  <a:pt x="494" y="262"/>
                  <a:pt x="494" y="262"/>
                </a:cubicBezTo>
                <a:cubicBezTo>
                  <a:pt x="494" y="261"/>
                  <a:pt x="494" y="261"/>
                  <a:pt x="494" y="261"/>
                </a:cubicBezTo>
                <a:cubicBezTo>
                  <a:pt x="495" y="261"/>
                  <a:pt x="495" y="261"/>
                  <a:pt x="495" y="261"/>
                </a:cubicBezTo>
                <a:cubicBezTo>
                  <a:pt x="495" y="260"/>
                  <a:pt x="495" y="260"/>
                  <a:pt x="495" y="260"/>
                </a:cubicBezTo>
                <a:cubicBezTo>
                  <a:pt x="496" y="260"/>
                  <a:pt x="496" y="260"/>
                  <a:pt x="496" y="260"/>
                </a:cubicBezTo>
                <a:cubicBezTo>
                  <a:pt x="497" y="262"/>
                  <a:pt x="497" y="262"/>
                  <a:pt x="497" y="262"/>
                </a:cubicBezTo>
                <a:cubicBezTo>
                  <a:pt x="497" y="263"/>
                  <a:pt x="497" y="263"/>
                  <a:pt x="497" y="263"/>
                </a:cubicBezTo>
                <a:cubicBezTo>
                  <a:pt x="497" y="264"/>
                  <a:pt x="497" y="265"/>
                  <a:pt x="497" y="266"/>
                </a:cubicBezTo>
                <a:cubicBezTo>
                  <a:pt x="496" y="268"/>
                  <a:pt x="496" y="270"/>
                  <a:pt x="497" y="273"/>
                </a:cubicBezTo>
                <a:cubicBezTo>
                  <a:pt x="497" y="273"/>
                  <a:pt x="497" y="273"/>
                  <a:pt x="497" y="273"/>
                </a:cubicBezTo>
                <a:cubicBezTo>
                  <a:pt x="497" y="274"/>
                  <a:pt x="498" y="274"/>
                  <a:pt x="498" y="275"/>
                </a:cubicBezTo>
                <a:cubicBezTo>
                  <a:pt x="498" y="275"/>
                  <a:pt x="497" y="276"/>
                  <a:pt x="497" y="277"/>
                </a:cubicBezTo>
                <a:cubicBezTo>
                  <a:pt x="497" y="277"/>
                  <a:pt x="497" y="277"/>
                  <a:pt x="497" y="277"/>
                </a:cubicBezTo>
                <a:cubicBezTo>
                  <a:pt x="497" y="278"/>
                  <a:pt x="497" y="278"/>
                  <a:pt x="497" y="278"/>
                </a:cubicBezTo>
                <a:cubicBezTo>
                  <a:pt x="496" y="280"/>
                  <a:pt x="496" y="280"/>
                  <a:pt x="496" y="280"/>
                </a:cubicBezTo>
                <a:cubicBezTo>
                  <a:pt x="496" y="280"/>
                  <a:pt x="496" y="280"/>
                  <a:pt x="496" y="280"/>
                </a:cubicBezTo>
                <a:cubicBezTo>
                  <a:pt x="494" y="284"/>
                  <a:pt x="494" y="284"/>
                  <a:pt x="493" y="284"/>
                </a:cubicBezTo>
                <a:cubicBezTo>
                  <a:pt x="492" y="285"/>
                  <a:pt x="492" y="285"/>
                  <a:pt x="492" y="285"/>
                </a:cubicBezTo>
                <a:cubicBezTo>
                  <a:pt x="492" y="285"/>
                  <a:pt x="492" y="285"/>
                  <a:pt x="492" y="285"/>
                </a:cubicBezTo>
                <a:cubicBezTo>
                  <a:pt x="492" y="286"/>
                  <a:pt x="492" y="286"/>
                  <a:pt x="492" y="286"/>
                </a:cubicBezTo>
                <a:cubicBezTo>
                  <a:pt x="514" y="287"/>
                  <a:pt x="537" y="287"/>
                  <a:pt x="558" y="288"/>
                </a:cubicBezTo>
                <a:cubicBezTo>
                  <a:pt x="575" y="288"/>
                  <a:pt x="590" y="288"/>
                  <a:pt x="605" y="288"/>
                </a:cubicBezTo>
                <a:moveTo>
                  <a:pt x="554" y="46"/>
                </a:moveTo>
                <a:cubicBezTo>
                  <a:pt x="531" y="34"/>
                  <a:pt x="531" y="34"/>
                  <a:pt x="531" y="34"/>
                </a:cubicBezTo>
                <a:cubicBezTo>
                  <a:pt x="531" y="34"/>
                  <a:pt x="531" y="34"/>
                  <a:pt x="531" y="34"/>
                </a:cubicBezTo>
                <a:cubicBezTo>
                  <a:pt x="532" y="34"/>
                  <a:pt x="532" y="34"/>
                  <a:pt x="532" y="34"/>
                </a:cubicBezTo>
                <a:cubicBezTo>
                  <a:pt x="533" y="35"/>
                  <a:pt x="533" y="35"/>
                  <a:pt x="533" y="35"/>
                </a:cubicBezTo>
                <a:cubicBezTo>
                  <a:pt x="532" y="35"/>
                  <a:pt x="532" y="35"/>
                  <a:pt x="532" y="35"/>
                </a:cubicBezTo>
                <a:cubicBezTo>
                  <a:pt x="533" y="35"/>
                  <a:pt x="533" y="35"/>
                  <a:pt x="533" y="35"/>
                </a:cubicBezTo>
                <a:cubicBezTo>
                  <a:pt x="534" y="35"/>
                  <a:pt x="534" y="35"/>
                  <a:pt x="534" y="35"/>
                </a:cubicBezTo>
                <a:cubicBezTo>
                  <a:pt x="533" y="35"/>
                  <a:pt x="533" y="35"/>
                  <a:pt x="533" y="35"/>
                </a:cubicBezTo>
                <a:cubicBezTo>
                  <a:pt x="532" y="35"/>
                  <a:pt x="530" y="34"/>
                  <a:pt x="529" y="33"/>
                </a:cubicBezTo>
                <a:cubicBezTo>
                  <a:pt x="530" y="33"/>
                  <a:pt x="530" y="34"/>
                  <a:pt x="531" y="34"/>
                </a:cubicBezTo>
                <a:cubicBezTo>
                  <a:pt x="531" y="34"/>
                  <a:pt x="530" y="34"/>
                  <a:pt x="529" y="33"/>
                </a:cubicBezTo>
                <a:cubicBezTo>
                  <a:pt x="528" y="33"/>
                  <a:pt x="528" y="33"/>
                  <a:pt x="525" y="31"/>
                </a:cubicBezTo>
                <a:cubicBezTo>
                  <a:pt x="524" y="31"/>
                  <a:pt x="524" y="31"/>
                  <a:pt x="524" y="31"/>
                </a:cubicBezTo>
                <a:cubicBezTo>
                  <a:pt x="523" y="31"/>
                  <a:pt x="523" y="31"/>
                  <a:pt x="523" y="31"/>
                </a:cubicBezTo>
                <a:cubicBezTo>
                  <a:pt x="525" y="32"/>
                  <a:pt x="527" y="32"/>
                  <a:pt x="529" y="33"/>
                </a:cubicBezTo>
                <a:cubicBezTo>
                  <a:pt x="529" y="33"/>
                  <a:pt x="529" y="33"/>
                  <a:pt x="529" y="33"/>
                </a:cubicBezTo>
                <a:cubicBezTo>
                  <a:pt x="529" y="34"/>
                  <a:pt x="529" y="34"/>
                  <a:pt x="529" y="34"/>
                </a:cubicBezTo>
                <a:cubicBezTo>
                  <a:pt x="530" y="34"/>
                  <a:pt x="531" y="34"/>
                  <a:pt x="532" y="35"/>
                </a:cubicBezTo>
                <a:cubicBezTo>
                  <a:pt x="532" y="35"/>
                  <a:pt x="532" y="35"/>
                  <a:pt x="533" y="35"/>
                </a:cubicBezTo>
                <a:cubicBezTo>
                  <a:pt x="533" y="35"/>
                  <a:pt x="534" y="36"/>
                  <a:pt x="534" y="36"/>
                </a:cubicBezTo>
                <a:cubicBezTo>
                  <a:pt x="534" y="36"/>
                  <a:pt x="534" y="36"/>
                  <a:pt x="534" y="36"/>
                </a:cubicBezTo>
                <a:cubicBezTo>
                  <a:pt x="535" y="37"/>
                  <a:pt x="535" y="37"/>
                  <a:pt x="535" y="37"/>
                </a:cubicBezTo>
                <a:cubicBezTo>
                  <a:pt x="535" y="37"/>
                  <a:pt x="535" y="37"/>
                  <a:pt x="535" y="37"/>
                </a:cubicBezTo>
                <a:cubicBezTo>
                  <a:pt x="536" y="37"/>
                  <a:pt x="536" y="37"/>
                  <a:pt x="536" y="37"/>
                </a:cubicBezTo>
                <a:cubicBezTo>
                  <a:pt x="535" y="37"/>
                  <a:pt x="535" y="37"/>
                  <a:pt x="535" y="37"/>
                </a:cubicBezTo>
                <a:cubicBezTo>
                  <a:pt x="535" y="37"/>
                  <a:pt x="529" y="34"/>
                  <a:pt x="526" y="32"/>
                </a:cubicBezTo>
                <a:cubicBezTo>
                  <a:pt x="526" y="32"/>
                  <a:pt x="526" y="32"/>
                  <a:pt x="526" y="32"/>
                </a:cubicBezTo>
                <a:cubicBezTo>
                  <a:pt x="525" y="32"/>
                  <a:pt x="524" y="31"/>
                  <a:pt x="524" y="31"/>
                </a:cubicBezTo>
                <a:cubicBezTo>
                  <a:pt x="523" y="31"/>
                  <a:pt x="523" y="31"/>
                  <a:pt x="522" y="30"/>
                </a:cubicBezTo>
                <a:cubicBezTo>
                  <a:pt x="522" y="30"/>
                  <a:pt x="522" y="30"/>
                  <a:pt x="522" y="30"/>
                </a:cubicBezTo>
                <a:cubicBezTo>
                  <a:pt x="521" y="30"/>
                  <a:pt x="521" y="30"/>
                  <a:pt x="517" y="28"/>
                </a:cubicBezTo>
                <a:cubicBezTo>
                  <a:pt x="517" y="28"/>
                  <a:pt x="517" y="28"/>
                  <a:pt x="517" y="28"/>
                </a:cubicBezTo>
                <a:cubicBezTo>
                  <a:pt x="516" y="27"/>
                  <a:pt x="514" y="27"/>
                  <a:pt x="513" y="26"/>
                </a:cubicBezTo>
                <a:cubicBezTo>
                  <a:pt x="513" y="26"/>
                  <a:pt x="513" y="26"/>
                  <a:pt x="513" y="26"/>
                </a:cubicBezTo>
                <a:cubicBezTo>
                  <a:pt x="511" y="25"/>
                  <a:pt x="509" y="25"/>
                  <a:pt x="507" y="24"/>
                </a:cubicBezTo>
                <a:cubicBezTo>
                  <a:pt x="507" y="24"/>
                  <a:pt x="507" y="24"/>
                  <a:pt x="507" y="24"/>
                </a:cubicBezTo>
                <a:cubicBezTo>
                  <a:pt x="504" y="23"/>
                  <a:pt x="502" y="22"/>
                  <a:pt x="499" y="21"/>
                </a:cubicBezTo>
                <a:cubicBezTo>
                  <a:pt x="498" y="21"/>
                  <a:pt x="498" y="21"/>
                  <a:pt x="498" y="21"/>
                </a:cubicBezTo>
                <a:cubicBezTo>
                  <a:pt x="498" y="21"/>
                  <a:pt x="498" y="21"/>
                  <a:pt x="498" y="21"/>
                </a:cubicBezTo>
                <a:cubicBezTo>
                  <a:pt x="498" y="21"/>
                  <a:pt x="499" y="21"/>
                  <a:pt x="499" y="21"/>
                </a:cubicBezTo>
                <a:cubicBezTo>
                  <a:pt x="499" y="21"/>
                  <a:pt x="498" y="21"/>
                  <a:pt x="497" y="21"/>
                </a:cubicBezTo>
                <a:cubicBezTo>
                  <a:pt x="498" y="21"/>
                  <a:pt x="499" y="21"/>
                  <a:pt x="500" y="22"/>
                </a:cubicBezTo>
                <a:cubicBezTo>
                  <a:pt x="500" y="22"/>
                  <a:pt x="500" y="22"/>
                  <a:pt x="500" y="22"/>
                </a:cubicBezTo>
                <a:cubicBezTo>
                  <a:pt x="499" y="22"/>
                  <a:pt x="499" y="22"/>
                  <a:pt x="499" y="22"/>
                </a:cubicBezTo>
                <a:cubicBezTo>
                  <a:pt x="499" y="21"/>
                  <a:pt x="498" y="21"/>
                  <a:pt x="498" y="21"/>
                </a:cubicBezTo>
                <a:cubicBezTo>
                  <a:pt x="497" y="21"/>
                  <a:pt x="496" y="20"/>
                  <a:pt x="494" y="20"/>
                </a:cubicBezTo>
                <a:cubicBezTo>
                  <a:pt x="494" y="20"/>
                  <a:pt x="494" y="20"/>
                  <a:pt x="494" y="20"/>
                </a:cubicBezTo>
                <a:cubicBezTo>
                  <a:pt x="494" y="20"/>
                  <a:pt x="493" y="20"/>
                  <a:pt x="489" y="18"/>
                </a:cubicBezTo>
                <a:cubicBezTo>
                  <a:pt x="489" y="18"/>
                  <a:pt x="488" y="18"/>
                  <a:pt x="487" y="17"/>
                </a:cubicBezTo>
                <a:cubicBezTo>
                  <a:pt x="486" y="18"/>
                  <a:pt x="486" y="18"/>
                  <a:pt x="486" y="18"/>
                </a:cubicBezTo>
                <a:cubicBezTo>
                  <a:pt x="497" y="21"/>
                  <a:pt x="497" y="21"/>
                  <a:pt x="499" y="22"/>
                </a:cubicBezTo>
                <a:cubicBezTo>
                  <a:pt x="498" y="22"/>
                  <a:pt x="498" y="22"/>
                  <a:pt x="498" y="22"/>
                </a:cubicBezTo>
                <a:cubicBezTo>
                  <a:pt x="498" y="22"/>
                  <a:pt x="499"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1" y="24"/>
                  <a:pt x="501" y="24"/>
                  <a:pt x="502" y="24"/>
                </a:cubicBezTo>
                <a:cubicBezTo>
                  <a:pt x="502" y="24"/>
                  <a:pt x="503" y="24"/>
                  <a:pt x="503" y="25"/>
                </a:cubicBezTo>
                <a:cubicBezTo>
                  <a:pt x="503" y="24"/>
                  <a:pt x="503" y="24"/>
                  <a:pt x="500" y="24"/>
                </a:cubicBezTo>
                <a:cubicBezTo>
                  <a:pt x="499" y="24"/>
                  <a:pt x="499" y="24"/>
                  <a:pt x="499" y="24"/>
                </a:cubicBezTo>
                <a:cubicBezTo>
                  <a:pt x="498" y="23"/>
                  <a:pt x="498" y="23"/>
                  <a:pt x="498" y="23"/>
                </a:cubicBezTo>
                <a:cubicBezTo>
                  <a:pt x="500" y="24"/>
                  <a:pt x="501" y="25"/>
                  <a:pt x="502" y="25"/>
                </a:cubicBezTo>
                <a:cubicBezTo>
                  <a:pt x="502" y="25"/>
                  <a:pt x="502" y="25"/>
                  <a:pt x="502" y="25"/>
                </a:cubicBezTo>
                <a:cubicBezTo>
                  <a:pt x="503" y="26"/>
                  <a:pt x="504" y="26"/>
                  <a:pt x="504" y="27"/>
                </a:cubicBezTo>
                <a:cubicBezTo>
                  <a:pt x="504" y="27"/>
                  <a:pt x="504" y="27"/>
                  <a:pt x="504" y="27"/>
                </a:cubicBezTo>
                <a:cubicBezTo>
                  <a:pt x="506" y="29"/>
                  <a:pt x="506" y="29"/>
                  <a:pt x="515" y="34"/>
                </a:cubicBezTo>
                <a:cubicBezTo>
                  <a:pt x="516" y="34"/>
                  <a:pt x="516" y="34"/>
                  <a:pt x="517" y="34"/>
                </a:cubicBezTo>
                <a:cubicBezTo>
                  <a:pt x="517" y="35"/>
                  <a:pt x="517" y="35"/>
                  <a:pt x="517" y="35"/>
                </a:cubicBezTo>
                <a:cubicBezTo>
                  <a:pt x="517" y="35"/>
                  <a:pt x="517" y="35"/>
                  <a:pt x="517" y="35"/>
                </a:cubicBezTo>
                <a:cubicBezTo>
                  <a:pt x="517" y="35"/>
                  <a:pt x="517" y="35"/>
                  <a:pt x="517" y="35"/>
                </a:cubicBezTo>
                <a:cubicBezTo>
                  <a:pt x="516" y="35"/>
                  <a:pt x="516" y="35"/>
                  <a:pt x="515" y="35"/>
                </a:cubicBezTo>
                <a:cubicBezTo>
                  <a:pt x="515" y="36"/>
                  <a:pt x="515" y="36"/>
                  <a:pt x="514" y="36"/>
                </a:cubicBezTo>
                <a:cubicBezTo>
                  <a:pt x="515" y="36"/>
                  <a:pt x="515" y="36"/>
                  <a:pt x="515" y="36"/>
                </a:cubicBezTo>
                <a:cubicBezTo>
                  <a:pt x="515" y="37"/>
                  <a:pt x="515" y="37"/>
                  <a:pt x="515" y="37"/>
                </a:cubicBezTo>
                <a:cubicBezTo>
                  <a:pt x="515" y="37"/>
                  <a:pt x="515" y="37"/>
                  <a:pt x="514" y="37"/>
                </a:cubicBezTo>
                <a:cubicBezTo>
                  <a:pt x="515" y="37"/>
                  <a:pt x="524" y="42"/>
                  <a:pt x="525" y="43"/>
                </a:cubicBezTo>
                <a:cubicBezTo>
                  <a:pt x="526" y="43"/>
                  <a:pt x="526" y="43"/>
                  <a:pt x="526" y="43"/>
                </a:cubicBezTo>
                <a:cubicBezTo>
                  <a:pt x="526" y="43"/>
                  <a:pt x="527" y="43"/>
                  <a:pt x="530" y="44"/>
                </a:cubicBezTo>
                <a:cubicBezTo>
                  <a:pt x="530" y="45"/>
                  <a:pt x="531" y="45"/>
                  <a:pt x="531" y="45"/>
                </a:cubicBezTo>
                <a:cubicBezTo>
                  <a:pt x="532" y="46"/>
                  <a:pt x="532" y="46"/>
                  <a:pt x="532" y="46"/>
                </a:cubicBezTo>
                <a:cubicBezTo>
                  <a:pt x="531" y="46"/>
                  <a:pt x="531" y="46"/>
                  <a:pt x="524" y="43"/>
                </a:cubicBezTo>
                <a:cubicBezTo>
                  <a:pt x="524" y="43"/>
                  <a:pt x="523" y="43"/>
                  <a:pt x="523" y="43"/>
                </a:cubicBezTo>
                <a:cubicBezTo>
                  <a:pt x="522" y="43"/>
                  <a:pt x="521" y="42"/>
                  <a:pt x="520" y="42"/>
                </a:cubicBezTo>
                <a:cubicBezTo>
                  <a:pt x="519" y="41"/>
                  <a:pt x="519" y="41"/>
                  <a:pt x="519" y="41"/>
                </a:cubicBezTo>
                <a:cubicBezTo>
                  <a:pt x="519" y="42"/>
                  <a:pt x="519" y="42"/>
                  <a:pt x="519" y="42"/>
                </a:cubicBezTo>
                <a:cubicBezTo>
                  <a:pt x="520" y="43"/>
                  <a:pt x="520" y="43"/>
                  <a:pt x="520" y="43"/>
                </a:cubicBezTo>
                <a:cubicBezTo>
                  <a:pt x="522" y="43"/>
                  <a:pt x="522" y="43"/>
                  <a:pt x="524" y="45"/>
                </a:cubicBezTo>
                <a:cubicBezTo>
                  <a:pt x="524" y="45"/>
                  <a:pt x="524" y="45"/>
                  <a:pt x="522" y="44"/>
                </a:cubicBezTo>
                <a:cubicBezTo>
                  <a:pt x="521" y="44"/>
                  <a:pt x="521" y="44"/>
                  <a:pt x="521" y="44"/>
                </a:cubicBezTo>
                <a:cubicBezTo>
                  <a:pt x="523" y="46"/>
                  <a:pt x="525" y="47"/>
                  <a:pt x="526" y="47"/>
                </a:cubicBezTo>
                <a:cubicBezTo>
                  <a:pt x="526" y="47"/>
                  <a:pt x="526" y="47"/>
                  <a:pt x="526" y="47"/>
                </a:cubicBezTo>
                <a:cubicBezTo>
                  <a:pt x="526" y="47"/>
                  <a:pt x="526" y="47"/>
                  <a:pt x="526" y="47"/>
                </a:cubicBezTo>
                <a:cubicBezTo>
                  <a:pt x="526" y="47"/>
                  <a:pt x="526" y="47"/>
                  <a:pt x="526" y="47"/>
                </a:cubicBezTo>
                <a:cubicBezTo>
                  <a:pt x="526" y="47"/>
                  <a:pt x="526" y="47"/>
                  <a:pt x="526" y="47"/>
                </a:cubicBezTo>
                <a:cubicBezTo>
                  <a:pt x="527" y="47"/>
                  <a:pt x="527" y="47"/>
                  <a:pt x="527" y="47"/>
                </a:cubicBezTo>
                <a:cubicBezTo>
                  <a:pt x="527" y="47"/>
                  <a:pt x="527" y="47"/>
                  <a:pt x="527" y="47"/>
                </a:cubicBezTo>
                <a:cubicBezTo>
                  <a:pt x="527" y="47"/>
                  <a:pt x="527" y="47"/>
                  <a:pt x="527" y="47"/>
                </a:cubicBezTo>
                <a:cubicBezTo>
                  <a:pt x="527" y="47"/>
                  <a:pt x="527" y="47"/>
                  <a:pt x="527" y="47"/>
                </a:cubicBezTo>
                <a:cubicBezTo>
                  <a:pt x="530" y="48"/>
                  <a:pt x="533" y="50"/>
                  <a:pt x="533" y="50"/>
                </a:cubicBezTo>
                <a:cubicBezTo>
                  <a:pt x="530" y="48"/>
                  <a:pt x="526" y="48"/>
                  <a:pt x="523" y="46"/>
                </a:cubicBezTo>
                <a:cubicBezTo>
                  <a:pt x="522" y="46"/>
                  <a:pt x="521" y="45"/>
                  <a:pt x="521" y="45"/>
                </a:cubicBezTo>
                <a:cubicBezTo>
                  <a:pt x="515" y="41"/>
                  <a:pt x="515" y="41"/>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7" y="43"/>
                  <a:pt x="517" y="43"/>
                  <a:pt x="517" y="43"/>
                </a:cubicBezTo>
                <a:cubicBezTo>
                  <a:pt x="518" y="44"/>
                  <a:pt x="518" y="44"/>
                  <a:pt x="519" y="44"/>
                </a:cubicBezTo>
                <a:cubicBezTo>
                  <a:pt x="518" y="44"/>
                  <a:pt x="518" y="44"/>
                  <a:pt x="518" y="44"/>
                </a:cubicBezTo>
                <a:cubicBezTo>
                  <a:pt x="519" y="46"/>
                  <a:pt x="521" y="47"/>
                  <a:pt x="521" y="47"/>
                </a:cubicBezTo>
                <a:cubicBezTo>
                  <a:pt x="521" y="48"/>
                  <a:pt x="521" y="48"/>
                  <a:pt x="521" y="48"/>
                </a:cubicBezTo>
                <a:cubicBezTo>
                  <a:pt x="530" y="53"/>
                  <a:pt x="530" y="53"/>
                  <a:pt x="532" y="54"/>
                </a:cubicBezTo>
                <a:cubicBezTo>
                  <a:pt x="532" y="55"/>
                  <a:pt x="532" y="55"/>
                  <a:pt x="532" y="55"/>
                </a:cubicBezTo>
                <a:cubicBezTo>
                  <a:pt x="534" y="56"/>
                  <a:pt x="537" y="58"/>
                  <a:pt x="539" y="60"/>
                </a:cubicBezTo>
                <a:cubicBezTo>
                  <a:pt x="540" y="60"/>
                  <a:pt x="541" y="60"/>
                  <a:pt x="541" y="60"/>
                </a:cubicBezTo>
                <a:cubicBezTo>
                  <a:pt x="541" y="59"/>
                  <a:pt x="540" y="59"/>
                  <a:pt x="540" y="58"/>
                </a:cubicBezTo>
                <a:cubicBezTo>
                  <a:pt x="540" y="58"/>
                  <a:pt x="540" y="58"/>
                  <a:pt x="540" y="58"/>
                </a:cubicBezTo>
                <a:cubicBezTo>
                  <a:pt x="546" y="60"/>
                  <a:pt x="550" y="65"/>
                  <a:pt x="556" y="67"/>
                </a:cubicBezTo>
                <a:cubicBezTo>
                  <a:pt x="557" y="68"/>
                  <a:pt x="558" y="68"/>
                  <a:pt x="559" y="69"/>
                </a:cubicBezTo>
                <a:cubicBezTo>
                  <a:pt x="558" y="70"/>
                  <a:pt x="558" y="70"/>
                  <a:pt x="558" y="70"/>
                </a:cubicBezTo>
                <a:cubicBezTo>
                  <a:pt x="555" y="68"/>
                  <a:pt x="555" y="68"/>
                  <a:pt x="553" y="67"/>
                </a:cubicBezTo>
                <a:cubicBezTo>
                  <a:pt x="553" y="66"/>
                  <a:pt x="553" y="66"/>
                  <a:pt x="552" y="66"/>
                </a:cubicBezTo>
                <a:cubicBezTo>
                  <a:pt x="552" y="66"/>
                  <a:pt x="546" y="61"/>
                  <a:pt x="544" y="62"/>
                </a:cubicBezTo>
                <a:cubicBezTo>
                  <a:pt x="543" y="62"/>
                  <a:pt x="543" y="62"/>
                  <a:pt x="543" y="62"/>
                </a:cubicBezTo>
                <a:cubicBezTo>
                  <a:pt x="544" y="64"/>
                  <a:pt x="554" y="73"/>
                  <a:pt x="554" y="73"/>
                </a:cubicBezTo>
                <a:cubicBezTo>
                  <a:pt x="553" y="73"/>
                  <a:pt x="553" y="73"/>
                  <a:pt x="553" y="73"/>
                </a:cubicBezTo>
                <a:cubicBezTo>
                  <a:pt x="553" y="73"/>
                  <a:pt x="553" y="74"/>
                  <a:pt x="553" y="75"/>
                </a:cubicBezTo>
                <a:cubicBezTo>
                  <a:pt x="553" y="75"/>
                  <a:pt x="554" y="76"/>
                  <a:pt x="554" y="76"/>
                </a:cubicBezTo>
                <a:cubicBezTo>
                  <a:pt x="554" y="76"/>
                  <a:pt x="554" y="76"/>
                  <a:pt x="554" y="76"/>
                </a:cubicBezTo>
                <a:cubicBezTo>
                  <a:pt x="553" y="76"/>
                  <a:pt x="553" y="76"/>
                  <a:pt x="551" y="76"/>
                </a:cubicBezTo>
                <a:cubicBezTo>
                  <a:pt x="550" y="75"/>
                  <a:pt x="549" y="75"/>
                  <a:pt x="548" y="75"/>
                </a:cubicBezTo>
                <a:cubicBezTo>
                  <a:pt x="547" y="75"/>
                  <a:pt x="547" y="75"/>
                  <a:pt x="547" y="75"/>
                </a:cubicBezTo>
                <a:cubicBezTo>
                  <a:pt x="547" y="74"/>
                  <a:pt x="546" y="74"/>
                  <a:pt x="546" y="73"/>
                </a:cubicBezTo>
                <a:cubicBezTo>
                  <a:pt x="547" y="73"/>
                  <a:pt x="548" y="74"/>
                  <a:pt x="550" y="74"/>
                </a:cubicBezTo>
                <a:cubicBezTo>
                  <a:pt x="550" y="73"/>
                  <a:pt x="550" y="72"/>
                  <a:pt x="547" y="68"/>
                </a:cubicBezTo>
                <a:cubicBezTo>
                  <a:pt x="547" y="68"/>
                  <a:pt x="547" y="68"/>
                  <a:pt x="533" y="57"/>
                </a:cubicBezTo>
                <a:cubicBezTo>
                  <a:pt x="532" y="56"/>
                  <a:pt x="532" y="56"/>
                  <a:pt x="531" y="56"/>
                </a:cubicBezTo>
                <a:cubicBezTo>
                  <a:pt x="527" y="52"/>
                  <a:pt x="527" y="52"/>
                  <a:pt x="520" y="48"/>
                </a:cubicBezTo>
                <a:cubicBezTo>
                  <a:pt x="518" y="47"/>
                  <a:pt x="516" y="45"/>
                  <a:pt x="515" y="44"/>
                </a:cubicBezTo>
                <a:cubicBezTo>
                  <a:pt x="515" y="44"/>
                  <a:pt x="515" y="44"/>
                  <a:pt x="516" y="44"/>
                </a:cubicBezTo>
                <a:cubicBezTo>
                  <a:pt x="510" y="41"/>
                  <a:pt x="510" y="41"/>
                  <a:pt x="510" y="41"/>
                </a:cubicBezTo>
                <a:cubicBezTo>
                  <a:pt x="509" y="41"/>
                  <a:pt x="508" y="40"/>
                  <a:pt x="507" y="40"/>
                </a:cubicBezTo>
                <a:cubicBezTo>
                  <a:pt x="506" y="40"/>
                  <a:pt x="506" y="40"/>
                  <a:pt x="506" y="40"/>
                </a:cubicBezTo>
                <a:cubicBezTo>
                  <a:pt x="505" y="40"/>
                  <a:pt x="505" y="40"/>
                  <a:pt x="505" y="40"/>
                </a:cubicBezTo>
                <a:cubicBezTo>
                  <a:pt x="506" y="41"/>
                  <a:pt x="506" y="41"/>
                  <a:pt x="506" y="41"/>
                </a:cubicBezTo>
                <a:cubicBezTo>
                  <a:pt x="505" y="41"/>
                  <a:pt x="505" y="41"/>
                  <a:pt x="505" y="41"/>
                </a:cubicBezTo>
                <a:cubicBezTo>
                  <a:pt x="506" y="43"/>
                  <a:pt x="513" y="48"/>
                  <a:pt x="513" y="48"/>
                </a:cubicBezTo>
                <a:cubicBezTo>
                  <a:pt x="512" y="48"/>
                  <a:pt x="512" y="48"/>
                  <a:pt x="512" y="48"/>
                </a:cubicBezTo>
                <a:cubicBezTo>
                  <a:pt x="512" y="49"/>
                  <a:pt x="512" y="49"/>
                  <a:pt x="512" y="49"/>
                </a:cubicBezTo>
                <a:cubicBezTo>
                  <a:pt x="513" y="50"/>
                  <a:pt x="513" y="50"/>
                  <a:pt x="513" y="50"/>
                </a:cubicBezTo>
                <a:cubicBezTo>
                  <a:pt x="514" y="50"/>
                  <a:pt x="514" y="50"/>
                  <a:pt x="514" y="50"/>
                </a:cubicBezTo>
                <a:cubicBezTo>
                  <a:pt x="514" y="51"/>
                  <a:pt x="515" y="51"/>
                  <a:pt x="515" y="51"/>
                </a:cubicBezTo>
                <a:cubicBezTo>
                  <a:pt x="516" y="51"/>
                  <a:pt x="519" y="53"/>
                  <a:pt x="520" y="54"/>
                </a:cubicBezTo>
                <a:cubicBezTo>
                  <a:pt x="521" y="56"/>
                  <a:pt x="523" y="57"/>
                  <a:pt x="530" y="60"/>
                </a:cubicBezTo>
                <a:cubicBezTo>
                  <a:pt x="532" y="62"/>
                  <a:pt x="532" y="62"/>
                  <a:pt x="535" y="65"/>
                </a:cubicBezTo>
                <a:cubicBezTo>
                  <a:pt x="535" y="65"/>
                  <a:pt x="534" y="65"/>
                  <a:pt x="534" y="65"/>
                </a:cubicBezTo>
                <a:cubicBezTo>
                  <a:pt x="533" y="65"/>
                  <a:pt x="533" y="65"/>
                  <a:pt x="516" y="57"/>
                </a:cubicBezTo>
                <a:cubicBezTo>
                  <a:pt x="515" y="57"/>
                  <a:pt x="515" y="57"/>
                  <a:pt x="514" y="57"/>
                </a:cubicBezTo>
                <a:cubicBezTo>
                  <a:pt x="513" y="57"/>
                  <a:pt x="512" y="56"/>
                  <a:pt x="511" y="56"/>
                </a:cubicBezTo>
                <a:cubicBezTo>
                  <a:pt x="510" y="56"/>
                  <a:pt x="510" y="56"/>
                  <a:pt x="509" y="56"/>
                </a:cubicBezTo>
                <a:cubicBezTo>
                  <a:pt x="507" y="55"/>
                  <a:pt x="505" y="54"/>
                  <a:pt x="503" y="53"/>
                </a:cubicBezTo>
                <a:cubicBezTo>
                  <a:pt x="502" y="53"/>
                  <a:pt x="502" y="52"/>
                  <a:pt x="501" y="52"/>
                </a:cubicBezTo>
                <a:cubicBezTo>
                  <a:pt x="500" y="52"/>
                  <a:pt x="500" y="52"/>
                  <a:pt x="500" y="52"/>
                </a:cubicBezTo>
                <a:cubicBezTo>
                  <a:pt x="500" y="53"/>
                  <a:pt x="500" y="53"/>
                  <a:pt x="500" y="53"/>
                </a:cubicBezTo>
                <a:cubicBezTo>
                  <a:pt x="504" y="57"/>
                  <a:pt x="511" y="56"/>
                  <a:pt x="514" y="62"/>
                </a:cubicBezTo>
                <a:cubicBezTo>
                  <a:pt x="514" y="62"/>
                  <a:pt x="514" y="62"/>
                  <a:pt x="514" y="62"/>
                </a:cubicBezTo>
                <a:cubicBezTo>
                  <a:pt x="514" y="63"/>
                  <a:pt x="514" y="64"/>
                  <a:pt x="514" y="65"/>
                </a:cubicBezTo>
                <a:cubicBezTo>
                  <a:pt x="514" y="65"/>
                  <a:pt x="514" y="65"/>
                  <a:pt x="514" y="65"/>
                </a:cubicBezTo>
                <a:cubicBezTo>
                  <a:pt x="510" y="61"/>
                  <a:pt x="510" y="61"/>
                  <a:pt x="510" y="61"/>
                </a:cubicBezTo>
                <a:cubicBezTo>
                  <a:pt x="509" y="61"/>
                  <a:pt x="509" y="61"/>
                  <a:pt x="509" y="61"/>
                </a:cubicBezTo>
                <a:cubicBezTo>
                  <a:pt x="509" y="61"/>
                  <a:pt x="509" y="61"/>
                  <a:pt x="509" y="61"/>
                </a:cubicBezTo>
                <a:cubicBezTo>
                  <a:pt x="509" y="62"/>
                  <a:pt x="509" y="62"/>
                  <a:pt x="509" y="62"/>
                </a:cubicBezTo>
                <a:cubicBezTo>
                  <a:pt x="508" y="63"/>
                  <a:pt x="508" y="63"/>
                  <a:pt x="508" y="63"/>
                </a:cubicBezTo>
                <a:cubicBezTo>
                  <a:pt x="508" y="63"/>
                  <a:pt x="508" y="63"/>
                  <a:pt x="508" y="63"/>
                </a:cubicBezTo>
                <a:cubicBezTo>
                  <a:pt x="507" y="62"/>
                  <a:pt x="507" y="62"/>
                  <a:pt x="507" y="62"/>
                </a:cubicBezTo>
                <a:cubicBezTo>
                  <a:pt x="522" y="79"/>
                  <a:pt x="537" y="99"/>
                  <a:pt x="550" y="121"/>
                </a:cubicBezTo>
                <a:cubicBezTo>
                  <a:pt x="614" y="121"/>
                  <a:pt x="649" y="120"/>
                  <a:pt x="646" y="118"/>
                </a:cubicBezTo>
                <a:cubicBezTo>
                  <a:pt x="644" y="116"/>
                  <a:pt x="644" y="116"/>
                  <a:pt x="644" y="116"/>
                </a:cubicBezTo>
                <a:cubicBezTo>
                  <a:pt x="617" y="89"/>
                  <a:pt x="617" y="89"/>
                  <a:pt x="602" y="77"/>
                </a:cubicBezTo>
                <a:cubicBezTo>
                  <a:pt x="573" y="57"/>
                  <a:pt x="569" y="54"/>
                  <a:pt x="554" y="46"/>
                </a:cubicBezTo>
                <a:moveTo>
                  <a:pt x="624" y="357"/>
                </a:moveTo>
                <a:cubicBezTo>
                  <a:pt x="624" y="357"/>
                  <a:pt x="624" y="357"/>
                  <a:pt x="624" y="357"/>
                </a:cubicBezTo>
                <a:cubicBezTo>
                  <a:pt x="624" y="356"/>
                  <a:pt x="624" y="354"/>
                  <a:pt x="623" y="354"/>
                </a:cubicBezTo>
                <a:cubicBezTo>
                  <a:pt x="623" y="353"/>
                  <a:pt x="622" y="353"/>
                  <a:pt x="621" y="353"/>
                </a:cubicBezTo>
                <a:cubicBezTo>
                  <a:pt x="620" y="352"/>
                  <a:pt x="620" y="352"/>
                  <a:pt x="620" y="352"/>
                </a:cubicBezTo>
                <a:cubicBezTo>
                  <a:pt x="619" y="351"/>
                  <a:pt x="620" y="349"/>
                  <a:pt x="619" y="348"/>
                </a:cubicBezTo>
                <a:cubicBezTo>
                  <a:pt x="618" y="346"/>
                  <a:pt x="616" y="345"/>
                  <a:pt x="615" y="345"/>
                </a:cubicBezTo>
                <a:cubicBezTo>
                  <a:pt x="613" y="345"/>
                  <a:pt x="615" y="341"/>
                  <a:pt x="614" y="340"/>
                </a:cubicBezTo>
                <a:cubicBezTo>
                  <a:pt x="612" y="338"/>
                  <a:pt x="612" y="338"/>
                  <a:pt x="612" y="338"/>
                </a:cubicBezTo>
                <a:cubicBezTo>
                  <a:pt x="612" y="338"/>
                  <a:pt x="611" y="338"/>
                  <a:pt x="610" y="338"/>
                </a:cubicBezTo>
                <a:cubicBezTo>
                  <a:pt x="611" y="341"/>
                  <a:pt x="611" y="341"/>
                  <a:pt x="610" y="342"/>
                </a:cubicBezTo>
                <a:cubicBezTo>
                  <a:pt x="610" y="354"/>
                  <a:pt x="611" y="365"/>
                  <a:pt x="610" y="376"/>
                </a:cubicBezTo>
                <a:cubicBezTo>
                  <a:pt x="611" y="376"/>
                  <a:pt x="611" y="376"/>
                  <a:pt x="611" y="376"/>
                </a:cubicBezTo>
                <a:cubicBezTo>
                  <a:pt x="612" y="376"/>
                  <a:pt x="612" y="376"/>
                  <a:pt x="612" y="376"/>
                </a:cubicBezTo>
                <a:cubicBezTo>
                  <a:pt x="613" y="376"/>
                  <a:pt x="613" y="376"/>
                  <a:pt x="613" y="376"/>
                </a:cubicBezTo>
                <a:cubicBezTo>
                  <a:pt x="614" y="375"/>
                  <a:pt x="614" y="374"/>
                  <a:pt x="614" y="374"/>
                </a:cubicBezTo>
                <a:cubicBezTo>
                  <a:pt x="614" y="373"/>
                  <a:pt x="614" y="373"/>
                  <a:pt x="614" y="372"/>
                </a:cubicBezTo>
                <a:cubicBezTo>
                  <a:pt x="614" y="372"/>
                  <a:pt x="614" y="372"/>
                  <a:pt x="614" y="372"/>
                </a:cubicBezTo>
                <a:cubicBezTo>
                  <a:pt x="614" y="370"/>
                  <a:pt x="616" y="368"/>
                  <a:pt x="617" y="368"/>
                </a:cubicBezTo>
                <a:cubicBezTo>
                  <a:pt x="618" y="368"/>
                  <a:pt x="618" y="368"/>
                  <a:pt x="618" y="368"/>
                </a:cubicBezTo>
                <a:cubicBezTo>
                  <a:pt x="618" y="368"/>
                  <a:pt x="618" y="369"/>
                  <a:pt x="619" y="369"/>
                </a:cubicBezTo>
                <a:cubicBezTo>
                  <a:pt x="620" y="366"/>
                  <a:pt x="619" y="362"/>
                  <a:pt x="620" y="359"/>
                </a:cubicBezTo>
                <a:cubicBezTo>
                  <a:pt x="620" y="358"/>
                  <a:pt x="620" y="358"/>
                  <a:pt x="622" y="358"/>
                </a:cubicBezTo>
                <a:cubicBezTo>
                  <a:pt x="622" y="358"/>
                  <a:pt x="623" y="358"/>
                  <a:pt x="624" y="357"/>
                </a:cubicBezTo>
                <a:moveTo>
                  <a:pt x="743" y="321"/>
                </a:moveTo>
                <a:cubicBezTo>
                  <a:pt x="741" y="310"/>
                  <a:pt x="738" y="295"/>
                  <a:pt x="736" y="284"/>
                </a:cubicBezTo>
                <a:cubicBezTo>
                  <a:pt x="736" y="287"/>
                  <a:pt x="690" y="289"/>
                  <a:pt x="605" y="288"/>
                </a:cubicBezTo>
                <a:cubicBezTo>
                  <a:pt x="607" y="300"/>
                  <a:pt x="608" y="313"/>
                  <a:pt x="609" y="325"/>
                </a:cubicBezTo>
                <a:cubicBezTo>
                  <a:pt x="610" y="327"/>
                  <a:pt x="610" y="330"/>
                  <a:pt x="612" y="331"/>
                </a:cubicBezTo>
                <a:cubicBezTo>
                  <a:pt x="614" y="331"/>
                  <a:pt x="616" y="331"/>
                  <a:pt x="618" y="331"/>
                </a:cubicBezTo>
                <a:cubicBezTo>
                  <a:pt x="621" y="330"/>
                  <a:pt x="621" y="334"/>
                  <a:pt x="623" y="334"/>
                </a:cubicBezTo>
                <a:cubicBezTo>
                  <a:pt x="625" y="334"/>
                  <a:pt x="627" y="334"/>
                  <a:pt x="628" y="334"/>
                </a:cubicBezTo>
                <a:cubicBezTo>
                  <a:pt x="629" y="335"/>
                  <a:pt x="629" y="335"/>
                  <a:pt x="630" y="335"/>
                </a:cubicBezTo>
                <a:cubicBezTo>
                  <a:pt x="637" y="335"/>
                  <a:pt x="637" y="335"/>
                  <a:pt x="637" y="335"/>
                </a:cubicBezTo>
                <a:cubicBezTo>
                  <a:pt x="643" y="334"/>
                  <a:pt x="643" y="334"/>
                  <a:pt x="643" y="334"/>
                </a:cubicBezTo>
                <a:cubicBezTo>
                  <a:pt x="644" y="334"/>
                  <a:pt x="646" y="334"/>
                  <a:pt x="647" y="334"/>
                </a:cubicBezTo>
                <a:cubicBezTo>
                  <a:pt x="648" y="334"/>
                  <a:pt x="655" y="341"/>
                  <a:pt x="656" y="346"/>
                </a:cubicBezTo>
                <a:cubicBezTo>
                  <a:pt x="656" y="346"/>
                  <a:pt x="656" y="346"/>
                  <a:pt x="657" y="346"/>
                </a:cubicBezTo>
                <a:cubicBezTo>
                  <a:pt x="657" y="347"/>
                  <a:pt x="657" y="347"/>
                  <a:pt x="658" y="349"/>
                </a:cubicBezTo>
                <a:cubicBezTo>
                  <a:pt x="659" y="349"/>
                  <a:pt x="659" y="349"/>
                  <a:pt x="660" y="349"/>
                </a:cubicBezTo>
                <a:cubicBezTo>
                  <a:pt x="661" y="349"/>
                  <a:pt x="661" y="349"/>
                  <a:pt x="664" y="351"/>
                </a:cubicBezTo>
                <a:cubicBezTo>
                  <a:pt x="657" y="352"/>
                  <a:pt x="661" y="356"/>
                  <a:pt x="661" y="356"/>
                </a:cubicBezTo>
                <a:cubicBezTo>
                  <a:pt x="664" y="358"/>
                  <a:pt x="663" y="363"/>
                  <a:pt x="668" y="363"/>
                </a:cubicBezTo>
                <a:cubicBezTo>
                  <a:pt x="670" y="360"/>
                  <a:pt x="670" y="360"/>
                  <a:pt x="671" y="360"/>
                </a:cubicBezTo>
                <a:cubicBezTo>
                  <a:pt x="671" y="359"/>
                  <a:pt x="671" y="358"/>
                  <a:pt x="672" y="358"/>
                </a:cubicBezTo>
                <a:cubicBezTo>
                  <a:pt x="672" y="358"/>
                  <a:pt x="672" y="357"/>
                  <a:pt x="673" y="357"/>
                </a:cubicBezTo>
                <a:cubicBezTo>
                  <a:pt x="676" y="360"/>
                  <a:pt x="676" y="371"/>
                  <a:pt x="676" y="372"/>
                </a:cubicBezTo>
                <a:cubicBezTo>
                  <a:pt x="676" y="373"/>
                  <a:pt x="676" y="374"/>
                  <a:pt x="676" y="375"/>
                </a:cubicBezTo>
                <a:cubicBezTo>
                  <a:pt x="674" y="389"/>
                  <a:pt x="682" y="401"/>
                  <a:pt x="681" y="415"/>
                </a:cubicBezTo>
                <a:cubicBezTo>
                  <a:pt x="681" y="416"/>
                  <a:pt x="681" y="416"/>
                  <a:pt x="681" y="416"/>
                </a:cubicBezTo>
                <a:cubicBezTo>
                  <a:pt x="680" y="424"/>
                  <a:pt x="683" y="431"/>
                  <a:pt x="683" y="439"/>
                </a:cubicBezTo>
                <a:cubicBezTo>
                  <a:pt x="684" y="439"/>
                  <a:pt x="684" y="440"/>
                  <a:pt x="684" y="441"/>
                </a:cubicBezTo>
                <a:cubicBezTo>
                  <a:pt x="684" y="441"/>
                  <a:pt x="685" y="441"/>
                  <a:pt x="685" y="441"/>
                </a:cubicBezTo>
                <a:cubicBezTo>
                  <a:pt x="690" y="437"/>
                  <a:pt x="690" y="437"/>
                  <a:pt x="696" y="409"/>
                </a:cubicBezTo>
                <a:cubicBezTo>
                  <a:pt x="696" y="407"/>
                  <a:pt x="697" y="405"/>
                  <a:pt x="697" y="402"/>
                </a:cubicBezTo>
                <a:cubicBezTo>
                  <a:pt x="697" y="395"/>
                  <a:pt x="697" y="395"/>
                  <a:pt x="698" y="394"/>
                </a:cubicBezTo>
                <a:cubicBezTo>
                  <a:pt x="705" y="394"/>
                  <a:pt x="710" y="372"/>
                  <a:pt x="710" y="371"/>
                </a:cubicBezTo>
                <a:cubicBezTo>
                  <a:pt x="710" y="371"/>
                  <a:pt x="710" y="371"/>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4" y="367"/>
                  <a:pt x="714" y="367"/>
                  <a:pt x="714" y="367"/>
                </a:cubicBezTo>
                <a:cubicBezTo>
                  <a:pt x="715" y="366"/>
                  <a:pt x="715" y="366"/>
                  <a:pt x="715" y="358"/>
                </a:cubicBezTo>
                <a:cubicBezTo>
                  <a:pt x="716" y="357"/>
                  <a:pt x="716" y="357"/>
                  <a:pt x="717" y="357"/>
                </a:cubicBezTo>
                <a:cubicBezTo>
                  <a:pt x="718" y="358"/>
                  <a:pt x="718" y="358"/>
                  <a:pt x="718" y="358"/>
                </a:cubicBezTo>
                <a:cubicBezTo>
                  <a:pt x="718" y="358"/>
                  <a:pt x="718" y="358"/>
                  <a:pt x="718" y="358"/>
                </a:cubicBezTo>
                <a:cubicBezTo>
                  <a:pt x="719" y="357"/>
                  <a:pt x="720" y="355"/>
                  <a:pt x="721" y="354"/>
                </a:cubicBezTo>
                <a:cubicBezTo>
                  <a:pt x="721" y="353"/>
                  <a:pt x="722" y="353"/>
                  <a:pt x="723" y="353"/>
                </a:cubicBezTo>
                <a:cubicBezTo>
                  <a:pt x="723" y="352"/>
                  <a:pt x="723" y="351"/>
                  <a:pt x="723" y="350"/>
                </a:cubicBezTo>
                <a:cubicBezTo>
                  <a:pt x="724" y="350"/>
                  <a:pt x="724" y="350"/>
                  <a:pt x="724" y="350"/>
                </a:cubicBezTo>
                <a:cubicBezTo>
                  <a:pt x="725" y="353"/>
                  <a:pt x="726" y="358"/>
                  <a:pt x="727" y="365"/>
                </a:cubicBezTo>
                <a:cubicBezTo>
                  <a:pt x="728" y="369"/>
                  <a:pt x="728" y="369"/>
                  <a:pt x="728" y="370"/>
                </a:cubicBezTo>
                <a:cubicBezTo>
                  <a:pt x="728" y="371"/>
                  <a:pt x="728" y="371"/>
                  <a:pt x="728" y="372"/>
                </a:cubicBezTo>
                <a:cubicBezTo>
                  <a:pt x="728" y="373"/>
                  <a:pt x="728" y="373"/>
                  <a:pt x="728" y="375"/>
                </a:cubicBezTo>
                <a:cubicBezTo>
                  <a:pt x="728" y="376"/>
                  <a:pt x="728" y="376"/>
                  <a:pt x="728" y="376"/>
                </a:cubicBezTo>
                <a:cubicBezTo>
                  <a:pt x="729" y="376"/>
                  <a:pt x="729" y="376"/>
                  <a:pt x="729" y="376"/>
                </a:cubicBezTo>
                <a:cubicBezTo>
                  <a:pt x="732" y="381"/>
                  <a:pt x="727" y="387"/>
                  <a:pt x="730" y="392"/>
                </a:cubicBezTo>
                <a:cubicBezTo>
                  <a:pt x="731" y="392"/>
                  <a:pt x="731" y="392"/>
                  <a:pt x="731" y="392"/>
                </a:cubicBezTo>
                <a:cubicBezTo>
                  <a:pt x="731" y="391"/>
                  <a:pt x="732" y="391"/>
                  <a:pt x="733" y="389"/>
                </a:cubicBezTo>
                <a:cubicBezTo>
                  <a:pt x="733" y="389"/>
                  <a:pt x="733" y="388"/>
                  <a:pt x="733" y="388"/>
                </a:cubicBezTo>
                <a:cubicBezTo>
                  <a:pt x="733" y="387"/>
                  <a:pt x="733" y="387"/>
                  <a:pt x="733" y="387"/>
                </a:cubicBezTo>
                <a:cubicBezTo>
                  <a:pt x="733" y="386"/>
                  <a:pt x="733" y="386"/>
                  <a:pt x="733" y="385"/>
                </a:cubicBezTo>
                <a:cubicBezTo>
                  <a:pt x="737" y="389"/>
                  <a:pt x="735" y="403"/>
                  <a:pt x="731" y="428"/>
                </a:cubicBezTo>
                <a:cubicBezTo>
                  <a:pt x="731" y="429"/>
                  <a:pt x="731" y="430"/>
                  <a:pt x="731" y="430"/>
                </a:cubicBezTo>
                <a:cubicBezTo>
                  <a:pt x="730" y="436"/>
                  <a:pt x="731" y="442"/>
                  <a:pt x="730" y="448"/>
                </a:cubicBezTo>
                <a:cubicBezTo>
                  <a:pt x="730" y="449"/>
                  <a:pt x="730" y="449"/>
                  <a:pt x="730" y="449"/>
                </a:cubicBezTo>
                <a:cubicBezTo>
                  <a:pt x="729" y="453"/>
                  <a:pt x="729" y="456"/>
                  <a:pt x="729" y="459"/>
                </a:cubicBezTo>
                <a:cubicBezTo>
                  <a:pt x="728" y="462"/>
                  <a:pt x="728" y="464"/>
                  <a:pt x="727" y="467"/>
                </a:cubicBezTo>
                <a:cubicBezTo>
                  <a:pt x="726" y="470"/>
                  <a:pt x="725" y="476"/>
                  <a:pt x="726" y="480"/>
                </a:cubicBezTo>
                <a:cubicBezTo>
                  <a:pt x="726" y="480"/>
                  <a:pt x="726" y="480"/>
                  <a:pt x="726" y="480"/>
                </a:cubicBezTo>
                <a:cubicBezTo>
                  <a:pt x="727" y="478"/>
                  <a:pt x="727" y="476"/>
                  <a:pt x="727" y="476"/>
                </a:cubicBezTo>
                <a:cubicBezTo>
                  <a:pt x="728" y="473"/>
                  <a:pt x="731" y="459"/>
                  <a:pt x="731" y="459"/>
                </a:cubicBezTo>
                <a:cubicBezTo>
                  <a:pt x="731" y="458"/>
                  <a:pt x="731" y="458"/>
                  <a:pt x="731" y="458"/>
                </a:cubicBezTo>
                <a:cubicBezTo>
                  <a:pt x="731" y="457"/>
                  <a:pt x="731" y="457"/>
                  <a:pt x="732" y="457"/>
                </a:cubicBezTo>
                <a:cubicBezTo>
                  <a:pt x="732" y="456"/>
                  <a:pt x="732" y="456"/>
                  <a:pt x="732" y="455"/>
                </a:cubicBezTo>
                <a:cubicBezTo>
                  <a:pt x="732" y="455"/>
                  <a:pt x="732" y="454"/>
                  <a:pt x="732" y="454"/>
                </a:cubicBezTo>
                <a:cubicBezTo>
                  <a:pt x="732" y="453"/>
                  <a:pt x="733" y="452"/>
                  <a:pt x="733" y="451"/>
                </a:cubicBezTo>
                <a:cubicBezTo>
                  <a:pt x="732" y="450"/>
                  <a:pt x="732" y="438"/>
                  <a:pt x="733" y="434"/>
                </a:cubicBezTo>
                <a:cubicBezTo>
                  <a:pt x="733" y="433"/>
                  <a:pt x="733" y="433"/>
                  <a:pt x="733" y="432"/>
                </a:cubicBezTo>
                <a:cubicBezTo>
                  <a:pt x="733" y="431"/>
                  <a:pt x="733" y="431"/>
                  <a:pt x="733" y="430"/>
                </a:cubicBezTo>
                <a:cubicBezTo>
                  <a:pt x="733" y="428"/>
                  <a:pt x="733" y="426"/>
                  <a:pt x="733" y="424"/>
                </a:cubicBezTo>
                <a:cubicBezTo>
                  <a:pt x="734" y="421"/>
                  <a:pt x="737" y="408"/>
                  <a:pt x="737" y="407"/>
                </a:cubicBezTo>
                <a:cubicBezTo>
                  <a:pt x="738" y="410"/>
                  <a:pt x="737" y="412"/>
                  <a:pt x="737" y="414"/>
                </a:cubicBezTo>
                <a:cubicBezTo>
                  <a:pt x="738" y="414"/>
                  <a:pt x="738" y="414"/>
                  <a:pt x="738" y="414"/>
                </a:cubicBezTo>
                <a:cubicBezTo>
                  <a:pt x="738" y="413"/>
                  <a:pt x="738" y="413"/>
                  <a:pt x="738" y="413"/>
                </a:cubicBezTo>
                <a:cubicBezTo>
                  <a:pt x="739" y="417"/>
                  <a:pt x="739" y="417"/>
                  <a:pt x="737" y="440"/>
                </a:cubicBezTo>
                <a:cubicBezTo>
                  <a:pt x="742" y="419"/>
                  <a:pt x="742" y="419"/>
                  <a:pt x="743" y="409"/>
                </a:cubicBezTo>
                <a:cubicBezTo>
                  <a:pt x="743" y="407"/>
                  <a:pt x="744" y="406"/>
                  <a:pt x="744" y="404"/>
                </a:cubicBezTo>
                <a:cubicBezTo>
                  <a:pt x="745" y="395"/>
                  <a:pt x="745" y="395"/>
                  <a:pt x="744" y="385"/>
                </a:cubicBezTo>
                <a:cubicBezTo>
                  <a:pt x="743" y="379"/>
                  <a:pt x="743" y="364"/>
                  <a:pt x="744" y="355"/>
                </a:cubicBezTo>
                <a:cubicBezTo>
                  <a:pt x="745" y="355"/>
                  <a:pt x="745" y="356"/>
                  <a:pt x="745" y="356"/>
                </a:cubicBezTo>
                <a:cubicBezTo>
                  <a:pt x="745" y="357"/>
                  <a:pt x="745" y="357"/>
                  <a:pt x="745" y="357"/>
                </a:cubicBezTo>
                <a:cubicBezTo>
                  <a:pt x="745" y="360"/>
                  <a:pt x="745" y="362"/>
                  <a:pt x="745" y="364"/>
                </a:cubicBezTo>
                <a:cubicBezTo>
                  <a:pt x="745" y="368"/>
                  <a:pt x="745" y="371"/>
                  <a:pt x="745" y="374"/>
                </a:cubicBezTo>
                <a:cubicBezTo>
                  <a:pt x="745" y="375"/>
                  <a:pt x="745" y="375"/>
                  <a:pt x="746" y="375"/>
                </a:cubicBezTo>
                <a:cubicBezTo>
                  <a:pt x="746" y="365"/>
                  <a:pt x="746" y="365"/>
                  <a:pt x="745" y="364"/>
                </a:cubicBezTo>
                <a:cubicBezTo>
                  <a:pt x="745" y="361"/>
                  <a:pt x="745" y="359"/>
                  <a:pt x="745" y="356"/>
                </a:cubicBezTo>
                <a:cubicBezTo>
                  <a:pt x="745" y="356"/>
                  <a:pt x="745" y="356"/>
                  <a:pt x="745" y="356"/>
                </a:cubicBezTo>
                <a:cubicBezTo>
                  <a:pt x="745" y="355"/>
                  <a:pt x="745" y="354"/>
                  <a:pt x="745" y="353"/>
                </a:cubicBezTo>
                <a:cubicBezTo>
                  <a:pt x="745" y="352"/>
                  <a:pt x="745" y="352"/>
                  <a:pt x="745" y="352"/>
                </a:cubicBezTo>
                <a:cubicBezTo>
                  <a:pt x="745" y="343"/>
                  <a:pt x="744" y="330"/>
                  <a:pt x="743" y="321"/>
                </a:cubicBezTo>
                <a:moveTo>
                  <a:pt x="299" y="117"/>
                </a:moveTo>
                <a:cubicBezTo>
                  <a:pt x="299" y="117"/>
                  <a:pt x="299" y="117"/>
                  <a:pt x="299" y="117"/>
                </a:cubicBezTo>
                <a:cubicBezTo>
                  <a:pt x="297" y="117"/>
                  <a:pt x="297" y="117"/>
                  <a:pt x="297" y="117"/>
                </a:cubicBezTo>
                <a:cubicBezTo>
                  <a:pt x="297" y="118"/>
                  <a:pt x="296" y="118"/>
                  <a:pt x="296" y="118"/>
                </a:cubicBezTo>
                <a:cubicBezTo>
                  <a:pt x="295" y="119"/>
                  <a:pt x="295" y="119"/>
                  <a:pt x="295" y="119"/>
                </a:cubicBezTo>
                <a:cubicBezTo>
                  <a:pt x="295" y="119"/>
                  <a:pt x="295" y="119"/>
                  <a:pt x="295" y="119"/>
                </a:cubicBezTo>
                <a:cubicBezTo>
                  <a:pt x="294" y="119"/>
                  <a:pt x="294" y="119"/>
                  <a:pt x="294" y="119"/>
                </a:cubicBezTo>
                <a:cubicBezTo>
                  <a:pt x="293" y="120"/>
                  <a:pt x="293" y="120"/>
                  <a:pt x="292" y="121"/>
                </a:cubicBezTo>
                <a:cubicBezTo>
                  <a:pt x="292" y="121"/>
                  <a:pt x="292" y="122"/>
                  <a:pt x="292" y="122"/>
                </a:cubicBezTo>
                <a:cubicBezTo>
                  <a:pt x="292" y="123"/>
                  <a:pt x="292" y="123"/>
                  <a:pt x="292" y="123"/>
                </a:cubicBezTo>
                <a:cubicBezTo>
                  <a:pt x="294" y="122"/>
                  <a:pt x="294" y="122"/>
                  <a:pt x="294" y="122"/>
                </a:cubicBezTo>
                <a:cubicBezTo>
                  <a:pt x="295" y="120"/>
                  <a:pt x="295" y="120"/>
                  <a:pt x="295" y="120"/>
                </a:cubicBezTo>
                <a:cubicBezTo>
                  <a:pt x="295" y="120"/>
                  <a:pt x="295" y="120"/>
                  <a:pt x="295" y="120"/>
                </a:cubicBezTo>
                <a:cubicBezTo>
                  <a:pt x="296" y="121"/>
                  <a:pt x="297" y="120"/>
                  <a:pt x="297" y="120"/>
                </a:cubicBezTo>
                <a:cubicBezTo>
                  <a:pt x="297" y="119"/>
                  <a:pt x="297" y="119"/>
                  <a:pt x="297" y="119"/>
                </a:cubicBezTo>
                <a:cubicBezTo>
                  <a:pt x="297" y="119"/>
                  <a:pt x="298" y="119"/>
                  <a:pt x="298" y="118"/>
                </a:cubicBezTo>
                <a:cubicBezTo>
                  <a:pt x="298" y="118"/>
                  <a:pt x="298" y="118"/>
                  <a:pt x="298" y="118"/>
                </a:cubicBezTo>
                <a:cubicBezTo>
                  <a:pt x="298" y="118"/>
                  <a:pt x="299" y="117"/>
                  <a:pt x="299" y="117"/>
                </a:cubicBezTo>
                <a:moveTo>
                  <a:pt x="324" y="158"/>
                </a:moveTo>
                <a:cubicBezTo>
                  <a:pt x="324" y="157"/>
                  <a:pt x="324" y="156"/>
                  <a:pt x="324" y="156"/>
                </a:cubicBezTo>
                <a:cubicBezTo>
                  <a:pt x="323" y="155"/>
                  <a:pt x="323" y="153"/>
                  <a:pt x="323" y="153"/>
                </a:cubicBezTo>
                <a:cubicBezTo>
                  <a:pt x="323" y="152"/>
                  <a:pt x="322" y="152"/>
                  <a:pt x="322" y="151"/>
                </a:cubicBezTo>
                <a:cubicBezTo>
                  <a:pt x="321" y="152"/>
                  <a:pt x="321" y="152"/>
                  <a:pt x="321" y="152"/>
                </a:cubicBezTo>
                <a:cubicBezTo>
                  <a:pt x="321" y="152"/>
                  <a:pt x="321" y="153"/>
                  <a:pt x="319" y="154"/>
                </a:cubicBezTo>
                <a:cubicBezTo>
                  <a:pt x="318" y="155"/>
                  <a:pt x="318" y="155"/>
                  <a:pt x="318" y="149"/>
                </a:cubicBezTo>
                <a:cubicBezTo>
                  <a:pt x="317" y="149"/>
                  <a:pt x="316" y="149"/>
                  <a:pt x="315" y="149"/>
                </a:cubicBezTo>
                <a:cubicBezTo>
                  <a:pt x="316" y="145"/>
                  <a:pt x="317" y="144"/>
                  <a:pt x="314" y="143"/>
                </a:cubicBezTo>
                <a:cubicBezTo>
                  <a:pt x="314" y="143"/>
                  <a:pt x="314" y="143"/>
                  <a:pt x="314" y="142"/>
                </a:cubicBezTo>
                <a:cubicBezTo>
                  <a:pt x="313" y="142"/>
                  <a:pt x="313" y="142"/>
                  <a:pt x="313" y="142"/>
                </a:cubicBezTo>
                <a:cubicBezTo>
                  <a:pt x="313" y="141"/>
                  <a:pt x="313" y="140"/>
                  <a:pt x="312" y="139"/>
                </a:cubicBezTo>
                <a:cubicBezTo>
                  <a:pt x="312" y="139"/>
                  <a:pt x="312" y="139"/>
                  <a:pt x="312" y="139"/>
                </a:cubicBezTo>
                <a:cubicBezTo>
                  <a:pt x="312" y="138"/>
                  <a:pt x="311" y="135"/>
                  <a:pt x="310" y="135"/>
                </a:cubicBezTo>
                <a:cubicBezTo>
                  <a:pt x="306" y="135"/>
                  <a:pt x="306" y="135"/>
                  <a:pt x="306" y="134"/>
                </a:cubicBezTo>
                <a:cubicBezTo>
                  <a:pt x="307" y="131"/>
                  <a:pt x="307" y="131"/>
                  <a:pt x="310" y="131"/>
                </a:cubicBezTo>
                <a:cubicBezTo>
                  <a:pt x="310" y="131"/>
                  <a:pt x="310" y="130"/>
                  <a:pt x="310" y="130"/>
                </a:cubicBezTo>
                <a:cubicBezTo>
                  <a:pt x="310" y="128"/>
                  <a:pt x="312" y="128"/>
                  <a:pt x="313" y="127"/>
                </a:cubicBezTo>
                <a:cubicBezTo>
                  <a:pt x="313" y="126"/>
                  <a:pt x="313" y="125"/>
                  <a:pt x="314" y="123"/>
                </a:cubicBezTo>
                <a:cubicBezTo>
                  <a:pt x="311" y="123"/>
                  <a:pt x="308" y="123"/>
                  <a:pt x="305" y="123"/>
                </a:cubicBezTo>
                <a:cubicBezTo>
                  <a:pt x="307" y="120"/>
                  <a:pt x="307" y="120"/>
                  <a:pt x="307" y="120"/>
                </a:cubicBezTo>
                <a:cubicBezTo>
                  <a:pt x="308" y="119"/>
                  <a:pt x="310" y="119"/>
                  <a:pt x="310" y="118"/>
                </a:cubicBezTo>
                <a:cubicBezTo>
                  <a:pt x="310" y="117"/>
                  <a:pt x="310" y="117"/>
                  <a:pt x="309" y="117"/>
                </a:cubicBezTo>
                <a:cubicBezTo>
                  <a:pt x="309" y="117"/>
                  <a:pt x="309" y="117"/>
                  <a:pt x="309" y="117"/>
                </a:cubicBezTo>
                <a:cubicBezTo>
                  <a:pt x="308" y="117"/>
                  <a:pt x="308" y="117"/>
                  <a:pt x="307" y="117"/>
                </a:cubicBezTo>
                <a:cubicBezTo>
                  <a:pt x="306" y="117"/>
                  <a:pt x="304" y="116"/>
                  <a:pt x="303" y="117"/>
                </a:cubicBezTo>
                <a:cubicBezTo>
                  <a:pt x="303" y="118"/>
                  <a:pt x="302" y="119"/>
                  <a:pt x="301" y="120"/>
                </a:cubicBezTo>
                <a:cubicBezTo>
                  <a:pt x="301" y="121"/>
                  <a:pt x="301" y="122"/>
                  <a:pt x="300" y="123"/>
                </a:cubicBezTo>
                <a:cubicBezTo>
                  <a:pt x="298" y="124"/>
                  <a:pt x="298" y="124"/>
                  <a:pt x="298" y="124"/>
                </a:cubicBezTo>
                <a:cubicBezTo>
                  <a:pt x="297" y="123"/>
                  <a:pt x="297" y="123"/>
                  <a:pt x="297" y="122"/>
                </a:cubicBezTo>
                <a:cubicBezTo>
                  <a:pt x="296" y="123"/>
                  <a:pt x="296" y="123"/>
                  <a:pt x="296" y="123"/>
                </a:cubicBezTo>
                <a:cubicBezTo>
                  <a:pt x="294" y="123"/>
                  <a:pt x="294" y="126"/>
                  <a:pt x="294" y="126"/>
                </a:cubicBezTo>
                <a:cubicBezTo>
                  <a:pt x="295" y="127"/>
                  <a:pt x="296" y="126"/>
                  <a:pt x="297" y="127"/>
                </a:cubicBezTo>
                <a:cubicBezTo>
                  <a:pt x="296" y="128"/>
                  <a:pt x="296" y="128"/>
                  <a:pt x="296" y="128"/>
                </a:cubicBezTo>
                <a:cubicBezTo>
                  <a:pt x="296" y="128"/>
                  <a:pt x="296" y="128"/>
                  <a:pt x="296" y="129"/>
                </a:cubicBezTo>
                <a:cubicBezTo>
                  <a:pt x="295" y="130"/>
                  <a:pt x="296" y="131"/>
                  <a:pt x="294" y="131"/>
                </a:cubicBezTo>
                <a:cubicBezTo>
                  <a:pt x="292" y="132"/>
                  <a:pt x="292" y="133"/>
                  <a:pt x="292" y="133"/>
                </a:cubicBezTo>
                <a:cubicBezTo>
                  <a:pt x="292" y="134"/>
                  <a:pt x="292" y="134"/>
                  <a:pt x="292" y="134"/>
                </a:cubicBezTo>
                <a:cubicBezTo>
                  <a:pt x="292" y="134"/>
                  <a:pt x="293" y="134"/>
                  <a:pt x="294" y="134"/>
                </a:cubicBezTo>
                <a:cubicBezTo>
                  <a:pt x="294" y="134"/>
                  <a:pt x="294" y="133"/>
                  <a:pt x="295" y="134"/>
                </a:cubicBezTo>
                <a:cubicBezTo>
                  <a:pt x="295" y="135"/>
                  <a:pt x="295" y="135"/>
                  <a:pt x="296" y="135"/>
                </a:cubicBezTo>
                <a:cubicBezTo>
                  <a:pt x="296" y="136"/>
                  <a:pt x="297" y="136"/>
                  <a:pt x="297" y="135"/>
                </a:cubicBezTo>
                <a:cubicBezTo>
                  <a:pt x="297" y="135"/>
                  <a:pt x="297" y="135"/>
                  <a:pt x="298" y="134"/>
                </a:cubicBezTo>
                <a:cubicBezTo>
                  <a:pt x="299" y="135"/>
                  <a:pt x="299" y="135"/>
                  <a:pt x="299" y="135"/>
                </a:cubicBezTo>
                <a:cubicBezTo>
                  <a:pt x="298" y="136"/>
                  <a:pt x="299" y="137"/>
                  <a:pt x="299" y="138"/>
                </a:cubicBezTo>
                <a:cubicBezTo>
                  <a:pt x="298" y="139"/>
                  <a:pt x="297" y="138"/>
                  <a:pt x="296" y="139"/>
                </a:cubicBezTo>
                <a:cubicBezTo>
                  <a:pt x="296" y="140"/>
                  <a:pt x="296" y="140"/>
                  <a:pt x="296" y="141"/>
                </a:cubicBezTo>
                <a:cubicBezTo>
                  <a:pt x="298" y="141"/>
                  <a:pt x="299" y="141"/>
                  <a:pt x="301" y="141"/>
                </a:cubicBezTo>
                <a:cubicBezTo>
                  <a:pt x="302" y="140"/>
                  <a:pt x="302" y="140"/>
                  <a:pt x="302" y="140"/>
                </a:cubicBezTo>
                <a:cubicBezTo>
                  <a:pt x="304" y="142"/>
                  <a:pt x="301" y="145"/>
                  <a:pt x="304" y="146"/>
                </a:cubicBezTo>
                <a:cubicBezTo>
                  <a:pt x="304" y="146"/>
                  <a:pt x="304" y="146"/>
                  <a:pt x="304" y="146"/>
                </a:cubicBezTo>
                <a:cubicBezTo>
                  <a:pt x="304" y="147"/>
                  <a:pt x="303" y="148"/>
                  <a:pt x="303" y="149"/>
                </a:cubicBezTo>
                <a:cubicBezTo>
                  <a:pt x="304" y="150"/>
                  <a:pt x="303" y="151"/>
                  <a:pt x="302" y="151"/>
                </a:cubicBezTo>
                <a:cubicBezTo>
                  <a:pt x="300" y="152"/>
                  <a:pt x="299" y="150"/>
                  <a:pt x="297" y="150"/>
                </a:cubicBezTo>
                <a:cubicBezTo>
                  <a:pt x="297" y="150"/>
                  <a:pt x="297" y="150"/>
                  <a:pt x="297" y="150"/>
                </a:cubicBezTo>
                <a:cubicBezTo>
                  <a:pt x="296" y="150"/>
                  <a:pt x="296" y="150"/>
                  <a:pt x="295" y="151"/>
                </a:cubicBezTo>
                <a:cubicBezTo>
                  <a:pt x="295" y="152"/>
                  <a:pt x="295" y="152"/>
                  <a:pt x="295" y="152"/>
                </a:cubicBezTo>
                <a:cubicBezTo>
                  <a:pt x="294" y="152"/>
                  <a:pt x="294" y="152"/>
                  <a:pt x="293" y="152"/>
                </a:cubicBezTo>
                <a:cubicBezTo>
                  <a:pt x="292" y="153"/>
                  <a:pt x="292" y="153"/>
                  <a:pt x="292" y="153"/>
                </a:cubicBezTo>
                <a:cubicBezTo>
                  <a:pt x="294" y="154"/>
                  <a:pt x="295" y="153"/>
                  <a:pt x="297" y="154"/>
                </a:cubicBezTo>
                <a:cubicBezTo>
                  <a:pt x="297" y="154"/>
                  <a:pt x="297" y="155"/>
                  <a:pt x="296" y="156"/>
                </a:cubicBezTo>
                <a:cubicBezTo>
                  <a:pt x="296" y="156"/>
                  <a:pt x="296" y="156"/>
                  <a:pt x="295" y="156"/>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1" y="159"/>
                  <a:pt x="291" y="159"/>
                  <a:pt x="291" y="160"/>
                </a:cubicBezTo>
                <a:cubicBezTo>
                  <a:pt x="293" y="161"/>
                  <a:pt x="295" y="159"/>
                  <a:pt x="296" y="160"/>
                </a:cubicBezTo>
                <a:cubicBezTo>
                  <a:pt x="298" y="161"/>
                  <a:pt x="299" y="160"/>
                  <a:pt x="301" y="161"/>
                </a:cubicBezTo>
                <a:cubicBezTo>
                  <a:pt x="301" y="162"/>
                  <a:pt x="301" y="162"/>
                  <a:pt x="300" y="163"/>
                </a:cubicBezTo>
                <a:cubicBezTo>
                  <a:pt x="300" y="163"/>
                  <a:pt x="299" y="163"/>
                  <a:pt x="296" y="163"/>
                </a:cubicBezTo>
                <a:cubicBezTo>
                  <a:pt x="295" y="163"/>
                  <a:pt x="295" y="164"/>
                  <a:pt x="294" y="165"/>
                </a:cubicBezTo>
                <a:cubicBezTo>
                  <a:pt x="293" y="165"/>
                  <a:pt x="292" y="165"/>
                  <a:pt x="291" y="165"/>
                </a:cubicBezTo>
                <a:cubicBezTo>
                  <a:pt x="291" y="168"/>
                  <a:pt x="291" y="168"/>
                  <a:pt x="287" y="169"/>
                </a:cubicBezTo>
                <a:cubicBezTo>
                  <a:pt x="288" y="170"/>
                  <a:pt x="288" y="170"/>
                  <a:pt x="291" y="169"/>
                </a:cubicBezTo>
                <a:cubicBezTo>
                  <a:pt x="292" y="169"/>
                  <a:pt x="292" y="169"/>
                  <a:pt x="293" y="168"/>
                </a:cubicBezTo>
                <a:cubicBezTo>
                  <a:pt x="293" y="168"/>
                  <a:pt x="293" y="168"/>
                  <a:pt x="295" y="169"/>
                </a:cubicBezTo>
                <a:cubicBezTo>
                  <a:pt x="296" y="169"/>
                  <a:pt x="296" y="169"/>
                  <a:pt x="297" y="169"/>
                </a:cubicBezTo>
                <a:cubicBezTo>
                  <a:pt x="298" y="167"/>
                  <a:pt x="298" y="167"/>
                  <a:pt x="298" y="166"/>
                </a:cubicBezTo>
                <a:cubicBezTo>
                  <a:pt x="300" y="167"/>
                  <a:pt x="302" y="166"/>
                  <a:pt x="304" y="167"/>
                </a:cubicBezTo>
                <a:cubicBezTo>
                  <a:pt x="306" y="167"/>
                  <a:pt x="306" y="165"/>
                  <a:pt x="307" y="165"/>
                </a:cubicBezTo>
                <a:cubicBezTo>
                  <a:pt x="309" y="165"/>
                  <a:pt x="309" y="167"/>
                  <a:pt x="310" y="167"/>
                </a:cubicBezTo>
                <a:cubicBezTo>
                  <a:pt x="311" y="167"/>
                  <a:pt x="311" y="167"/>
                  <a:pt x="311" y="167"/>
                </a:cubicBezTo>
                <a:cubicBezTo>
                  <a:pt x="312" y="167"/>
                  <a:pt x="314" y="167"/>
                  <a:pt x="316" y="166"/>
                </a:cubicBezTo>
                <a:cubicBezTo>
                  <a:pt x="317" y="165"/>
                  <a:pt x="317" y="165"/>
                  <a:pt x="317" y="165"/>
                </a:cubicBezTo>
                <a:cubicBezTo>
                  <a:pt x="319" y="165"/>
                  <a:pt x="319" y="165"/>
                  <a:pt x="320" y="165"/>
                </a:cubicBezTo>
                <a:cubicBezTo>
                  <a:pt x="320" y="164"/>
                  <a:pt x="320" y="164"/>
                  <a:pt x="320" y="164"/>
                </a:cubicBezTo>
                <a:cubicBezTo>
                  <a:pt x="320" y="163"/>
                  <a:pt x="319" y="162"/>
                  <a:pt x="319" y="161"/>
                </a:cubicBezTo>
                <a:cubicBezTo>
                  <a:pt x="319" y="161"/>
                  <a:pt x="319" y="161"/>
                  <a:pt x="319" y="161"/>
                </a:cubicBezTo>
                <a:cubicBezTo>
                  <a:pt x="319" y="160"/>
                  <a:pt x="319" y="159"/>
                  <a:pt x="321" y="160"/>
                </a:cubicBezTo>
                <a:cubicBezTo>
                  <a:pt x="321" y="160"/>
                  <a:pt x="321" y="160"/>
                  <a:pt x="322" y="158"/>
                </a:cubicBezTo>
                <a:cubicBezTo>
                  <a:pt x="323" y="158"/>
                  <a:pt x="323" y="158"/>
                  <a:pt x="324" y="158"/>
                </a:cubicBezTo>
                <a:moveTo>
                  <a:pt x="281" y="142"/>
                </a:moveTo>
                <a:cubicBezTo>
                  <a:pt x="281" y="142"/>
                  <a:pt x="281" y="142"/>
                  <a:pt x="281" y="142"/>
                </a:cubicBezTo>
                <a:cubicBezTo>
                  <a:pt x="281" y="142"/>
                  <a:pt x="281" y="142"/>
                  <a:pt x="281" y="142"/>
                </a:cubicBezTo>
                <a:cubicBezTo>
                  <a:pt x="281" y="142"/>
                  <a:pt x="281" y="142"/>
                  <a:pt x="281" y="142"/>
                </a:cubicBezTo>
                <a:moveTo>
                  <a:pt x="293" y="143"/>
                </a:moveTo>
                <a:cubicBezTo>
                  <a:pt x="293" y="143"/>
                  <a:pt x="294" y="142"/>
                  <a:pt x="293" y="141"/>
                </a:cubicBezTo>
                <a:cubicBezTo>
                  <a:pt x="292" y="140"/>
                  <a:pt x="293" y="139"/>
                  <a:pt x="293" y="139"/>
                </a:cubicBezTo>
                <a:cubicBezTo>
                  <a:pt x="293" y="139"/>
                  <a:pt x="293" y="138"/>
                  <a:pt x="292" y="138"/>
                </a:cubicBezTo>
                <a:cubicBezTo>
                  <a:pt x="292" y="138"/>
                  <a:pt x="291" y="138"/>
                  <a:pt x="291" y="138"/>
                </a:cubicBezTo>
                <a:cubicBezTo>
                  <a:pt x="291" y="137"/>
                  <a:pt x="291" y="137"/>
                  <a:pt x="291" y="137"/>
                </a:cubicBezTo>
                <a:cubicBezTo>
                  <a:pt x="290" y="137"/>
                  <a:pt x="290" y="137"/>
                  <a:pt x="290" y="137"/>
                </a:cubicBezTo>
                <a:cubicBezTo>
                  <a:pt x="289" y="137"/>
                  <a:pt x="288" y="138"/>
                  <a:pt x="288" y="138"/>
                </a:cubicBezTo>
                <a:cubicBezTo>
                  <a:pt x="287" y="138"/>
                  <a:pt x="287" y="138"/>
                  <a:pt x="287" y="139"/>
                </a:cubicBezTo>
                <a:cubicBezTo>
                  <a:pt x="287" y="139"/>
                  <a:pt x="286" y="139"/>
                  <a:pt x="286" y="139"/>
                </a:cubicBezTo>
                <a:cubicBezTo>
                  <a:pt x="285" y="139"/>
                  <a:pt x="285" y="139"/>
                  <a:pt x="285" y="139"/>
                </a:cubicBezTo>
                <a:cubicBezTo>
                  <a:pt x="285" y="138"/>
                  <a:pt x="285" y="138"/>
                  <a:pt x="285" y="137"/>
                </a:cubicBezTo>
                <a:cubicBezTo>
                  <a:pt x="284" y="137"/>
                  <a:pt x="284" y="137"/>
                  <a:pt x="282" y="137"/>
                </a:cubicBezTo>
                <a:cubicBezTo>
                  <a:pt x="282" y="139"/>
                  <a:pt x="281" y="140"/>
                  <a:pt x="281" y="142"/>
                </a:cubicBezTo>
                <a:cubicBezTo>
                  <a:pt x="280" y="142"/>
                  <a:pt x="280" y="143"/>
                  <a:pt x="279" y="142"/>
                </a:cubicBezTo>
                <a:cubicBezTo>
                  <a:pt x="278" y="142"/>
                  <a:pt x="278" y="143"/>
                  <a:pt x="277" y="143"/>
                </a:cubicBezTo>
                <a:cubicBezTo>
                  <a:pt x="277" y="143"/>
                  <a:pt x="277" y="143"/>
                  <a:pt x="276" y="142"/>
                </a:cubicBezTo>
                <a:cubicBezTo>
                  <a:pt x="275" y="142"/>
                  <a:pt x="275" y="142"/>
                  <a:pt x="275" y="142"/>
                </a:cubicBezTo>
                <a:cubicBezTo>
                  <a:pt x="274" y="145"/>
                  <a:pt x="273" y="147"/>
                  <a:pt x="273" y="149"/>
                </a:cubicBezTo>
                <a:cubicBezTo>
                  <a:pt x="274" y="149"/>
                  <a:pt x="274" y="149"/>
                  <a:pt x="276" y="149"/>
                </a:cubicBezTo>
                <a:cubicBezTo>
                  <a:pt x="275" y="150"/>
                  <a:pt x="275" y="151"/>
                  <a:pt x="275" y="152"/>
                </a:cubicBezTo>
                <a:cubicBezTo>
                  <a:pt x="272" y="153"/>
                  <a:pt x="272" y="153"/>
                  <a:pt x="271" y="154"/>
                </a:cubicBezTo>
                <a:cubicBezTo>
                  <a:pt x="271" y="154"/>
                  <a:pt x="271" y="154"/>
                  <a:pt x="271" y="154"/>
                </a:cubicBezTo>
                <a:cubicBezTo>
                  <a:pt x="271" y="155"/>
                  <a:pt x="271" y="156"/>
                  <a:pt x="270" y="156"/>
                </a:cubicBezTo>
                <a:cubicBezTo>
                  <a:pt x="270" y="157"/>
                  <a:pt x="269" y="157"/>
                  <a:pt x="269" y="157"/>
                </a:cubicBezTo>
                <a:cubicBezTo>
                  <a:pt x="269" y="158"/>
                  <a:pt x="269" y="158"/>
                  <a:pt x="269" y="158"/>
                </a:cubicBezTo>
                <a:cubicBezTo>
                  <a:pt x="269" y="158"/>
                  <a:pt x="268" y="159"/>
                  <a:pt x="269" y="159"/>
                </a:cubicBezTo>
                <a:cubicBezTo>
                  <a:pt x="270" y="160"/>
                  <a:pt x="271" y="160"/>
                  <a:pt x="271" y="160"/>
                </a:cubicBezTo>
                <a:cubicBezTo>
                  <a:pt x="273" y="159"/>
                  <a:pt x="274" y="160"/>
                  <a:pt x="274" y="160"/>
                </a:cubicBezTo>
                <a:cubicBezTo>
                  <a:pt x="275" y="160"/>
                  <a:pt x="277" y="159"/>
                  <a:pt x="277" y="159"/>
                </a:cubicBezTo>
                <a:cubicBezTo>
                  <a:pt x="277" y="159"/>
                  <a:pt x="277" y="159"/>
                  <a:pt x="277" y="158"/>
                </a:cubicBezTo>
                <a:cubicBezTo>
                  <a:pt x="278" y="157"/>
                  <a:pt x="278" y="157"/>
                  <a:pt x="278" y="157"/>
                </a:cubicBezTo>
                <a:cubicBezTo>
                  <a:pt x="281" y="157"/>
                  <a:pt x="284" y="157"/>
                  <a:pt x="286" y="157"/>
                </a:cubicBezTo>
                <a:cubicBezTo>
                  <a:pt x="286" y="157"/>
                  <a:pt x="287" y="156"/>
                  <a:pt x="287" y="156"/>
                </a:cubicBezTo>
                <a:cubicBezTo>
                  <a:pt x="287" y="155"/>
                  <a:pt x="286" y="155"/>
                  <a:pt x="286" y="154"/>
                </a:cubicBezTo>
                <a:cubicBezTo>
                  <a:pt x="287" y="153"/>
                  <a:pt x="287" y="154"/>
                  <a:pt x="288" y="153"/>
                </a:cubicBezTo>
                <a:cubicBezTo>
                  <a:pt x="288" y="152"/>
                  <a:pt x="288" y="152"/>
                  <a:pt x="289" y="150"/>
                </a:cubicBezTo>
                <a:cubicBezTo>
                  <a:pt x="289" y="149"/>
                  <a:pt x="290" y="148"/>
                  <a:pt x="290" y="147"/>
                </a:cubicBezTo>
                <a:cubicBezTo>
                  <a:pt x="290" y="146"/>
                  <a:pt x="290" y="145"/>
                  <a:pt x="290" y="145"/>
                </a:cubicBezTo>
                <a:cubicBezTo>
                  <a:pt x="292" y="145"/>
                  <a:pt x="293" y="144"/>
                  <a:pt x="293" y="143"/>
                </a:cubicBezTo>
                <a:moveTo>
                  <a:pt x="544" y="571"/>
                </a:moveTo>
                <a:cubicBezTo>
                  <a:pt x="544" y="571"/>
                  <a:pt x="544" y="570"/>
                  <a:pt x="545" y="570"/>
                </a:cubicBezTo>
                <a:cubicBezTo>
                  <a:pt x="548" y="559"/>
                  <a:pt x="548" y="559"/>
                  <a:pt x="548" y="559"/>
                </a:cubicBezTo>
                <a:cubicBezTo>
                  <a:pt x="547" y="558"/>
                  <a:pt x="547" y="556"/>
                  <a:pt x="543" y="555"/>
                </a:cubicBezTo>
                <a:cubicBezTo>
                  <a:pt x="542" y="559"/>
                  <a:pt x="542" y="559"/>
                  <a:pt x="542" y="559"/>
                </a:cubicBezTo>
                <a:cubicBezTo>
                  <a:pt x="541" y="560"/>
                  <a:pt x="541" y="560"/>
                  <a:pt x="535" y="564"/>
                </a:cubicBezTo>
                <a:cubicBezTo>
                  <a:pt x="535" y="564"/>
                  <a:pt x="533" y="567"/>
                  <a:pt x="533" y="567"/>
                </a:cubicBezTo>
                <a:cubicBezTo>
                  <a:pt x="533" y="568"/>
                  <a:pt x="533" y="568"/>
                  <a:pt x="533" y="568"/>
                </a:cubicBezTo>
                <a:cubicBezTo>
                  <a:pt x="532" y="569"/>
                  <a:pt x="531" y="568"/>
                  <a:pt x="531" y="569"/>
                </a:cubicBezTo>
                <a:cubicBezTo>
                  <a:pt x="530" y="570"/>
                  <a:pt x="530" y="571"/>
                  <a:pt x="528" y="572"/>
                </a:cubicBezTo>
                <a:cubicBezTo>
                  <a:pt x="525" y="575"/>
                  <a:pt x="522" y="572"/>
                  <a:pt x="518" y="573"/>
                </a:cubicBezTo>
                <a:cubicBezTo>
                  <a:pt x="517" y="574"/>
                  <a:pt x="516" y="574"/>
                  <a:pt x="516" y="575"/>
                </a:cubicBezTo>
                <a:cubicBezTo>
                  <a:pt x="515" y="576"/>
                  <a:pt x="515" y="577"/>
                  <a:pt x="514" y="579"/>
                </a:cubicBezTo>
                <a:cubicBezTo>
                  <a:pt x="513" y="580"/>
                  <a:pt x="512" y="581"/>
                  <a:pt x="511" y="582"/>
                </a:cubicBezTo>
                <a:cubicBezTo>
                  <a:pt x="511" y="582"/>
                  <a:pt x="509" y="588"/>
                  <a:pt x="510" y="589"/>
                </a:cubicBezTo>
                <a:cubicBezTo>
                  <a:pt x="510" y="590"/>
                  <a:pt x="510" y="590"/>
                  <a:pt x="510" y="591"/>
                </a:cubicBezTo>
                <a:cubicBezTo>
                  <a:pt x="510" y="591"/>
                  <a:pt x="509" y="594"/>
                  <a:pt x="509" y="594"/>
                </a:cubicBezTo>
                <a:cubicBezTo>
                  <a:pt x="509" y="595"/>
                  <a:pt x="508" y="595"/>
                  <a:pt x="508" y="594"/>
                </a:cubicBezTo>
                <a:cubicBezTo>
                  <a:pt x="507" y="594"/>
                  <a:pt x="507" y="594"/>
                  <a:pt x="504" y="597"/>
                </a:cubicBezTo>
                <a:cubicBezTo>
                  <a:pt x="503" y="599"/>
                  <a:pt x="503" y="601"/>
                  <a:pt x="501" y="603"/>
                </a:cubicBezTo>
                <a:cubicBezTo>
                  <a:pt x="501" y="603"/>
                  <a:pt x="501" y="603"/>
                  <a:pt x="500" y="604"/>
                </a:cubicBezTo>
                <a:cubicBezTo>
                  <a:pt x="500" y="604"/>
                  <a:pt x="500" y="604"/>
                  <a:pt x="500" y="605"/>
                </a:cubicBezTo>
                <a:cubicBezTo>
                  <a:pt x="500" y="606"/>
                  <a:pt x="500" y="608"/>
                  <a:pt x="500" y="609"/>
                </a:cubicBezTo>
                <a:cubicBezTo>
                  <a:pt x="499" y="610"/>
                  <a:pt x="499" y="610"/>
                  <a:pt x="499" y="611"/>
                </a:cubicBezTo>
                <a:cubicBezTo>
                  <a:pt x="498" y="614"/>
                  <a:pt x="498" y="614"/>
                  <a:pt x="497" y="616"/>
                </a:cubicBezTo>
                <a:cubicBezTo>
                  <a:pt x="499" y="617"/>
                  <a:pt x="501" y="616"/>
                  <a:pt x="503" y="616"/>
                </a:cubicBezTo>
                <a:cubicBezTo>
                  <a:pt x="503" y="617"/>
                  <a:pt x="503" y="617"/>
                  <a:pt x="503" y="618"/>
                </a:cubicBezTo>
                <a:cubicBezTo>
                  <a:pt x="505" y="619"/>
                  <a:pt x="510" y="620"/>
                  <a:pt x="515" y="615"/>
                </a:cubicBezTo>
                <a:cubicBezTo>
                  <a:pt x="517" y="612"/>
                  <a:pt x="517" y="609"/>
                  <a:pt x="519" y="606"/>
                </a:cubicBezTo>
                <a:cubicBezTo>
                  <a:pt x="521" y="604"/>
                  <a:pt x="523" y="603"/>
                  <a:pt x="524" y="601"/>
                </a:cubicBezTo>
                <a:cubicBezTo>
                  <a:pt x="526" y="599"/>
                  <a:pt x="526" y="596"/>
                  <a:pt x="528" y="593"/>
                </a:cubicBezTo>
                <a:cubicBezTo>
                  <a:pt x="529" y="592"/>
                  <a:pt x="531" y="592"/>
                  <a:pt x="532" y="591"/>
                </a:cubicBezTo>
                <a:cubicBezTo>
                  <a:pt x="533" y="590"/>
                  <a:pt x="534" y="591"/>
                  <a:pt x="535" y="590"/>
                </a:cubicBezTo>
                <a:cubicBezTo>
                  <a:pt x="536" y="588"/>
                  <a:pt x="535" y="585"/>
                  <a:pt x="536" y="583"/>
                </a:cubicBezTo>
                <a:cubicBezTo>
                  <a:pt x="537" y="582"/>
                  <a:pt x="539" y="581"/>
                  <a:pt x="539" y="579"/>
                </a:cubicBezTo>
                <a:cubicBezTo>
                  <a:pt x="539" y="579"/>
                  <a:pt x="540" y="578"/>
                  <a:pt x="540" y="577"/>
                </a:cubicBezTo>
                <a:cubicBezTo>
                  <a:pt x="540" y="577"/>
                  <a:pt x="540" y="576"/>
                  <a:pt x="540" y="575"/>
                </a:cubicBezTo>
                <a:cubicBezTo>
                  <a:pt x="540" y="575"/>
                  <a:pt x="541" y="575"/>
                  <a:pt x="541" y="574"/>
                </a:cubicBezTo>
                <a:cubicBezTo>
                  <a:pt x="541" y="573"/>
                  <a:pt x="543" y="572"/>
                  <a:pt x="544" y="571"/>
                </a:cubicBezTo>
                <a:moveTo>
                  <a:pt x="577" y="426"/>
                </a:moveTo>
                <a:cubicBezTo>
                  <a:pt x="577" y="425"/>
                  <a:pt x="577" y="423"/>
                  <a:pt x="575" y="421"/>
                </a:cubicBezTo>
                <a:cubicBezTo>
                  <a:pt x="568" y="420"/>
                  <a:pt x="563" y="428"/>
                  <a:pt x="556" y="426"/>
                </a:cubicBezTo>
                <a:cubicBezTo>
                  <a:pt x="555" y="426"/>
                  <a:pt x="554" y="426"/>
                  <a:pt x="552" y="426"/>
                </a:cubicBezTo>
                <a:cubicBezTo>
                  <a:pt x="546" y="427"/>
                  <a:pt x="544" y="426"/>
                  <a:pt x="541" y="425"/>
                </a:cubicBezTo>
                <a:cubicBezTo>
                  <a:pt x="539" y="419"/>
                  <a:pt x="539" y="419"/>
                  <a:pt x="539" y="417"/>
                </a:cubicBezTo>
                <a:cubicBezTo>
                  <a:pt x="538" y="417"/>
                  <a:pt x="537" y="416"/>
                  <a:pt x="537" y="416"/>
                </a:cubicBezTo>
                <a:cubicBezTo>
                  <a:pt x="536" y="414"/>
                  <a:pt x="536" y="412"/>
                  <a:pt x="536" y="411"/>
                </a:cubicBezTo>
                <a:cubicBezTo>
                  <a:pt x="519" y="396"/>
                  <a:pt x="504" y="384"/>
                  <a:pt x="507" y="371"/>
                </a:cubicBezTo>
                <a:cubicBezTo>
                  <a:pt x="507" y="371"/>
                  <a:pt x="507" y="370"/>
                  <a:pt x="507" y="367"/>
                </a:cubicBezTo>
                <a:cubicBezTo>
                  <a:pt x="507" y="365"/>
                  <a:pt x="507" y="364"/>
                  <a:pt x="506" y="362"/>
                </a:cubicBezTo>
                <a:cubicBezTo>
                  <a:pt x="506" y="362"/>
                  <a:pt x="477" y="309"/>
                  <a:pt x="477" y="300"/>
                </a:cubicBezTo>
                <a:cubicBezTo>
                  <a:pt x="474" y="297"/>
                  <a:pt x="470" y="297"/>
                  <a:pt x="468" y="295"/>
                </a:cubicBezTo>
                <a:cubicBezTo>
                  <a:pt x="467" y="295"/>
                  <a:pt x="467" y="295"/>
                  <a:pt x="465" y="295"/>
                </a:cubicBezTo>
                <a:cubicBezTo>
                  <a:pt x="464" y="295"/>
                  <a:pt x="462" y="296"/>
                  <a:pt x="461" y="297"/>
                </a:cubicBezTo>
                <a:cubicBezTo>
                  <a:pt x="460" y="297"/>
                  <a:pt x="460" y="297"/>
                  <a:pt x="460" y="297"/>
                </a:cubicBezTo>
                <a:cubicBezTo>
                  <a:pt x="443" y="293"/>
                  <a:pt x="427" y="284"/>
                  <a:pt x="410" y="284"/>
                </a:cubicBezTo>
                <a:cubicBezTo>
                  <a:pt x="409" y="297"/>
                  <a:pt x="409" y="297"/>
                  <a:pt x="408" y="299"/>
                </a:cubicBezTo>
                <a:cubicBezTo>
                  <a:pt x="408" y="299"/>
                  <a:pt x="407" y="299"/>
                  <a:pt x="406" y="299"/>
                </a:cubicBezTo>
                <a:cubicBezTo>
                  <a:pt x="405" y="299"/>
                  <a:pt x="405" y="299"/>
                  <a:pt x="403" y="299"/>
                </a:cubicBezTo>
                <a:cubicBezTo>
                  <a:pt x="399" y="298"/>
                  <a:pt x="397" y="294"/>
                  <a:pt x="394" y="293"/>
                </a:cubicBezTo>
                <a:cubicBezTo>
                  <a:pt x="390" y="293"/>
                  <a:pt x="386" y="293"/>
                  <a:pt x="381" y="291"/>
                </a:cubicBezTo>
                <a:cubicBezTo>
                  <a:pt x="379" y="283"/>
                  <a:pt x="367" y="283"/>
                  <a:pt x="367" y="283"/>
                </a:cubicBezTo>
                <a:cubicBezTo>
                  <a:pt x="361" y="283"/>
                  <a:pt x="361" y="283"/>
                  <a:pt x="354" y="261"/>
                </a:cubicBezTo>
                <a:cubicBezTo>
                  <a:pt x="355" y="260"/>
                  <a:pt x="355" y="260"/>
                  <a:pt x="360" y="258"/>
                </a:cubicBezTo>
                <a:cubicBezTo>
                  <a:pt x="360" y="258"/>
                  <a:pt x="359" y="257"/>
                  <a:pt x="359" y="256"/>
                </a:cubicBezTo>
                <a:cubicBezTo>
                  <a:pt x="357" y="255"/>
                  <a:pt x="355" y="254"/>
                  <a:pt x="353" y="254"/>
                </a:cubicBezTo>
                <a:cubicBezTo>
                  <a:pt x="337" y="254"/>
                  <a:pt x="337" y="254"/>
                  <a:pt x="329" y="258"/>
                </a:cubicBezTo>
                <a:cubicBezTo>
                  <a:pt x="325" y="255"/>
                  <a:pt x="318" y="249"/>
                  <a:pt x="310" y="257"/>
                </a:cubicBezTo>
                <a:cubicBezTo>
                  <a:pt x="306" y="257"/>
                  <a:pt x="303" y="257"/>
                  <a:pt x="299" y="257"/>
                </a:cubicBezTo>
                <a:cubicBezTo>
                  <a:pt x="299" y="258"/>
                  <a:pt x="299" y="258"/>
                  <a:pt x="285" y="264"/>
                </a:cubicBezTo>
                <a:cubicBezTo>
                  <a:pt x="285" y="264"/>
                  <a:pt x="285" y="264"/>
                  <a:pt x="284" y="264"/>
                </a:cubicBezTo>
                <a:cubicBezTo>
                  <a:pt x="279" y="263"/>
                  <a:pt x="274" y="265"/>
                  <a:pt x="270" y="261"/>
                </a:cubicBezTo>
                <a:cubicBezTo>
                  <a:pt x="270" y="261"/>
                  <a:pt x="268" y="260"/>
                  <a:pt x="268" y="260"/>
                </a:cubicBezTo>
                <a:cubicBezTo>
                  <a:pt x="266" y="263"/>
                  <a:pt x="265" y="269"/>
                  <a:pt x="265" y="269"/>
                </a:cubicBezTo>
                <a:cubicBezTo>
                  <a:pt x="263" y="270"/>
                  <a:pt x="262" y="271"/>
                  <a:pt x="257" y="270"/>
                </a:cubicBezTo>
                <a:cubicBezTo>
                  <a:pt x="256" y="273"/>
                  <a:pt x="256" y="276"/>
                  <a:pt x="255" y="280"/>
                </a:cubicBezTo>
                <a:cubicBezTo>
                  <a:pt x="253" y="280"/>
                  <a:pt x="250" y="279"/>
                  <a:pt x="247" y="281"/>
                </a:cubicBezTo>
                <a:cubicBezTo>
                  <a:pt x="246" y="286"/>
                  <a:pt x="244" y="291"/>
                  <a:pt x="243" y="297"/>
                </a:cubicBezTo>
                <a:cubicBezTo>
                  <a:pt x="243" y="298"/>
                  <a:pt x="243" y="299"/>
                  <a:pt x="243" y="301"/>
                </a:cubicBezTo>
                <a:cubicBezTo>
                  <a:pt x="240" y="301"/>
                  <a:pt x="238" y="301"/>
                  <a:pt x="236" y="301"/>
                </a:cubicBezTo>
                <a:cubicBezTo>
                  <a:pt x="235" y="307"/>
                  <a:pt x="227" y="311"/>
                  <a:pt x="224" y="311"/>
                </a:cubicBezTo>
                <a:cubicBezTo>
                  <a:pt x="220" y="319"/>
                  <a:pt x="213" y="326"/>
                  <a:pt x="211" y="334"/>
                </a:cubicBezTo>
                <a:cubicBezTo>
                  <a:pt x="210" y="334"/>
                  <a:pt x="210" y="334"/>
                  <a:pt x="209" y="334"/>
                </a:cubicBezTo>
                <a:cubicBezTo>
                  <a:pt x="209" y="334"/>
                  <a:pt x="209" y="334"/>
                  <a:pt x="207" y="335"/>
                </a:cubicBezTo>
                <a:cubicBezTo>
                  <a:pt x="207" y="335"/>
                  <a:pt x="206" y="335"/>
                  <a:pt x="205" y="335"/>
                </a:cubicBezTo>
                <a:cubicBezTo>
                  <a:pt x="204" y="348"/>
                  <a:pt x="204" y="349"/>
                  <a:pt x="198" y="351"/>
                </a:cubicBezTo>
                <a:cubicBezTo>
                  <a:pt x="198" y="351"/>
                  <a:pt x="198" y="352"/>
                  <a:pt x="197" y="353"/>
                </a:cubicBezTo>
                <a:cubicBezTo>
                  <a:pt x="197" y="354"/>
                  <a:pt x="197" y="356"/>
                  <a:pt x="198" y="357"/>
                </a:cubicBezTo>
                <a:cubicBezTo>
                  <a:pt x="206" y="359"/>
                  <a:pt x="206" y="359"/>
                  <a:pt x="207" y="361"/>
                </a:cubicBezTo>
                <a:cubicBezTo>
                  <a:pt x="204" y="366"/>
                  <a:pt x="204" y="366"/>
                  <a:pt x="204" y="381"/>
                </a:cubicBezTo>
                <a:cubicBezTo>
                  <a:pt x="204" y="382"/>
                  <a:pt x="204" y="383"/>
                  <a:pt x="204" y="386"/>
                </a:cubicBezTo>
                <a:cubicBezTo>
                  <a:pt x="204" y="386"/>
                  <a:pt x="204" y="386"/>
                  <a:pt x="200" y="390"/>
                </a:cubicBezTo>
                <a:cubicBezTo>
                  <a:pt x="200" y="393"/>
                  <a:pt x="201" y="396"/>
                  <a:pt x="202" y="399"/>
                </a:cubicBezTo>
                <a:cubicBezTo>
                  <a:pt x="202" y="402"/>
                  <a:pt x="202" y="402"/>
                  <a:pt x="202" y="402"/>
                </a:cubicBezTo>
                <a:cubicBezTo>
                  <a:pt x="202" y="413"/>
                  <a:pt x="220" y="423"/>
                  <a:pt x="220" y="424"/>
                </a:cubicBezTo>
                <a:cubicBezTo>
                  <a:pt x="220" y="430"/>
                  <a:pt x="220" y="435"/>
                  <a:pt x="234" y="438"/>
                </a:cubicBezTo>
                <a:cubicBezTo>
                  <a:pt x="235" y="441"/>
                  <a:pt x="235" y="441"/>
                  <a:pt x="235" y="445"/>
                </a:cubicBezTo>
                <a:cubicBezTo>
                  <a:pt x="247" y="456"/>
                  <a:pt x="255" y="455"/>
                  <a:pt x="255" y="455"/>
                </a:cubicBezTo>
                <a:cubicBezTo>
                  <a:pt x="255" y="454"/>
                  <a:pt x="256" y="452"/>
                  <a:pt x="257" y="451"/>
                </a:cubicBezTo>
                <a:cubicBezTo>
                  <a:pt x="260" y="450"/>
                  <a:pt x="262" y="451"/>
                  <a:pt x="265" y="451"/>
                </a:cubicBezTo>
                <a:cubicBezTo>
                  <a:pt x="266" y="451"/>
                  <a:pt x="266" y="451"/>
                  <a:pt x="268" y="451"/>
                </a:cubicBezTo>
                <a:cubicBezTo>
                  <a:pt x="270" y="451"/>
                  <a:pt x="273" y="451"/>
                  <a:pt x="275" y="451"/>
                </a:cubicBezTo>
                <a:cubicBezTo>
                  <a:pt x="277" y="456"/>
                  <a:pt x="281" y="455"/>
                  <a:pt x="290" y="453"/>
                </a:cubicBezTo>
                <a:cubicBezTo>
                  <a:pt x="293" y="447"/>
                  <a:pt x="295" y="447"/>
                  <a:pt x="305" y="449"/>
                </a:cubicBezTo>
                <a:cubicBezTo>
                  <a:pt x="305" y="449"/>
                  <a:pt x="306" y="449"/>
                  <a:pt x="306" y="449"/>
                </a:cubicBezTo>
                <a:cubicBezTo>
                  <a:pt x="312" y="443"/>
                  <a:pt x="317" y="446"/>
                  <a:pt x="319" y="446"/>
                </a:cubicBezTo>
                <a:cubicBezTo>
                  <a:pt x="321" y="456"/>
                  <a:pt x="323" y="457"/>
                  <a:pt x="327" y="458"/>
                </a:cubicBezTo>
                <a:cubicBezTo>
                  <a:pt x="334" y="458"/>
                  <a:pt x="341" y="458"/>
                  <a:pt x="347" y="459"/>
                </a:cubicBezTo>
                <a:cubicBezTo>
                  <a:pt x="347" y="461"/>
                  <a:pt x="347" y="463"/>
                  <a:pt x="347" y="467"/>
                </a:cubicBezTo>
                <a:cubicBezTo>
                  <a:pt x="347" y="467"/>
                  <a:pt x="345" y="485"/>
                  <a:pt x="343" y="489"/>
                </a:cubicBezTo>
                <a:cubicBezTo>
                  <a:pt x="342" y="489"/>
                  <a:pt x="341" y="489"/>
                  <a:pt x="341" y="489"/>
                </a:cubicBezTo>
                <a:cubicBezTo>
                  <a:pt x="340" y="490"/>
                  <a:pt x="340" y="491"/>
                  <a:pt x="340" y="491"/>
                </a:cubicBezTo>
                <a:cubicBezTo>
                  <a:pt x="355" y="500"/>
                  <a:pt x="356" y="518"/>
                  <a:pt x="365" y="531"/>
                </a:cubicBezTo>
                <a:cubicBezTo>
                  <a:pt x="364" y="532"/>
                  <a:pt x="364" y="533"/>
                  <a:pt x="364" y="533"/>
                </a:cubicBezTo>
                <a:cubicBezTo>
                  <a:pt x="364" y="534"/>
                  <a:pt x="364" y="535"/>
                  <a:pt x="364" y="536"/>
                </a:cubicBezTo>
                <a:cubicBezTo>
                  <a:pt x="364" y="540"/>
                  <a:pt x="365" y="540"/>
                  <a:pt x="367" y="541"/>
                </a:cubicBezTo>
                <a:cubicBezTo>
                  <a:pt x="367" y="553"/>
                  <a:pt x="357" y="562"/>
                  <a:pt x="356" y="574"/>
                </a:cubicBezTo>
                <a:cubicBezTo>
                  <a:pt x="356" y="580"/>
                  <a:pt x="357" y="580"/>
                  <a:pt x="361" y="583"/>
                </a:cubicBezTo>
                <a:cubicBezTo>
                  <a:pt x="361" y="589"/>
                  <a:pt x="361" y="591"/>
                  <a:pt x="366" y="594"/>
                </a:cubicBezTo>
                <a:cubicBezTo>
                  <a:pt x="368" y="603"/>
                  <a:pt x="368" y="603"/>
                  <a:pt x="370" y="604"/>
                </a:cubicBezTo>
                <a:cubicBezTo>
                  <a:pt x="370" y="607"/>
                  <a:pt x="369" y="610"/>
                  <a:pt x="369" y="613"/>
                </a:cubicBezTo>
                <a:cubicBezTo>
                  <a:pt x="369" y="614"/>
                  <a:pt x="375" y="632"/>
                  <a:pt x="382" y="639"/>
                </a:cubicBezTo>
                <a:cubicBezTo>
                  <a:pt x="381" y="642"/>
                  <a:pt x="381" y="642"/>
                  <a:pt x="383" y="645"/>
                </a:cubicBezTo>
                <a:cubicBezTo>
                  <a:pt x="383" y="646"/>
                  <a:pt x="383" y="646"/>
                  <a:pt x="383" y="647"/>
                </a:cubicBezTo>
                <a:cubicBezTo>
                  <a:pt x="382" y="648"/>
                  <a:pt x="380" y="649"/>
                  <a:pt x="380" y="650"/>
                </a:cubicBezTo>
                <a:cubicBezTo>
                  <a:pt x="380" y="650"/>
                  <a:pt x="381" y="651"/>
                  <a:pt x="381" y="651"/>
                </a:cubicBezTo>
                <a:cubicBezTo>
                  <a:pt x="382" y="651"/>
                  <a:pt x="383" y="651"/>
                  <a:pt x="383" y="651"/>
                </a:cubicBezTo>
                <a:cubicBezTo>
                  <a:pt x="383" y="654"/>
                  <a:pt x="383" y="654"/>
                  <a:pt x="386" y="656"/>
                </a:cubicBezTo>
                <a:cubicBezTo>
                  <a:pt x="389" y="656"/>
                  <a:pt x="391" y="656"/>
                  <a:pt x="394" y="656"/>
                </a:cubicBezTo>
                <a:cubicBezTo>
                  <a:pt x="398" y="655"/>
                  <a:pt x="398" y="655"/>
                  <a:pt x="401" y="654"/>
                </a:cubicBezTo>
                <a:cubicBezTo>
                  <a:pt x="404" y="654"/>
                  <a:pt x="408" y="654"/>
                  <a:pt x="412" y="653"/>
                </a:cubicBezTo>
                <a:cubicBezTo>
                  <a:pt x="413" y="653"/>
                  <a:pt x="413" y="652"/>
                  <a:pt x="413" y="651"/>
                </a:cubicBezTo>
                <a:cubicBezTo>
                  <a:pt x="422" y="650"/>
                  <a:pt x="422" y="650"/>
                  <a:pt x="424" y="647"/>
                </a:cubicBezTo>
                <a:cubicBezTo>
                  <a:pt x="424" y="647"/>
                  <a:pt x="451" y="634"/>
                  <a:pt x="448" y="620"/>
                </a:cubicBezTo>
                <a:cubicBezTo>
                  <a:pt x="448" y="619"/>
                  <a:pt x="460" y="612"/>
                  <a:pt x="465" y="610"/>
                </a:cubicBezTo>
                <a:cubicBezTo>
                  <a:pt x="466" y="606"/>
                  <a:pt x="466" y="606"/>
                  <a:pt x="464" y="592"/>
                </a:cubicBezTo>
                <a:cubicBezTo>
                  <a:pt x="476" y="582"/>
                  <a:pt x="492" y="578"/>
                  <a:pt x="500" y="564"/>
                </a:cubicBezTo>
                <a:cubicBezTo>
                  <a:pt x="500" y="563"/>
                  <a:pt x="501" y="562"/>
                  <a:pt x="501" y="560"/>
                </a:cubicBezTo>
                <a:cubicBezTo>
                  <a:pt x="502" y="558"/>
                  <a:pt x="502" y="557"/>
                  <a:pt x="501" y="555"/>
                </a:cubicBezTo>
                <a:cubicBezTo>
                  <a:pt x="502" y="551"/>
                  <a:pt x="503" y="547"/>
                  <a:pt x="503" y="542"/>
                </a:cubicBezTo>
                <a:cubicBezTo>
                  <a:pt x="499" y="535"/>
                  <a:pt x="505" y="528"/>
                  <a:pt x="502" y="521"/>
                </a:cubicBezTo>
                <a:cubicBezTo>
                  <a:pt x="502" y="519"/>
                  <a:pt x="502" y="519"/>
                  <a:pt x="502" y="519"/>
                </a:cubicBezTo>
                <a:cubicBezTo>
                  <a:pt x="515" y="479"/>
                  <a:pt x="568" y="470"/>
                  <a:pt x="577" y="426"/>
                </a:cubicBezTo>
                <a:moveTo>
                  <a:pt x="133" y="516"/>
                </a:moveTo>
                <a:cubicBezTo>
                  <a:pt x="132" y="514"/>
                  <a:pt x="129" y="503"/>
                  <a:pt x="124" y="501"/>
                </a:cubicBezTo>
                <a:cubicBezTo>
                  <a:pt x="123" y="501"/>
                  <a:pt x="122" y="501"/>
                  <a:pt x="120" y="501"/>
                </a:cubicBezTo>
                <a:cubicBezTo>
                  <a:pt x="114" y="498"/>
                  <a:pt x="113" y="486"/>
                  <a:pt x="105" y="490"/>
                </a:cubicBezTo>
                <a:cubicBezTo>
                  <a:pt x="103" y="490"/>
                  <a:pt x="101" y="490"/>
                  <a:pt x="99" y="489"/>
                </a:cubicBezTo>
                <a:cubicBezTo>
                  <a:pt x="96" y="486"/>
                  <a:pt x="96" y="486"/>
                  <a:pt x="93" y="486"/>
                </a:cubicBezTo>
                <a:cubicBezTo>
                  <a:pt x="93" y="487"/>
                  <a:pt x="93" y="489"/>
                  <a:pt x="93" y="490"/>
                </a:cubicBezTo>
                <a:cubicBezTo>
                  <a:pt x="89" y="489"/>
                  <a:pt x="89" y="488"/>
                  <a:pt x="89" y="486"/>
                </a:cubicBezTo>
                <a:cubicBezTo>
                  <a:pt x="89" y="486"/>
                  <a:pt x="90" y="485"/>
                  <a:pt x="90" y="485"/>
                </a:cubicBezTo>
                <a:cubicBezTo>
                  <a:pt x="83" y="478"/>
                  <a:pt x="82" y="478"/>
                  <a:pt x="80" y="478"/>
                </a:cubicBezTo>
                <a:cubicBezTo>
                  <a:pt x="80" y="478"/>
                  <a:pt x="80" y="478"/>
                  <a:pt x="79" y="477"/>
                </a:cubicBezTo>
                <a:cubicBezTo>
                  <a:pt x="77" y="475"/>
                  <a:pt x="77" y="475"/>
                  <a:pt x="74" y="476"/>
                </a:cubicBezTo>
                <a:cubicBezTo>
                  <a:pt x="75" y="477"/>
                  <a:pt x="75" y="479"/>
                  <a:pt x="76" y="481"/>
                </a:cubicBezTo>
                <a:cubicBezTo>
                  <a:pt x="75" y="481"/>
                  <a:pt x="74" y="481"/>
                  <a:pt x="73" y="481"/>
                </a:cubicBezTo>
                <a:cubicBezTo>
                  <a:pt x="73" y="480"/>
                  <a:pt x="73" y="479"/>
                  <a:pt x="72" y="478"/>
                </a:cubicBezTo>
                <a:cubicBezTo>
                  <a:pt x="72" y="477"/>
                  <a:pt x="73" y="476"/>
                  <a:pt x="73" y="475"/>
                </a:cubicBezTo>
                <a:cubicBezTo>
                  <a:pt x="73" y="475"/>
                  <a:pt x="73" y="474"/>
                  <a:pt x="73" y="474"/>
                </a:cubicBezTo>
                <a:cubicBezTo>
                  <a:pt x="73" y="472"/>
                  <a:pt x="73" y="472"/>
                  <a:pt x="68" y="470"/>
                </a:cubicBezTo>
                <a:cubicBezTo>
                  <a:pt x="68" y="470"/>
                  <a:pt x="68" y="470"/>
                  <a:pt x="68" y="470"/>
                </a:cubicBezTo>
                <a:cubicBezTo>
                  <a:pt x="68" y="470"/>
                  <a:pt x="67" y="470"/>
                  <a:pt x="66" y="470"/>
                </a:cubicBezTo>
                <a:cubicBezTo>
                  <a:pt x="67" y="474"/>
                  <a:pt x="67" y="474"/>
                  <a:pt x="67" y="475"/>
                </a:cubicBezTo>
                <a:cubicBezTo>
                  <a:pt x="66" y="475"/>
                  <a:pt x="65" y="475"/>
                  <a:pt x="65" y="475"/>
                </a:cubicBezTo>
                <a:cubicBezTo>
                  <a:pt x="65" y="474"/>
                  <a:pt x="64" y="473"/>
                  <a:pt x="64" y="472"/>
                </a:cubicBezTo>
                <a:cubicBezTo>
                  <a:pt x="65" y="471"/>
                  <a:pt x="66" y="470"/>
                  <a:pt x="66" y="469"/>
                </a:cubicBezTo>
                <a:cubicBezTo>
                  <a:pt x="65" y="461"/>
                  <a:pt x="65" y="461"/>
                  <a:pt x="64" y="459"/>
                </a:cubicBezTo>
                <a:cubicBezTo>
                  <a:pt x="64" y="459"/>
                  <a:pt x="63" y="459"/>
                  <a:pt x="62" y="459"/>
                </a:cubicBezTo>
                <a:cubicBezTo>
                  <a:pt x="62" y="457"/>
                  <a:pt x="62" y="454"/>
                  <a:pt x="61" y="451"/>
                </a:cubicBezTo>
                <a:cubicBezTo>
                  <a:pt x="59" y="446"/>
                  <a:pt x="55" y="442"/>
                  <a:pt x="52" y="437"/>
                </a:cubicBezTo>
                <a:cubicBezTo>
                  <a:pt x="51" y="437"/>
                  <a:pt x="50" y="436"/>
                  <a:pt x="49" y="436"/>
                </a:cubicBezTo>
                <a:cubicBezTo>
                  <a:pt x="49" y="435"/>
                  <a:pt x="48" y="435"/>
                  <a:pt x="48" y="434"/>
                </a:cubicBezTo>
                <a:cubicBezTo>
                  <a:pt x="47" y="435"/>
                  <a:pt x="45" y="435"/>
                  <a:pt x="45" y="435"/>
                </a:cubicBezTo>
                <a:cubicBezTo>
                  <a:pt x="44" y="435"/>
                  <a:pt x="44" y="435"/>
                  <a:pt x="44" y="435"/>
                </a:cubicBezTo>
                <a:cubicBezTo>
                  <a:pt x="44" y="435"/>
                  <a:pt x="34" y="422"/>
                  <a:pt x="32" y="419"/>
                </a:cubicBezTo>
                <a:cubicBezTo>
                  <a:pt x="32" y="419"/>
                  <a:pt x="32" y="418"/>
                  <a:pt x="31" y="417"/>
                </a:cubicBezTo>
                <a:cubicBezTo>
                  <a:pt x="30" y="415"/>
                  <a:pt x="30" y="415"/>
                  <a:pt x="30" y="412"/>
                </a:cubicBezTo>
                <a:cubicBezTo>
                  <a:pt x="30" y="412"/>
                  <a:pt x="30" y="412"/>
                  <a:pt x="29" y="412"/>
                </a:cubicBezTo>
                <a:cubicBezTo>
                  <a:pt x="29" y="412"/>
                  <a:pt x="28" y="413"/>
                  <a:pt x="28" y="413"/>
                </a:cubicBezTo>
                <a:cubicBezTo>
                  <a:pt x="27" y="412"/>
                  <a:pt x="27" y="412"/>
                  <a:pt x="26" y="408"/>
                </a:cubicBezTo>
                <a:cubicBezTo>
                  <a:pt x="26" y="408"/>
                  <a:pt x="27" y="407"/>
                  <a:pt x="27" y="407"/>
                </a:cubicBezTo>
                <a:cubicBezTo>
                  <a:pt x="26" y="406"/>
                  <a:pt x="26" y="405"/>
                  <a:pt x="25" y="404"/>
                </a:cubicBezTo>
                <a:cubicBezTo>
                  <a:pt x="24" y="406"/>
                  <a:pt x="24" y="406"/>
                  <a:pt x="24" y="406"/>
                </a:cubicBezTo>
                <a:cubicBezTo>
                  <a:pt x="24" y="406"/>
                  <a:pt x="24" y="406"/>
                  <a:pt x="24" y="406"/>
                </a:cubicBezTo>
                <a:cubicBezTo>
                  <a:pt x="23" y="405"/>
                  <a:pt x="22" y="405"/>
                  <a:pt x="22" y="405"/>
                </a:cubicBezTo>
                <a:cubicBezTo>
                  <a:pt x="22" y="406"/>
                  <a:pt x="22" y="407"/>
                  <a:pt x="22" y="409"/>
                </a:cubicBezTo>
                <a:cubicBezTo>
                  <a:pt x="21" y="409"/>
                  <a:pt x="21" y="409"/>
                  <a:pt x="21" y="410"/>
                </a:cubicBezTo>
                <a:cubicBezTo>
                  <a:pt x="20" y="406"/>
                  <a:pt x="20" y="406"/>
                  <a:pt x="18" y="405"/>
                </a:cubicBezTo>
                <a:cubicBezTo>
                  <a:pt x="18" y="405"/>
                  <a:pt x="17" y="405"/>
                  <a:pt x="16" y="405"/>
                </a:cubicBezTo>
                <a:cubicBezTo>
                  <a:pt x="16" y="404"/>
                  <a:pt x="15" y="404"/>
                  <a:pt x="15" y="403"/>
                </a:cubicBezTo>
                <a:cubicBezTo>
                  <a:pt x="15" y="402"/>
                  <a:pt x="15" y="401"/>
                  <a:pt x="14" y="399"/>
                </a:cubicBezTo>
                <a:cubicBezTo>
                  <a:pt x="13" y="398"/>
                  <a:pt x="12" y="397"/>
                  <a:pt x="12" y="396"/>
                </a:cubicBezTo>
                <a:cubicBezTo>
                  <a:pt x="12" y="396"/>
                  <a:pt x="12" y="409"/>
                  <a:pt x="11" y="413"/>
                </a:cubicBezTo>
                <a:cubicBezTo>
                  <a:pt x="9" y="402"/>
                  <a:pt x="10" y="396"/>
                  <a:pt x="10" y="393"/>
                </a:cubicBezTo>
                <a:cubicBezTo>
                  <a:pt x="10" y="392"/>
                  <a:pt x="10" y="392"/>
                  <a:pt x="10" y="392"/>
                </a:cubicBezTo>
                <a:cubicBezTo>
                  <a:pt x="10" y="392"/>
                  <a:pt x="10" y="392"/>
                  <a:pt x="9" y="392"/>
                </a:cubicBezTo>
                <a:cubicBezTo>
                  <a:pt x="9" y="394"/>
                  <a:pt x="9" y="394"/>
                  <a:pt x="9" y="397"/>
                </a:cubicBezTo>
                <a:cubicBezTo>
                  <a:pt x="8" y="397"/>
                  <a:pt x="8" y="397"/>
                  <a:pt x="7" y="398"/>
                </a:cubicBezTo>
                <a:cubicBezTo>
                  <a:pt x="7" y="399"/>
                  <a:pt x="6" y="401"/>
                  <a:pt x="6" y="401"/>
                </a:cubicBezTo>
                <a:cubicBezTo>
                  <a:pt x="6" y="404"/>
                  <a:pt x="6" y="406"/>
                  <a:pt x="6" y="410"/>
                </a:cubicBezTo>
                <a:cubicBezTo>
                  <a:pt x="2" y="424"/>
                  <a:pt x="12" y="436"/>
                  <a:pt x="10" y="449"/>
                </a:cubicBezTo>
                <a:cubicBezTo>
                  <a:pt x="11" y="454"/>
                  <a:pt x="11" y="454"/>
                  <a:pt x="11" y="456"/>
                </a:cubicBezTo>
                <a:cubicBezTo>
                  <a:pt x="12" y="461"/>
                  <a:pt x="12" y="461"/>
                  <a:pt x="13" y="465"/>
                </a:cubicBezTo>
                <a:cubicBezTo>
                  <a:pt x="13" y="465"/>
                  <a:pt x="13" y="465"/>
                  <a:pt x="13" y="466"/>
                </a:cubicBezTo>
                <a:cubicBezTo>
                  <a:pt x="16" y="475"/>
                  <a:pt x="16" y="475"/>
                  <a:pt x="16" y="476"/>
                </a:cubicBezTo>
                <a:cubicBezTo>
                  <a:pt x="17" y="477"/>
                  <a:pt x="17" y="478"/>
                  <a:pt x="17" y="479"/>
                </a:cubicBezTo>
                <a:cubicBezTo>
                  <a:pt x="17" y="479"/>
                  <a:pt x="18" y="484"/>
                  <a:pt x="21" y="492"/>
                </a:cubicBezTo>
                <a:cubicBezTo>
                  <a:pt x="21" y="493"/>
                  <a:pt x="21" y="493"/>
                  <a:pt x="22" y="494"/>
                </a:cubicBezTo>
                <a:cubicBezTo>
                  <a:pt x="25" y="502"/>
                  <a:pt x="28" y="509"/>
                  <a:pt x="32" y="517"/>
                </a:cubicBezTo>
                <a:cubicBezTo>
                  <a:pt x="32" y="518"/>
                  <a:pt x="32" y="519"/>
                  <a:pt x="33" y="520"/>
                </a:cubicBezTo>
                <a:cubicBezTo>
                  <a:pt x="38" y="531"/>
                  <a:pt x="50" y="555"/>
                  <a:pt x="61" y="564"/>
                </a:cubicBezTo>
                <a:cubicBezTo>
                  <a:pt x="64" y="567"/>
                  <a:pt x="66" y="571"/>
                  <a:pt x="68" y="575"/>
                </a:cubicBezTo>
                <a:cubicBezTo>
                  <a:pt x="69" y="576"/>
                  <a:pt x="70" y="577"/>
                  <a:pt x="70" y="578"/>
                </a:cubicBezTo>
                <a:cubicBezTo>
                  <a:pt x="70" y="579"/>
                  <a:pt x="70" y="579"/>
                  <a:pt x="70" y="579"/>
                </a:cubicBezTo>
                <a:cubicBezTo>
                  <a:pt x="71" y="579"/>
                  <a:pt x="71" y="579"/>
                  <a:pt x="72" y="580"/>
                </a:cubicBezTo>
                <a:cubicBezTo>
                  <a:pt x="72" y="581"/>
                  <a:pt x="72" y="581"/>
                  <a:pt x="73" y="582"/>
                </a:cubicBezTo>
                <a:cubicBezTo>
                  <a:pt x="73" y="582"/>
                  <a:pt x="73" y="582"/>
                  <a:pt x="73" y="583"/>
                </a:cubicBezTo>
                <a:cubicBezTo>
                  <a:pt x="75" y="586"/>
                  <a:pt x="75" y="586"/>
                  <a:pt x="76" y="587"/>
                </a:cubicBezTo>
                <a:cubicBezTo>
                  <a:pt x="76" y="587"/>
                  <a:pt x="76" y="587"/>
                  <a:pt x="76" y="587"/>
                </a:cubicBezTo>
                <a:cubicBezTo>
                  <a:pt x="77" y="588"/>
                  <a:pt x="77" y="588"/>
                  <a:pt x="78" y="590"/>
                </a:cubicBezTo>
                <a:cubicBezTo>
                  <a:pt x="78" y="590"/>
                  <a:pt x="79" y="591"/>
                  <a:pt x="79" y="591"/>
                </a:cubicBezTo>
                <a:cubicBezTo>
                  <a:pt x="79" y="592"/>
                  <a:pt x="79" y="592"/>
                  <a:pt x="79" y="592"/>
                </a:cubicBezTo>
                <a:cubicBezTo>
                  <a:pt x="79" y="592"/>
                  <a:pt x="80" y="592"/>
                  <a:pt x="80" y="592"/>
                </a:cubicBezTo>
                <a:cubicBezTo>
                  <a:pt x="81" y="594"/>
                  <a:pt x="81" y="595"/>
                  <a:pt x="83" y="597"/>
                </a:cubicBezTo>
                <a:cubicBezTo>
                  <a:pt x="83" y="597"/>
                  <a:pt x="84" y="598"/>
                  <a:pt x="84" y="598"/>
                </a:cubicBezTo>
                <a:cubicBezTo>
                  <a:pt x="84" y="598"/>
                  <a:pt x="84" y="599"/>
                  <a:pt x="85" y="599"/>
                </a:cubicBezTo>
                <a:cubicBezTo>
                  <a:pt x="87" y="602"/>
                  <a:pt x="89" y="606"/>
                  <a:pt x="92" y="609"/>
                </a:cubicBezTo>
                <a:cubicBezTo>
                  <a:pt x="92" y="609"/>
                  <a:pt x="100" y="619"/>
                  <a:pt x="102" y="622"/>
                </a:cubicBezTo>
                <a:cubicBezTo>
                  <a:pt x="103" y="622"/>
                  <a:pt x="103" y="623"/>
                  <a:pt x="103" y="623"/>
                </a:cubicBezTo>
                <a:cubicBezTo>
                  <a:pt x="110" y="630"/>
                  <a:pt x="117" y="637"/>
                  <a:pt x="123" y="644"/>
                </a:cubicBezTo>
                <a:cubicBezTo>
                  <a:pt x="124" y="645"/>
                  <a:pt x="124" y="645"/>
                  <a:pt x="126" y="647"/>
                </a:cubicBezTo>
                <a:cubicBezTo>
                  <a:pt x="126" y="647"/>
                  <a:pt x="127" y="648"/>
                  <a:pt x="127" y="648"/>
                </a:cubicBezTo>
                <a:cubicBezTo>
                  <a:pt x="148" y="666"/>
                  <a:pt x="148" y="666"/>
                  <a:pt x="152" y="669"/>
                </a:cubicBezTo>
                <a:cubicBezTo>
                  <a:pt x="156" y="672"/>
                  <a:pt x="160" y="675"/>
                  <a:pt x="165" y="678"/>
                </a:cubicBezTo>
                <a:cubicBezTo>
                  <a:pt x="165" y="678"/>
                  <a:pt x="165" y="678"/>
                  <a:pt x="165" y="678"/>
                </a:cubicBezTo>
                <a:cubicBezTo>
                  <a:pt x="156" y="672"/>
                  <a:pt x="156" y="672"/>
                  <a:pt x="156" y="672"/>
                </a:cubicBezTo>
                <a:cubicBezTo>
                  <a:pt x="157" y="672"/>
                  <a:pt x="157" y="672"/>
                  <a:pt x="157" y="672"/>
                </a:cubicBezTo>
                <a:cubicBezTo>
                  <a:pt x="158" y="673"/>
                  <a:pt x="159" y="674"/>
                  <a:pt x="161" y="675"/>
                </a:cubicBezTo>
                <a:cubicBezTo>
                  <a:pt x="161" y="675"/>
                  <a:pt x="161" y="676"/>
                  <a:pt x="162" y="676"/>
                </a:cubicBezTo>
                <a:cubicBezTo>
                  <a:pt x="163" y="677"/>
                  <a:pt x="165" y="678"/>
                  <a:pt x="167" y="680"/>
                </a:cubicBezTo>
                <a:cubicBezTo>
                  <a:pt x="169" y="681"/>
                  <a:pt x="169" y="681"/>
                  <a:pt x="178" y="687"/>
                </a:cubicBezTo>
                <a:cubicBezTo>
                  <a:pt x="177" y="686"/>
                  <a:pt x="175" y="685"/>
                  <a:pt x="174" y="685"/>
                </a:cubicBezTo>
                <a:cubicBezTo>
                  <a:pt x="174" y="684"/>
                  <a:pt x="174" y="684"/>
                  <a:pt x="173" y="684"/>
                </a:cubicBezTo>
                <a:cubicBezTo>
                  <a:pt x="172" y="683"/>
                  <a:pt x="172" y="683"/>
                  <a:pt x="171" y="683"/>
                </a:cubicBezTo>
                <a:cubicBezTo>
                  <a:pt x="172" y="683"/>
                  <a:pt x="172" y="683"/>
                  <a:pt x="172" y="683"/>
                </a:cubicBezTo>
                <a:cubicBezTo>
                  <a:pt x="173" y="684"/>
                  <a:pt x="174" y="684"/>
                  <a:pt x="175" y="685"/>
                </a:cubicBezTo>
                <a:cubicBezTo>
                  <a:pt x="177" y="686"/>
                  <a:pt x="180" y="688"/>
                  <a:pt x="182" y="689"/>
                </a:cubicBezTo>
                <a:cubicBezTo>
                  <a:pt x="181" y="689"/>
                  <a:pt x="179" y="688"/>
                  <a:pt x="178" y="687"/>
                </a:cubicBezTo>
                <a:cubicBezTo>
                  <a:pt x="179" y="688"/>
                  <a:pt x="180" y="688"/>
                  <a:pt x="181" y="689"/>
                </a:cubicBezTo>
                <a:cubicBezTo>
                  <a:pt x="186" y="692"/>
                  <a:pt x="191" y="695"/>
                  <a:pt x="196" y="698"/>
                </a:cubicBezTo>
                <a:cubicBezTo>
                  <a:pt x="197" y="698"/>
                  <a:pt x="197" y="698"/>
                  <a:pt x="198" y="699"/>
                </a:cubicBezTo>
                <a:cubicBezTo>
                  <a:pt x="199" y="700"/>
                  <a:pt x="201" y="700"/>
                  <a:pt x="202" y="701"/>
                </a:cubicBezTo>
                <a:cubicBezTo>
                  <a:pt x="203" y="701"/>
                  <a:pt x="203" y="701"/>
                  <a:pt x="203" y="702"/>
                </a:cubicBezTo>
                <a:cubicBezTo>
                  <a:pt x="207" y="703"/>
                  <a:pt x="210" y="705"/>
                  <a:pt x="213" y="706"/>
                </a:cubicBezTo>
                <a:cubicBezTo>
                  <a:pt x="214" y="707"/>
                  <a:pt x="214" y="707"/>
                  <a:pt x="214" y="707"/>
                </a:cubicBezTo>
                <a:cubicBezTo>
                  <a:pt x="215" y="707"/>
                  <a:pt x="215" y="707"/>
                  <a:pt x="215" y="707"/>
                </a:cubicBezTo>
                <a:cubicBezTo>
                  <a:pt x="215" y="708"/>
                  <a:pt x="215" y="708"/>
                  <a:pt x="215" y="708"/>
                </a:cubicBezTo>
                <a:cubicBezTo>
                  <a:pt x="219" y="709"/>
                  <a:pt x="219" y="709"/>
                  <a:pt x="220" y="710"/>
                </a:cubicBezTo>
                <a:cubicBezTo>
                  <a:pt x="221" y="710"/>
                  <a:pt x="221" y="710"/>
                  <a:pt x="221" y="710"/>
                </a:cubicBezTo>
                <a:cubicBezTo>
                  <a:pt x="228" y="713"/>
                  <a:pt x="237" y="717"/>
                  <a:pt x="237" y="717"/>
                </a:cubicBezTo>
                <a:cubicBezTo>
                  <a:pt x="237" y="717"/>
                  <a:pt x="238" y="717"/>
                  <a:pt x="238" y="717"/>
                </a:cubicBezTo>
                <a:cubicBezTo>
                  <a:pt x="240" y="718"/>
                  <a:pt x="240" y="718"/>
                  <a:pt x="243" y="719"/>
                </a:cubicBezTo>
                <a:cubicBezTo>
                  <a:pt x="243" y="719"/>
                  <a:pt x="243" y="719"/>
                  <a:pt x="245" y="719"/>
                </a:cubicBezTo>
                <a:cubicBezTo>
                  <a:pt x="245" y="719"/>
                  <a:pt x="245" y="719"/>
                  <a:pt x="245" y="719"/>
                </a:cubicBezTo>
                <a:cubicBezTo>
                  <a:pt x="241" y="717"/>
                  <a:pt x="241" y="717"/>
                  <a:pt x="239" y="717"/>
                </a:cubicBezTo>
                <a:cubicBezTo>
                  <a:pt x="238" y="717"/>
                  <a:pt x="238" y="716"/>
                  <a:pt x="236" y="716"/>
                </a:cubicBezTo>
                <a:cubicBezTo>
                  <a:pt x="236" y="716"/>
                  <a:pt x="230" y="713"/>
                  <a:pt x="227" y="712"/>
                </a:cubicBezTo>
                <a:cubicBezTo>
                  <a:pt x="226" y="712"/>
                  <a:pt x="226" y="712"/>
                  <a:pt x="225" y="711"/>
                </a:cubicBezTo>
                <a:cubicBezTo>
                  <a:pt x="218" y="708"/>
                  <a:pt x="218" y="708"/>
                  <a:pt x="217" y="707"/>
                </a:cubicBezTo>
                <a:cubicBezTo>
                  <a:pt x="217" y="707"/>
                  <a:pt x="216" y="707"/>
                  <a:pt x="215" y="706"/>
                </a:cubicBezTo>
                <a:cubicBezTo>
                  <a:pt x="214" y="706"/>
                  <a:pt x="212" y="705"/>
                  <a:pt x="210" y="704"/>
                </a:cubicBezTo>
                <a:cubicBezTo>
                  <a:pt x="210" y="704"/>
                  <a:pt x="209" y="704"/>
                  <a:pt x="209" y="703"/>
                </a:cubicBezTo>
                <a:cubicBezTo>
                  <a:pt x="209" y="703"/>
                  <a:pt x="209" y="704"/>
                  <a:pt x="208" y="703"/>
                </a:cubicBezTo>
                <a:cubicBezTo>
                  <a:pt x="203" y="700"/>
                  <a:pt x="196" y="695"/>
                  <a:pt x="196" y="695"/>
                </a:cubicBezTo>
                <a:cubicBezTo>
                  <a:pt x="195" y="695"/>
                  <a:pt x="194" y="694"/>
                  <a:pt x="194" y="694"/>
                </a:cubicBezTo>
                <a:cubicBezTo>
                  <a:pt x="193" y="694"/>
                  <a:pt x="193" y="694"/>
                  <a:pt x="192" y="693"/>
                </a:cubicBezTo>
                <a:cubicBezTo>
                  <a:pt x="190" y="692"/>
                  <a:pt x="187" y="691"/>
                  <a:pt x="184" y="689"/>
                </a:cubicBezTo>
                <a:cubicBezTo>
                  <a:pt x="184" y="689"/>
                  <a:pt x="184" y="689"/>
                  <a:pt x="183" y="688"/>
                </a:cubicBezTo>
                <a:cubicBezTo>
                  <a:pt x="182" y="688"/>
                  <a:pt x="181" y="687"/>
                  <a:pt x="180" y="686"/>
                </a:cubicBezTo>
                <a:cubicBezTo>
                  <a:pt x="181" y="686"/>
                  <a:pt x="181" y="686"/>
                  <a:pt x="182" y="686"/>
                </a:cubicBezTo>
                <a:cubicBezTo>
                  <a:pt x="180" y="685"/>
                  <a:pt x="178" y="684"/>
                  <a:pt x="176" y="682"/>
                </a:cubicBezTo>
                <a:cubicBezTo>
                  <a:pt x="173" y="680"/>
                  <a:pt x="171" y="678"/>
                  <a:pt x="168" y="676"/>
                </a:cubicBezTo>
                <a:cubicBezTo>
                  <a:pt x="168" y="675"/>
                  <a:pt x="168" y="675"/>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7" y="675"/>
                </a:cubicBezTo>
                <a:cubicBezTo>
                  <a:pt x="165" y="675"/>
                  <a:pt x="165" y="675"/>
                  <a:pt x="161" y="671"/>
                </a:cubicBezTo>
                <a:cubicBezTo>
                  <a:pt x="160" y="671"/>
                  <a:pt x="159" y="670"/>
                  <a:pt x="158" y="669"/>
                </a:cubicBezTo>
                <a:cubicBezTo>
                  <a:pt x="158" y="669"/>
                  <a:pt x="158" y="669"/>
                  <a:pt x="160" y="670"/>
                </a:cubicBezTo>
                <a:cubicBezTo>
                  <a:pt x="161" y="670"/>
                  <a:pt x="161" y="671"/>
                  <a:pt x="162" y="671"/>
                </a:cubicBezTo>
                <a:cubicBezTo>
                  <a:pt x="162" y="671"/>
                  <a:pt x="163" y="671"/>
                  <a:pt x="163" y="671"/>
                </a:cubicBezTo>
                <a:cubicBezTo>
                  <a:pt x="162" y="670"/>
                  <a:pt x="162" y="670"/>
                  <a:pt x="161" y="670"/>
                </a:cubicBezTo>
                <a:cubicBezTo>
                  <a:pt x="161" y="669"/>
                  <a:pt x="161" y="669"/>
                  <a:pt x="159" y="668"/>
                </a:cubicBezTo>
                <a:cubicBezTo>
                  <a:pt x="158" y="667"/>
                  <a:pt x="158" y="667"/>
                  <a:pt x="154" y="663"/>
                </a:cubicBezTo>
                <a:cubicBezTo>
                  <a:pt x="153" y="663"/>
                  <a:pt x="153" y="662"/>
                  <a:pt x="152" y="662"/>
                </a:cubicBezTo>
                <a:cubicBezTo>
                  <a:pt x="152" y="662"/>
                  <a:pt x="153" y="662"/>
                  <a:pt x="153" y="662"/>
                </a:cubicBezTo>
                <a:cubicBezTo>
                  <a:pt x="154" y="662"/>
                  <a:pt x="154" y="662"/>
                  <a:pt x="154" y="661"/>
                </a:cubicBezTo>
                <a:cubicBezTo>
                  <a:pt x="155" y="661"/>
                  <a:pt x="155" y="661"/>
                  <a:pt x="157" y="662"/>
                </a:cubicBezTo>
                <a:cubicBezTo>
                  <a:pt x="155" y="660"/>
                  <a:pt x="153" y="657"/>
                  <a:pt x="152" y="655"/>
                </a:cubicBezTo>
                <a:cubicBezTo>
                  <a:pt x="151" y="653"/>
                  <a:pt x="151" y="653"/>
                  <a:pt x="151" y="653"/>
                </a:cubicBezTo>
                <a:cubicBezTo>
                  <a:pt x="150" y="653"/>
                  <a:pt x="149" y="652"/>
                  <a:pt x="148" y="651"/>
                </a:cubicBezTo>
                <a:cubicBezTo>
                  <a:pt x="148" y="651"/>
                  <a:pt x="148" y="651"/>
                  <a:pt x="147" y="651"/>
                </a:cubicBezTo>
                <a:cubicBezTo>
                  <a:pt x="147" y="650"/>
                  <a:pt x="146" y="650"/>
                  <a:pt x="145" y="648"/>
                </a:cubicBezTo>
                <a:cubicBezTo>
                  <a:pt x="142" y="646"/>
                  <a:pt x="139" y="645"/>
                  <a:pt x="137" y="643"/>
                </a:cubicBezTo>
                <a:cubicBezTo>
                  <a:pt x="138" y="643"/>
                  <a:pt x="138" y="643"/>
                  <a:pt x="139" y="643"/>
                </a:cubicBezTo>
                <a:cubicBezTo>
                  <a:pt x="145" y="646"/>
                  <a:pt x="145" y="646"/>
                  <a:pt x="146" y="644"/>
                </a:cubicBezTo>
                <a:cubicBezTo>
                  <a:pt x="137" y="630"/>
                  <a:pt x="137" y="628"/>
                  <a:pt x="137" y="627"/>
                </a:cubicBezTo>
                <a:cubicBezTo>
                  <a:pt x="138" y="628"/>
                  <a:pt x="139" y="630"/>
                  <a:pt x="140" y="631"/>
                </a:cubicBezTo>
                <a:cubicBezTo>
                  <a:pt x="137" y="619"/>
                  <a:pt x="125" y="611"/>
                  <a:pt x="127" y="597"/>
                </a:cubicBezTo>
                <a:cubicBezTo>
                  <a:pt x="128" y="597"/>
                  <a:pt x="129" y="597"/>
                  <a:pt x="130" y="597"/>
                </a:cubicBezTo>
                <a:cubicBezTo>
                  <a:pt x="130" y="596"/>
                  <a:pt x="131" y="594"/>
                  <a:pt x="131" y="593"/>
                </a:cubicBezTo>
                <a:cubicBezTo>
                  <a:pt x="133" y="594"/>
                  <a:pt x="136" y="594"/>
                  <a:pt x="138" y="594"/>
                </a:cubicBezTo>
                <a:cubicBezTo>
                  <a:pt x="138" y="593"/>
                  <a:pt x="138" y="592"/>
                  <a:pt x="137" y="591"/>
                </a:cubicBezTo>
                <a:cubicBezTo>
                  <a:pt x="138" y="590"/>
                  <a:pt x="138" y="590"/>
                  <a:pt x="138" y="590"/>
                </a:cubicBezTo>
                <a:cubicBezTo>
                  <a:pt x="137" y="585"/>
                  <a:pt x="137" y="585"/>
                  <a:pt x="137" y="584"/>
                </a:cubicBezTo>
                <a:cubicBezTo>
                  <a:pt x="137" y="583"/>
                  <a:pt x="138" y="583"/>
                  <a:pt x="138" y="583"/>
                </a:cubicBezTo>
                <a:cubicBezTo>
                  <a:pt x="136" y="579"/>
                  <a:pt x="136" y="578"/>
                  <a:pt x="136" y="575"/>
                </a:cubicBezTo>
                <a:cubicBezTo>
                  <a:pt x="136" y="575"/>
                  <a:pt x="136" y="575"/>
                  <a:pt x="136" y="575"/>
                </a:cubicBezTo>
                <a:cubicBezTo>
                  <a:pt x="136" y="572"/>
                  <a:pt x="134" y="569"/>
                  <a:pt x="133" y="566"/>
                </a:cubicBezTo>
                <a:cubicBezTo>
                  <a:pt x="133" y="566"/>
                  <a:pt x="133" y="566"/>
                  <a:pt x="133" y="564"/>
                </a:cubicBezTo>
                <a:cubicBezTo>
                  <a:pt x="133" y="561"/>
                  <a:pt x="132" y="559"/>
                  <a:pt x="131" y="557"/>
                </a:cubicBezTo>
                <a:cubicBezTo>
                  <a:pt x="131" y="557"/>
                  <a:pt x="131" y="556"/>
                  <a:pt x="130" y="555"/>
                </a:cubicBezTo>
                <a:cubicBezTo>
                  <a:pt x="130" y="554"/>
                  <a:pt x="130" y="554"/>
                  <a:pt x="129" y="553"/>
                </a:cubicBezTo>
                <a:cubicBezTo>
                  <a:pt x="129" y="552"/>
                  <a:pt x="129" y="552"/>
                  <a:pt x="128" y="550"/>
                </a:cubicBezTo>
                <a:cubicBezTo>
                  <a:pt x="127" y="548"/>
                  <a:pt x="126" y="545"/>
                  <a:pt x="126" y="543"/>
                </a:cubicBezTo>
                <a:cubicBezTo>
                  <a:pt x="126" y="543"/>
                  <a:pt x="126" y="543"/>
                  <a:pt x="129" y="535"/>
                </a:cubicBezTo>
                <a:cubicBezTo>
                  <a:pt x="129" y="534"/>
                  <a:pt x="130" y="534"/>
                  <a:pt x="130" y="534"/>
                </a:cubicBezTo>
                <a:cubicBezTo>
                  <a:pt x="130" y="533"/>
                  <a:pt x="131" y="533"/>
                  <a:pt x="131" y="532"/>
                </a:cubicBezTo>
                <a:cubicBezTo>
                  <a:pt x="131" y="532"/>
                  <a:pt x="132" y="525"/>
                  <a:pt x="133" y="522"/>
                </a:cubicBezTo>
                <a:cubicBezTo>
                  <a:pt x="134" y="519"/>
                  <a:pt x="134" y="519"/>
                  <a:pt x="133" y="516"/>
                </a:cubicBezTo>
                <a:moveTo>
                  <a:pt x="19" y="357"/>
                </a:moveTo>
                <a:cubicBezTo>
                  <a:pt x="20" y="357"/>
                  <a:pt x="20" y="357"/>
                  <a:pt x="20" y="357"/>
                </a:cubicBezTo>
                <a:cubicBezTo>
                  <a:pt x="19" y="357"/>
                  <a:pt x="19" y="356"/>
                  <a:pt x="19" y="356"/>
                </a:cubicBezTo>
                <a:cubicBezTo>
                  <a:pt x="19" y="355"/>
                  <a:pt x="19" y="353"/>
                  <a:pt x="19" y="352"/>
                </a:cubicBezTo>
                <a:cubicBezTo>
                  <a:pt x="17" y="353"/>
                  <a:pt x="17" y="353"/>
                  <a:pt x="17" y="353"/>
                </a:cubicBezTo>
                <a:cubicBezTo>
                  <a:pt x="16" y="353"/>
                  <a:pt x="16" y="353"/>
                  <a:pt x="16" y="353"/>
                </a:cubicBezTo>
                <a:cubicBezTo>
                  <a:pt x="16" y="352"/>
                  <a:pt x="16" y="352"/>
                  <a:pt x="15" y="351"/>
                </a:cubicBezTo>
                <a:cubicBezTo>
                  <a:pt x="15" y="351"/>
                  <a:pt x="15" y="351"/>
                  <a:pt x="15" y="351"/>
                </a:cubicBezTo>
                <a:cubicBezTo>
                  <a:pt x="14" y="352"/>
                  <a:pt x="14" y="353"/>
                  <a:pt x="14" y="353"/>
                </a:cubicBezTo>
                <a:cubicBezTo>
                  <a:pt x="13" y="353"/>
                  <a:pt x="13" y="353"/>
                  <a:pt x="13" y="353"/>
                </a:cubicBezTo>
                <a:cubicBezTo>
                  <a:pt x="13" y="353"/>
                  <a:pt x="13" y="353"/>
                  <a:pt x="12" y="352"/>
                </a:cubicBezTo>
                <a:cubicBezTo>
                  <a:pt x="12" y="351"/>
                  <a:pt x="12" y="351"/>
                  <a:pt x="12" y="351"/>
                </a:cubicBezTo>
                <a:cubicBezTo>
                  <a:pt x="12" y="350"/>
                  <a:pt x="12" y="350"/>
                  <a:pt x="11" y="349"/>
                </a:cubicBezTo>
                <a:cubicBezTo>
                  <a:pt x="11" y="348"/>
                  <a:pt x="11" y="348"/>
                  <a:pt x="11" y="348"/>
                </a:cubicBezTo>
                <a:cubicBezTo>
                  <a:pt x="11" y="348"/>
                  <a:pt x="11" y="348"/>
                  <a:pt x="11" y="348"/>
                </a:cubicBezTo>
                <a:cubicBezTo>
                  <a:pt x="10" y="348"/>
                  <a:pt x="10" y="348"/>
                  <a:pt x="10" y="348"/>
                </a:cubicBezTo>
                <a:cubicBezTo>
                  <a:pt x="10" y="348"/>
                  <a:pt x="10" y="347"/>
                  <a:pt x="9" y="347"/>
                </a:cubicBezTo>
                <a:cubicBezTo>
                  <a:pt x="9" y="347"/>
                  <a:pt x="9" y="347"/>
                  <a:pt x="8" y="348"/>
                </a:cubicBezTo>
                <a:cubicBezTo>
                  <a:pt x="8" y="350"/>
                  <a:pt x="8" y="353"/>
                  <a:pt x="8" y="355"/>
                </a:cubicBezTo>
                <a:cubicBezTo>
                  <a:pt x="8" y="359"/>
                  <a:pt x="8" y="360"/>
                  <a:pt x="8" y="360"/>
                </a:cubicBezTo>
                <a:cubicBezTo>
                  <a:pt x="9" y="360"/>
                  <a:pt x="9" y="360"/>
                  <a:pt x="9" y="360"/>
                </a:cubicBezTo>
                <a:cubicBezTo>
                  <a:pt x="9" y="360"/>
                  <a:pt x="9" y="360"/>
                  <a:pt x="10" y="358"/>
                </a:cubicBezTo>
                <a:cubicBezTo>
                  <a:pt x="10" y="357"/>
                  <a:pt x="11" y="357"/>
                  <a:pt x="11" y="357"/>
                </a:cubicBezTo>
                <a:cubicBezTo>
                  <a:pt x="11" y="357"/>
                  <a:pt x="11" y="357"/>
                  <a:pt x="12" y="358"/>
                </a:cubicBezTo>
                <a:cubicBezTo>
                  <a:pt x="12" y="358"/>
                  <a:pt x="12" y="358"/>
                  <a:pt x="12" y="358"/>
                </a:cubicBezTo>
                <a:cubicBezTo>
                  <a:pt x="12" y="358"/>
                  <a:pt x="12" y="358"/>
                  <a:pt x="12" y="358"/>
                </a:cubicBezTo>
                <a:cubicBezTo>
                  <a:pt x="12" y="357"/>
                  <a:pt x="12" y="357"/>
                  <a:pt x="13" y="358"/>
                </a:cubicBezTo>
                <a:cubicBezTo>
                  <a:pt x="14" y="358"/>
                  <a:pt x="15" y="357"/>
                  <a:pt x="15" y="357"/>
                </a:cubicBezTo>
                <a:cubicBezTo>
                  <a:pt x="16" y="357"/>
                  <a:pt x="16" y="357"/>
                  <a:pt x="16" y="357"/>
                </a:cubicBezTo>
                <a:cubicBezTo>
                  <a:pt x="17" y="358"/>
                  <a:pt x="18" y="358"/>
                  <a:pt x="18" y="358"/>
                </a:cubicBezTo>
                <a:cubicBezTo>
                  <a:pt x="19" y="358"/>
                  <a:pt x="19" y="358"/>
                  <a:pt x="19" y="358"/>
                </a:cubicBezTo>
                <a:cubicBezTo>
                  <a:pt x="19" y="358"/>
                  <a:pt x="19" y="358"/>
                  <a:pt x="19" y="357"/>
                </a:cubicBezTo>
                <a:moveTo>
                  <a:pt x="4" y="358"/>
                </a:moveTo>
                <a:cubicBezTo>
                  <a:pt x="4" y="357"/>
                  <a:pt x="4" y="355"/>
                  <a:pt x="4" y="355"/>
                </a:cubicBezTo>
                <a:cubicBezTo>
                  <a:pt x="4" y="354"/>
                  <a:pt x="4" y="354"/>
                  <a:pt x="4" y="354"/>
                </a:cubicBezTo>
                <a:cubicBezTo>
                  <a:pt x="4" y="354"/>
                  <a:pt x="4" y="353"/>
                  <a:pt x="4" y="353"/>
                </a:cubicBezTo>
                <a:cubicBezTo>
                  <a:pt x="4" y="353"/>
                  <a:pt x="4" y="353"/>
                  <a:pt x="4" y="353"/>
                </a:cubicBezTo>
                <a:cubicBezTo>
                  <a:pt x="3" y="353"/>
                  <a:pt x="3" y="352"/>
                  <a:pt x="3" y="352"/>
                </a:cubicBezTo>
                <a:cubicBezTo>
                  <a:pt x="3" y="356"/>
                  <a:pt x="3" y="356"/>
                  <a:pt x="3" y="356"/>
                </a:cubicBezTo>
                <a:cubicBezTo>
                  <a:pt x="3" y="356"/>
                  <a:pt x="3" y="356"/>
                  <a:pt x="3" y="356"/>
                </a:cubicBezTo>
                <a:cubicBezTo>
                  <a:pt x="3" y="356"/>
                  <a:pt x="3" y="356"/>
                  <a:pt x="3" y="356"/>
                </a:cubicBezTo>
                <a:cubicBezTo>
                  <a:pt x="3" y="356"/>
                  <a:pt x="4" y="357"/>
                  <a:pt x="4" y="357"/>
                </a:cubicBezTo>
                <a:cubicBezTo>
                  <a:pt x="4" y="358"/>
                  <a:pt x="4" y="359"/>
                  <a:pt x="4" y="360"/>
                </a:cubicBezTo>
                <a:cubicBezTo>
                  <a:pt x="4" y="360"/>
                  <a:pt x="4" y="360"/>
                  <a:pt x="4" y="360"/>
                </a:cubicBezTo>
                <a:cubicBezTo>
                  <a:pt x="4" y="360"/>
                  <a:pt x="4" y="360"/>
                  <a:pt x="4" y="358"/>
                </a:cubicBezTo>
                <a:moveTo>
                  <a:pt x="4" y="343"/>
                </a:moveTo>
                <a:cubicBezTo>
                  <a:pt x="5" y="343"/>
                  <a:pt x="6" y="343"/>
                  <a:pt x="7" y="343"/>
                </a:cubicBezTo>
                <a:cubicBezTo>
                  <a:pt x="7" y="342"/>
                  <a:pt x="7" y="336"/>
                  <a:pt x="6" y="335"/>
                </a:cubicBezTo>
                <a:cubicBezTo>
                  <a:pt x="6" y="335"/>
                  <a:pt x="6" y="335"/>
                  <a:pt x="6" y="335"/>
                </a:cubicBezTo>
                <a:cubicBezTo>
                  <a:pt x="5" y="335"/>
                  <a:pt x="5" y="335"/>
                  <a:pt x="5" y="335"/>
                </a:cubicBezTo>
                <a:cubicBezTo>
                  <a:pt x="5" y="335"/>
                  <a:pt x="5" y="335"/>
                  <a:pt x="5" y="335"/>
                </a:cubicBezTo>
                <a:cubicBezTo>
                  <a:pt x="5" y="335"/>
                  <a:pt x="5" y="335"/>
                  <a:pt x="4" y="327"/>
                </a:cubicBezTo>
                <a:cubicBezTo>
                  <a:pt x="4" y="325"/>
                  <a:pt x="4" y="325"/>
                  <a:pt x="4" y="324"/>
                </a:cubicBezTo>
                <a:cubicBezTo>
                  <a:pt x="5" y="323"/>
                  <a:pt x="5" y="323"/>
                  <a:pt x="4" y="323"/>
                </a:cubicBezTo>
                <a:cubicBezTo>
                  <a:pt x="4" y="323"/>
                  <a:pt x="4" y="323"/>
                  <a:pt x="4" y="323"/>
                </a:cubicBezTo>
                <a:cubicBezTo>
                  <a:pt x="4" y="323"/>
                  <a:pt x="4" y="323"/>
                  <a:pt x="4" y="323"/>
                </a:cubicBezTo>
                <a:cubicBezTo>
                  <a:pt x="4" y="323"/>
                  <a:pt x="4" y="323"/>
                  <a:pt x="4" y="323"/>
                </a:cubicBezTo>
                <a:cubicBezTo>
                  <a:pt x="4" y="323"/>
                  <a:pt x="4" y="323"/>
                  <a:pt x="4" y="324"/>
                </a:cubicBezTo>
                <a:cubicBezTo>
                  <a:pt x="4" y="323"/>
                  <a:pt x="4" y="323"/>
                  <a:pt x="4" y="323"/>
                </a:cubicBezTo>
                <a:cubicBezTo>
                  <a:pt x="4" y="323"/>
                  <a:pt x="4" y="323"/>
                  <a:pt x="4" y="323"/>
                </a:cubicBezTo>
                <a:cubicBezTo>
                  <a:pt x="3" y="323"/>
                  <a:pt x="3" y="323"/>
                  <a:pt x="3" y="323"/>
                </a:cubicBezTo>
                <a:cubicBezTo>
                  <a:pt x="3" y="323"/>
                  <a:pt x="2" y="331"/>
                  <a:pt x="3" y="332"/>
                </a:cubicBezTo>
                <a:cubicBezTo>
                  <a:pt x="3" y="331"/>
                  <a:pt x="3" y="330"/>
                  <a:pt x="3" y="329"/>
                </a:cubicBezTo>
                <a:cubicBezTo>
                  <a:pt x="4" y="329"/>
                  <a:pt x="3" y="332"/>
                  <a:pt x="3" y="334"/>
                </a:cubicBezTo>
                <a:cubicBezTo>
                  <a:pt x="3" y="335"/>
                  <a:pt x="3" y="337"/>
                  <a:pt x="4" y="337"/>
                </a:cubicBezTo>
                <a:cubicBezTo>
                  <a:pt x="4" y="337"/>
                  <a:pt x="4" y="337"/>
                  <a:pt x="4" y="337"/>
                </a:cubicBezTo>
                <a:cubicBezTo>
                  <a:pt x="4" y="337"/>
                  <a:pt x="4" y="337"/>
                  <a:pt x="4" y="339"/>
                </a:cubicBezTo>
                <a:cubicBezTo>
                  <a:pt x="4" y="339"/>
                  <a:pt x="4" y="342"/>
                  <a:pt x="4" y="343"/>
                </a:cubicBezTo>
                <a:moveTo>
                  <a:pt x="287" y="80"/>
                </a:moveTo>
                <a:cubicBezTo>
                  <a:pt x="287" y="79"/>
                  <a:pt x="288" y="78"/>
                  <a:pt x="289" y="77"/>
                </a:cubicBezTo>
                <a:cubicBezTo>
                  <a:pt x="289" y="76"/>
                  <a:pt x="289" y="76"/>
                  <a:pt x="289" y="75"/>
                </a:cubicBezTo>
                <a:cubicBezTo>
                  <a:pt x="288" y="75"/>
                  <a:pt x="288" y="75"/>
                  <a:pt x="287" y="74"/>
                </a:cubicBezTo>
                <a:cubicBezTo>
                  <a:pt x="289" y="71"/>
                  <a:pt x="289" y="71"/>
                  <a:pt x="290" y="70"/>
                </a:cubicBezTo>
                <a:cubicBezTo>
                  <a:pt x="289" y="70"/>
                  <a:pt x="288" y="70"/>
                  <a:pt x="287" y="70"/>
                </a:cubicBezTo>
                <a:cubicBezTo>
                  <a:pt x="286" y="70"/>
                  <a:pt x="286" y="70"/>
                  <a:pt x="286" y="70"/>
                </a:cubicBezTo>
                <a:cubicBezTo>
                  <a:pt x="284" y="70"/>
                  <a:pt x="282" y="72"/>
                  <a:pt x="280" y="72"/>
                </a:cubicBezTo>
                <a:cubicBezTo>
                  <a:pt x="279" y="72"/>
                  <a:pt x="279" y="72"/>
                  <a:pt x="278" y="72"/>
                </a:cubicBezTo>
                <a:cubicBezTo>
                  <a:pt x="278" y="71"/>
                  <a:pt x="277" y="71"/>
                  <a:pt x="276" y="71"/>
                </a:cubicBezTo>
                <a:cubicBezTo>
                  <a:pt x="274" y="71"/>
                  <a:pt x="272" y="73"/>
                  <a:pt x="270" y="73"/>
                </a:cubicBezTo>
                <a:cubicBezTo>
                  <a:pt x="270" y="73"/>
                  <a:pt x="269" y="73"/>
                  <a:pt x="268" y="73"/>
                </a:cubicBezTo>
                <a:cubicBezTo>
                  <a:pt x="268" y="72"/>
                  <a:pt x="269" y="72"/>
                  <a:pt x="269" y="71"/>
                </a:cubicBezTo>
                <a:cubicBezTo>
                  <a:pt x="269" y="71"/>
                  <a:pt x="270" y="70"/>
                  <a:pt x="270" y="70"/>
                </a:cubicBezTo>
                <a:cubicBezTo>
                  <a:pt x="270" y="69"/>
                  <a:pt x="270" y="69"/>
                  <a:pt x="270" y="68"/>
                </a:cubicBezTo>
                <a:cubicBezTo>
                  <a:pt x="269" y="69"/>
                  <a:pt x="269" y="69"/>
                  <a:pt x="269" y="69"/>
                </a:cubicBezTo>
                <a:cubicBezTo>
                  <a:pt x="268" y="69"/>
                  <a:pt x="268" y="70"/>
                  <a:pt x="268" y="70"/>
                </a:cubicBezTo>
                <a:cubicBezTo>
                  <a:pt x="268" y="70"/>
                  <a:pt x="262" y="67"/>
                  <a:pt x="258" y="73"/>
                </a:cubicBezTo>
                <a:cubicBezTo>
                  <a:pt x="259" y="73"/>
                  <a:pt x="260" y="73"/>
                  <a:pt x="261" y="73"/>
                </a:cubicBezTo>
                <a:cubicBezTo>
                  <a:pt x="263" y="73"/>
                  <a:pt x="263" y="73"/>
                  <a:pt x="263" y="73"/>
                </a:cubicBezTo>
                <a:cubicBezTo>
                  <a:pt x="263" y="75"/>
                  <a:pt x="263" y="75"/>
                  <a:pt x="263" y="75"/>
                </a:cubicBezTo>
                <a:cubicBezTo>
                  <a:pt x="264" y="76"/>
                  <a:pt x="262" y="76"/>
                  <a:pt x="262" y="77"/>
                </a:cubicBezTo>
                <a:cubicBezTo>
                  <a:pt x="260" y="76"/>
                  <a:pt x="257" y="76"/>
                  <a:pt x="256" y="76"/>
                </a:cubicBezTo>
                <a:cubicBezTo>
                  <a:pt x="255" y="77"/>
                  <a:pt x="255" y="78"/>
                  <a:pt x="254" y="79"/>
                </a:cubicBezTo>
                <a:cubicBezTo>
                  <a:pt x="255" y="78"/>
                  <a:pt x="255" y="78"/>
                  <a:pt x="256" y="78"/>
                </a:cubicBezTo>
                <a:cubicBezTo>
                  <a:pt x="257" y="78"/>
                  <a:pt x="258" y="78"/>
                  <a:pt x="258" y="78"/>
                </a:cubicBezTo>
                <a:cubicBezTo>
                  <a:pt x="259" y="79"/>
                  <a:pt x="259" y="79"/>
                  <a:pt x="259" y="79"/>
                </a:cubicBezTo>
                <a:cubicBezTo>
                  <a:pt x="258" y="80"/>
                  <a:pt x="257" y="81"/>
                  <a:pt x="256" y="82"/>
                </a:cubicBezTo>
                <a:cubicBezTo>
                  <a:pt x="256" y="83"/>
                  <a:pt x="256" y="83"/>
                  <a:pt x="256" y="83"/>
                </a:cubicBezTo>
                <a:cubicBezTo>
                  <a:pt x="256" y="83"/>
                  <a:pt x="257" y="83"/>
                  <a:pt x="257" y="83"/>
                </a:cubicBezTo>
                <a:cubicBezTo>
                  <a:pt x="259" y="83"/>
                  <a:pt x="260" y="83"/>
                  <a:pt x="261" y="83"/>
                </a:cubicBezTo>
                <a:cubicBezTo>
                  <a:pt x="262" y="83"/>
                  <a:pt x="262" y="83"/>
                  <a:pt x="263" y="83"/>
                </a:cubicBezTo>
                <a:cubicBezTo>
                  <a:pt x="264" y="83"/>
                  <a:pt x="264" y="83"/>
                  <a:pt x="264" y="84"/>
                </a:cubicBezTo>
                <a:cubicBezTo>
                  <a:pt x="264" y="84"/>
                  <a:pt x="264" y="86"/>
                  <a:pt x="266" y="86"/>
                </a:cubicBezTo>
                <a:cubicBezTo>
                  <a:pt x="267" y="86"/>
                  <a:pt x="268" y="86"/>
                  <a:pt x="269" y="86"/>
                </a:cubicBezTo>
                <a:cubicBezTo>
                  <a:pt x="270" y="85"/>
                  <a:pt x="270" y="85"/>
                  <a:pt x="272" y="83"/>
                </a:cubicBezTo>
                <a:cubicBezTo>
                  <a:pt x="273" y="83"/>
                  <a:pt x="275" y="82"/>
                  <a:pt x="275" y="82"/>
                </a:cubicBezTo>
                <a:cubicBezTo>
                  <a:pt x="276" y="82"/>
                  <a:pt x="277" y="82"/>
                  <a:pt x="277" y="81"/>
                </a:cubicBezTo>
                <a:cubicBezTo>
                  <a:pt x="278" y="80"/>
                  <a:pt x="279" y="80"/>
                  <a:pt x="281" y="80"/>
                </a:cubicBezTo>
                <a:cubicBezTo>
                  <a:pt x="282" y="79"/>
                  <a:pt x="282" y="79"/>
                  <a:pt x="287" y="80"/>
                </a:cubicBezTo>
                <a:moveTo>
                  <a:pt x="103" y="171"/>
                </a:moveTo>
                <a:cubicBezTo>
                  <a:pt x="104" y="170"/>
                  <a:pt x="104" y="170"/>
                  <a:pt x="104" y="170"/>
                </a:cubicBezTo>
                <a:cubicBezTo>
                  <a:pt x="104" y="169"/>
                  <a:pt x="104" y="169"/>
                  <a:pt x="104" y="168"/>
                </a:cubicBezTo>
                <a:cubicBezTo>
                  <a:pt x="104" y="168"/>
                  <a:pt x="104" y="168"/>
                  <a:pt x="104" y="168"/>
                </a:cubicBezTo>
                <a:cubicBezTo>
                  <a:pt x="103" y="168"/>
                  <a:pt x="103" y="164"/>
                  <a:pt x="103" y="164"/>
                </a:cubicBezTo>
                <a:cubicBezTo>
                  <a:pt x="103" y="163"/>
                  <a:pt x="103" y="163"/>
                  <a:pt x="101" y="162"/>
                </a:cubicBezTo>
                <a:cubicBezTo>
                  <a:pt x="101" y="162"/>
                  <a:pt x="101" y="162"/>
                  <a:pt x="101" y="161"/>
                </a:cubicBezTo>
                <a:cubicBezTo>
                  <a:pt x="104" y="158"/>
                  <a:pt x="104" y="158"/>
                  <a:pt x="104" y="158"/>
                </a:cubicBezTo>
                <a:cubicBezTo>
                  <a:pt x="105" y="157"/>
                  <a:pt x="106" y="157"/>
                  <a:pt x="106" y="157"/>
                </a:cubicBezTo>
                <a:cubicBezTo>
                  <a:pt x="108" y="155"/>
                  <a:pt x="108" y="154"/>
                  <a:pt x="108" y="153"/>
                </a:cubicBezTo>
                <a:cubicBezTo>
                  <a:pt x="108" y="152"/>
                  <a:pt x="108" y="152"/>
                  <a:pt x="108" y="152"/>
                </a:cubicBezTo>
                <a:cubicBezTo>
                  <a:pt x="108" y="152"/>
                  <a:pt x="106" y="153"/>
                  <a:pt x="106" y="153"/>
                </a:cubicBezTo>
                <a:cubicBezTo>
                  <a:pt x="104" y="155"/>
                  <a:pt x="104" y="157"/>
                  <a:pt x="102" y="158"/>
                </a:cubicBezTo>
                <a:cubicBezTo>
                  <a:pt x="99" y="162"/>
                  <a:pt x="95" y="165"/>
                  <a:pt x="92" y="168"/>
                </a:cubicBezTo>
                <a:cubicBezTo>
                  <a:pt x="90" y="170"/>
                  <a:pt x="90" y="170"/>
                  <a:pt x="88" y="174"/>
                </a:cubicBezTo>
                <a:cubicBezTo>
                  <a:pt x="90" y="175"/>
                  <a:pt x="92" y="175"/>
                  <a:pt x="94" y="175"/>
                </a:cubicBezTo>
                <a:cubicBezTo>
                  <a:pt x="95" y="175"/>
                  <a:pt x="95" y="175"/>
                  <a:pt x="95" y="177"/>
                </a:cubicBezTo>
                <a:cubicBezTo>
                  <a:pt x="94" y="180"/>
                  <a:pt x="95" y="181"/>
                  <a:pt x="95" y="182"/>
                </a:cubicBezTo>
                <a:cubicBezTo>
                  <a:pt x="96" y="181"/>
                  <a:pt x="96" y="181"/>
                  <a:pt x="96" y="181"/>
                </a:cubicBezTo>
                <a:cubicBezTo>
                  <a:pt x="97" y="181"/>
                  <a:pt x="97" y="180"/>
                  <a:pt x="99" y="176"/>
                </a:cubicBezTo>
                <a:cubicBezTo>
                  <a:pt x="101" y="173"/>
                  <a:pt x="101" y="173"/>
                  <a:pt x="103" y="171"/>
                </a:cubicBezTo>
                <a:moveTo>
                  <a:pt x="89" y="162"/>
                </a:moveTo>
                <a:cubicBezTo>
                  <a:pt x="89" y="162"/>
                  <a:pt x="89" y="162"/>
                  <a:pt x="89" y="162"/>
                </a:cubicBezTo>
                <a:cubicBezTo>
                  <a:pt x="89" y="162"/>
                  <a:pt x="89" y="161"/>
                  <a:pt x="88" y="161"/>
                </a:cubicBezTo>
                <a:cubicBezTo>
                  <a:pt x="88" y="161"/>
                  <a:pt x="88" y="161"/>
                  <a:pt x="88" y="161"/>
                </a:cubicBezTo>
                <a:cubicBezTo>
                  <a:pt x="88" y="160"/>
                  <a:pt x="88" y="160"/>
                  <a:pt x="88" y="159"/>
                </a:cubicBezTo>
                <a:cubicBezTo>
                  <a:pt x="88" y="158"/>
                  <a:pt x="88" y="158"/>
                  <a:pt x="88" y="158"/>
                </a:cubicBezTo>
                <a:cubicBezTo>
                  <a:pt x="88" y="158"/>
                  <a:pt x="88" y="158"/>
                  <a:pt x="88" y="158"/>
                </a:cubicBezTo>
                <a:cubicBezTo>
                  <a:pt x="87" y="158"/>
                  <a:pt x="87" y="159"/>
                  <a:pt x="86" y="159"/>
                </a:cubicBezTo>
                <a:cubicBezTo>
                  <a:pt x="86" y="159"/>
                  <a:pt x="86" y="160"/>
                  <a:pt x="86" y="160"/>
                </a:cubicBezTo>
                <a:cubicBezTo>
                  <a:pt x="86" y="161"/>
                  <a:pt x="86" y="161"/>
                  <a:pt x="86" y="162"/>
                </a:cubicBezTo>
                <a:cubicBezTo>
                  <a:pt x="85" y="165"/>
                  <a:pt x="85" y="165"/>
                  <a:pt x="85" y="165"/>
                </a:cubicBezTo>
                <a:cubicBezTo>
                  <a:pt x="85" y="166"/>
                  <a:pt x="85" y="166"/>
                  <a:pt x="89" y="162"/>
                </a:cubicBezTo>
                <a:moveTo>
                  <a:pt x="363" y="4"/>
                </a:moveTo>
                <a:cubicBezTo>
                  <a:pt x="363" y="3"/>
                  <a:pt x="363" y="3"/>
                  <a:pt x="363" y="3"/>
                </a:cubicBezTo>
                <a:cubicBezTo>
                  <a:pt x="363" y="3"/>
                  <a:pt x="363"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1" y="3"/>
                </a:cubicBezTo>
                <a:cubicBezTo>
                  <a:pt x="361" y="3"/>
                  <a:pt x="356"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3" y="4"/>
                </a:cubicBezTo>
                <a:cubicBezTo>
                  <a:pt x="351" y="5"/>
                  <a:pt x="349" y="5"/>
                  <a:pt x="348" y="6"/>
                </a:cubicBezTo>
                <a:cubicBezTo>
                  <a:pt x="350" y="5"/>
                  <a:pt x="352" y="5"/>
                  <a:pt x="354" y="4"/>
                </a:cubicBezTo>
                <a:cubicBezTo>
                  <a:pt x="354" y="4"/>
                  <a:pt x="355" y="4"/>
                  <a:pt x="355" y="4"/>
                </a:cubicBezTo>
                <a:cubicBezTo>
                  <a:pt x="358" y="3"/>
                  <a:pt x="358" y="3"/>
                  <a:pt x="360" y="3"/>
                </a:cubicBezTo>
                <a:cubicBezTo>
                  <a:pt x="359" y="3"/>
                  <a:pt x="359" y="3"/>
                  <a:pt x="359" y="3"/>
                </a:cubicBezTo>
                <a:cubicBezTo>
                  <a:pt x="357" y="3"/>
                  <a:pt x="354" y="3"/>
                  <a:pt x="352" y="4"/>
                </a:cubicBezTo>
                <a:cubicBezTo>
                  <a:pt x="354" y="3"/>
                  <a:pt x="354" y="3"/>
                  <a:pt x="355" y="3"/>
                </a:cubicBezTo>
                <a:cubicBezTo>
                  <a:pt x="355" y="3"/>
                  <a:pt x="355" y="3"/>
                  <a:pt x="356" y="3"/>
                </a:cubicBezTo>
                <a:cubicBezTo>
                  <a:pt x="357" y="3"/>
                  <a:pt x="357" y="3"/>
                  <a:pt x="357" y="3"/>
                </a:cubicBezTo>
                <a:cubicBezTo>
                  <a:pt x="357" y="3"/>
                  <a:pt x="357" y="3"/>
                  <a:pt x="357" y="3"/>
                </a:cubicBezTo>
                <a:cubicBezTo>
                  <a:pt x="357" y="3"/>
                  <a:pt x="356" y="3"/>
                  <a:pt x="356" y="3"/>
                </a:cubicBezTo>
                <a:cubicBezTo>
                  <a:pt x="355" y="3"/>
                  <a:pt x="355" y="3"/>
                  <a:pt x="354" y="3"/>
                </a:cubicBezTo>
                <a:cubicBezTo>
                  <a:pt x="354" y="3"/>
                  <a:pt x="353"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0" y="3"/>
                  <a:pt x="350" y="3"/>
                </a:cubicBezTo>
                <a:cubicBezTo>
                  <a:pt x="351" y="3"/>
                  <a:pt x="353" y="2"/>
                  <a:pt x="355" y="2"/>
                </a:cubicBezTo>
                <a:cubicBezTo>
                  <a:pt x="356" y="2"/>
                  <a:pt x="356" y="2"/>
                  <a:pt x="358" y="2"/>
                </a:cubicBezTo>
                <a:cubicBezTo>
                  <a:pt x="359" y="2"/>
                  <a:pt x="359" y="2"/>
                  <a:pt x="359" y="2"/>
                </a:cubicBezTo>
                <a:cubicBezTo>
                  <a:pt x="359" y="2"/>
                  <a:pt x="360" y="2"/>
                  <a:pt x="361" y="2"/>
                </a:cubicBezTo>
                <a:cubicBezTo>
                  <a:pt x="362" y="2"/>
                  <a:pt x="362" y="2"/>
                  <a:pt x="364" y="2"/>
                </a:cubicBezTo>
                <a:cubicBezTo>
                  <a:pt x="364" y="2"/>
                  <a:pt x="365" y="2"/>
                  <a:pt x="365" y="1"/>
                </a:cubicBezTo>
                <a:cubicBezTo>
                  <a:pt x="365" y="1"/>
                  <a:pt x="365" y="1"/>
                  <a:pt x="365" y="1"/>
                </a:cubicBezTo>
                <a:cubicBezTo>
                  <a:pt x="365" y="1"/>
                  <a:pt x="365" y="1"/>
                  <a:pt x="365" y="1"/>
                </a:cubicBezTo>
                <a:cubicBezTo>
                  <a:pt x="366" y="1"/>
                  <a:pt x="366" y="1"/>
                  <a:pt x="366" y="1"/>
                </a:cubicBezTo>
                <a:cubicBezTo>
                  <a:pt x="366" y="1"/>
                  <a:pt x="366" y="1"/>
                  <a:pt x="366" y="1"/>
                </a:cubicBezTo>
                <a:cubicBezTo>
                  <a:pt x="366" y="1"/>
                  <a:pt x="365" y="1"/>
                  <a:pt x="366" y="1"/>
                </a:cubicBezTo>
                <a:cubicBezTo>
                  <a:pt x="366" y="1"/>
                  <a:pt x="366" y="1"/>
                  <a:pt x="366" y="1"/>
                </a:cubicBezTo>
                <a:cubicBezTo>
                  <a:pt x="365" y="1"/>
                  <a:pt x="365" y="1"/>
                  <a:pt x="365" y="1"/>
                </a:cubicBezTo>
                <a:cubicBezTo>
                  <a:pt x="365" y="1"/>
                  <a:pt x="365" y="1"/>
                  <a:pt x="365" y="1"/>
                </a:cubicBezTo>
                <a:cubicBezTo>
                  <a:pt x="365" y="1"/>
                  <a:pt x="365" y="1"/>
                  <a:pt x="365" y="1"/>
                </a:cubicBezTo>
                <a:cubicBezTo>
                  <a:pt x="364" y="1"/>
                  <a:pt x="364" y="1"/>
                  <a:pt x="364" y="1"/>
                </a:cubicBezTo>
                <a:cubicBezTo>
                  <a:pt x="363" y="1"/>
                  <a:pt x="363" y="1"/>
                  <a:pt x="363" y="1"/>
                </a:cubicBezTo>
                <a:cubicBezTo>
                  <a:pt x="364" y="1"/>
                  <a:pt x="364" y="1"/>
                  <a:pt x="364" y="1"/>
                </a:cubicBezTo>
                <a:cubicBezTo>
                  <a:pt x="364" y="1"/>
                  <a:pt x="364" y="1"/>
                  <a:pt x="365" y="1"/>
                </a:cubicBezTo>
                <a:cubicBezTo>
                  <a:pt x="365" y="1"/>
                  <a:pt x="366" y="1"/>
                  <a:pt x="366" y="1"/>
                </a:cubicBezTo>
                <a:cubicBezTo>
                  <a:pt x="367" y="1"/>
                  <a:pt x="367" y="1"/>
                  <a:pt x="368" y="1"/>
                </a:cubicBezTo>
                <a:cubicBezTo>
                  <a:pt x="369" y="1"/>
                  <a:pt x="370" y="0"/>
                  <a:pt x="370" y="0"/>
                </a:cubicBezTo>
                <a:cubicBezTo>
                  <a:pt x="370" y="0"/>
                  <a:pt x="370" y="0"/>
                  <a:pt x="370" y="0"/>
                </a:cubicBezTo>
                <a:cubicBezTo>
                  <a:pt x="370" y="0"/>
                  <a:pt x="370" y="0"/>
                  <a:pt x="370" y="0"/>
                </a:cubicBezTo>
                <a:cubicBezTo>
                  <a:pt x="370" y="0"/>
                  <a:pt x="370" y="0"/>
                  <a:pt x="369" y="0"/>
                </a:cubicBezTo>
                <a:cubicBezTo>
                  <a:pt x="369" y="0"/>
                  <a:pt x="368" y="0"/>
                  <a:pt x="367" y="0"/>
                </a:cubicBezTo>
                <a:cubicBezTo>
                  <a:pt x="367" y="0"/>
                  <a:pt x="367" y="0"/>
                  <a:pt x="367" y="0"/>
                </a:cubicBezTo>
                <a:cubicBezTo>
                  <a:pt x="367" y="0"/>
                  <a:pt x="367" y="0"/>
                  <a:pt x="367" y="0"/>
                </a:cubicBezTo>
                <a:cubicBezTo>
                  <a:pt x="365" y="0"/>
                  <a:pt x="363" y="1"/>
                  <a:pt x="362" y="1"/>
                </a:cubicBezTo>
                <a:cubicBezTo>
                  <a:pt x="361" y="1"/>
                  <a:pt x="361" y="1"/>
                  <a:pt x="362" y="0"/>
                </a:cubicBezTo>
                <a:cubicBezTo>
                  <a:pt x="362" y="0"/>
                  <a:pt x="363" y="0"/>
                  <a:pt x="363" y="0"/>
                </a:cubicBezTo>
                <a:cubicBezTo>
                  <a:pt x="363" y="0"/>
                  <a:pt x="362" y="0"/>
                  <a:pt x="361" y="0"/>
                </a:cubicBezTo>
                <a:cubicBezTo>
                  <a:pt x="361" y="0"/>
                  <a:pt x="361" y="0"/>
                  <a:pt x="361" y="0"/>
                </a:cubicBezTo>
                <a:cubicBezTo>
                  <a:pt x="360" y="0"/>
                  <a:pt x="360" y="0"/>
                  <a:pt x="360" y="0"/>
                </a:cubicBezTo>
                <a:cubicBezTo>
                  <a:pt x="360" y="0"/>
                  <a:pt x="360" y="0"/>
                  <a:pt x="360" y="0"/>
                </a:cubicBezTo>
                <a:cubicBezTo>
                  <a:pt x="359" y="0"/>
                  <a:pt x="359" y="1"/>
                  <a:pt x="358" y="1"/>
                </a:cubicBezTo>
                <a:cubicBezTo>
                  <a:pt x="357" y="1"/>
                  <a:pt x="357" y="1"/>
                  <a:pt x="357" y="1"/>
                </a:cubicBezTo>
                <a:cubicBezTo>
                  <a:pt x="357" y="1"/>
                  <a:pt x="357" y="1"/>
                  <a:pt x="357" y="1"/>
                </a:cubicBezTo>
                <a:cubicBezTo>
                  <a:pt x="357" y="1"/>
                  <a:pt x="357" y="1"/>
                  <a:pt x="357" y="1"/>
                </a:cubicBezTo>
                <a:cubicBezTo>
                  <a:pt x="356" y="1"/>
                  <a:pt x="356" y="1"/>
                  <a:pt x="356" y="1"/>
                </a:cubicBezTo>
                <a:cubicBezTo>
                  <a:pt x="356" y="1"/>
                  <a:pt x="356" y="1"/>
                  <a:pt x="356" y="1"/>
                </a:cubicBezTo>
                <a:cubicBezTo>
                  <a:pt x="355" y="1"/>
                  <a:pt x="354" y="1"/>
                  <a:pt x="353" y="1"/>
                </a:cubicBezTo>
                <a:cubicBezTo>
                  <a:pt x="353" y="1"/>
                  <a:pt x="353" y="1"/>
                  <a:pt x="353" y="1"/>
                </a:cubicBezTo>
                <a:cubicBezTo>
                  <a:pt x="354" y="1"/>
                  <a:pt x="354" y="1"/>
                  <a:pt x="354" y="1"/>
                </a:cubicBezTo>
                <a:cubicBezTo>
                  <a:pt x="354" y="1"/>
                  <a:pt x="354" y="1"/>
                  <a:pt x="354" y="1"/>
                </a:cubicBezTo>
                <a:cubicBezTo>
                  <a:pt x="354" y="1"/>
                  <a:pt x="354" y="1"/>
                  <a:pt x="354" y="1"/>
                </a:cubicBezTo>
                <a:cubicBezTo>
                  <a:pt x="354" y="1"/>
                  <a:pt x="354" y="1"/>
                  <a:pt x="354" y="1"/>
                </a:cubicBezTo>
                <a:cubicBezTo>
                  <a:pt x="354" y="1"/>
                  <a:pt x="354" y="1"/>
                  <a:pt x="354"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4" y="1"/>
                  <a:pt x="354" y="1"/>
                  <a:pt x="354" y="1"/>
                </a:cubicBezTo>
                <a:cubicBezTo>
                  <a:pt x="352" y="1"/>
                  <a:pt x="352" y="1"/>
                  <a:pt x="352" y="1"/>
                </a:cubicBezTo>
                <a:cubicBezTo>
                  <a:pt x="352" y="1"/>
                  <a:pt x="352" y="1"/>
                  <a:pt x="352" y="1"/>
                </a:cubicBezTo>
                <a:cubicBezTo>
                  <a:pt x="351" y="1"/>
                  <a:pt x="351" y="1"/>
                  <a:pt x="351" y="1"/>
                </a:cubicBezTo>
                <a:cubicBezTo>
                  <a:pt x="351" y="1"/>
                  <a:pt x="351" y="1"/>
                  <a:pt x="351" y="1"/>
                </a:cubicBezTo>
                <a:cubicBezTo>
                  <a:pt x="350" y="1"/>
                  <a:pt x="350" y="1"/>
                  <a:pt x="350" y="1"/>
                </a:cubicBezTo>
                <a:cubicBezTo>
                  <a:pt x="350" y="2"/>
                  <a:pt x="350" y="2"/>
                  <a:pt x="350" y="2"/>
                </a:cubicBezTo>
                <a:cubicBezTo>
                  <a:pt x="350" y="2"/>
                  <a:pt x="350" y="2"/>
                  <a:pt x="350" y="2"/>
                </a:cubicBezTo>
                <a:cubicBezTo>
                  <a:pt x="350" y="2"/>
                  <a:pt x="350" y="2"/>
                  <a:pt x="350" y="2"/>
                </a:cubicBezTo>
                <a:cubicBezTo>
                  <a:pt x="350" y="2"/>
                  <a:pt x="350" y="2"/>
                  <a:pt x="350" y="2"/>
                </a:cubicBezTo>
                <a:cubicBezTo>
                  <a:pt x="349" y="2"/>
                  <a:pt x="349" y="2"/>
                  <a:pt x="349" y="2"/>
                </a:cubicBezTo>
                <a:cubicBezTo>
                  <a:pt x="348" y="2"/>
                  <a:pt x="348" y="2"/>
                  <a:pt x="348" y="2"/>
                </a:cubicBezTo>
                <a:cubicBezTo>
                  <a:pt x="347" y="2"/>
                  <a:pt x="347" y="2"/>
                  <a:pt x="347" y="2"/>
                </a:cubicBezTo>
                <a:cubicBezTo>
                  <a:pt x="347" y="2"/>
                  <a:pt x="347" y="2"/>
                  <a:pt x="347" y="2"/>
                </a:cubicBezTo>
                <a:cubicBezTo>
                  <a:pt x="346" y="2"/>
                  <a:pt x="346" y="2"/>
                  <a:pt x="346" y="2"/>
                </a:cubicBezTo>
                <a:cubicBezTo>
                  <a:pt x="344" y="2"/>
                  <a:pt x="344" y="2"/>
                  <a:pt x="344" y="2"/>
                </a:cubicBezTo>
                <a:cubicBezTo>
                  <a:pt x="345" y="2"/>
                  <a:pt x="345" y="2"/>
                  <a:pt x="345"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6" y="2"/>
                  <a:pt x="347" y="2"/>
                  <a:pt x="347" y="2"/>
                </a:cubicBezTo>
                <a:cubicBezTo>
                  <a:pt x="347" y="2"/>
                  <a:pt x="347" y="2"/>
                  <a:pt x="347" y="2"/>
                </a:cubicBezTo>
                <a:cubicBezTo>
                  <a:pt x="348" y="2"/>
                  <a:pt x="348" y="2"/>
                  <a:pt x="348" y="2"/>
                </a:cubicBezTo>
                <a:cubicBezTo>
                  <a:pt x="348" y="2"/>
                  <a:pt x="348" y="2"/>
                  <a:pt x="348" y="2"/>
                </a:cubicBezTo>
                <a:cubicBezTo>
                  <a:pt x="349" y="2"/>
                  <a:pt x="349" y="2"/>
                  <a:pt x="349" y="2"/>
                </a:cubicBezTo>
                <a:cubicBezTo>
                  <a:pt x="349" y="2"/>
                  <a:pt x="349" y="2"/>
                  <a:pt x="349" y="2"/>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1" y="1"/>
                  <a:pt x="351" y="1"/>
                  <a:pt x="351" y="1"/>
                </a:cubicBezTo>
                <a:cubicBezTo>
                  <a:pt x="351" y="1"/>
                  <a:pt x="350" y="1"/>
                  <a:pt x="350" y="1"/>
                </a:cubicBezTo>
                <a:cubicBezTo>
                  <a:pt x="349" y="1"/>
                  <a:pt x="348" y="1"/>
                  <a:pt x="348" y="2"/>
                </a:cubicBezTo>
                <a:cubicBezTo>
                  <a:pt x="348" y="2"/>
                  <a:pt x="348" y="2"/>
                  <a:pt x="348" y="2"/>
                </a:cubicBezTo>
                <a:cubicBezTo>
                  <a:pt x="347" y="2"/>
                  <a:pt x="347" y="2"/>
                  <a:pt x="347" y="2"/>
                </a:cubicBezTo>
                <a:cubicBezTo>
                  <a:pt x="346" y="2"/>
                  <a:pt x="346" y="2"/>
                  <a:pt x="346" y="2"/>
                </a:cubicBezTo>
                <a:cubicBezTo>
                  <a:pt x="346" y="2"/>
                  <a:pt x="346" y="2"/>
                  <a:pt x="346" y="2"/>
                </a:cubicBezTo>
                <a:cubicBezTo>
                  <a:pt x="345" y="2"/>
                  <a:pt x="345" y="2"/>
                  <a:pt x="345" y="2"/>
                </a:cubicBezTo>
                <a:cubicBezTo>
                  <a:pt x="345" y="2"/>
                  <a:pt x="344" y="2"/>
                  <a:pt x="344" y="2"/>
                </a:cubicBezTo>
                <a:cubicBezTo>
                  <a:pt x="343" y="2"/>
                  <a:pt x="343" y="2"/>
                  <a:pt x="343" y="2"/>
                </a:cubicBezTo>
                <a:cubicBezTo>
                  <a:pt x="343" y="2"/>
                  <a:pt x="342" y="2"/>
                  <a:pt x="341" y="2"/>
                </a:cubicBezTo>
                <a:cubicBezTo>
                  <a:pt x="341" y="3"/>
                  <a:pt x="341" y="3"/>
                  <a:pt x="341" y="3"/>
                </a:cubicBezTo>
                <a:cubicBezTo>
                  <a:pt x="341" y="3"/>
                  <a:pt x="341" y="3"/>
                  <a:pt x="341" y="3"/>
                </a:cubicBezTo>
                <a:cubicBezTo>
                  <a:pt x="341" y="3"/>
                  <a:pt x="341" y="3"/>
                  <a:pt x="341" y="3"/>
                </a:cubicBezTo>
                <a:cubicBezTo>
                  <a:pt x="341" y="3"/>
                  <a:pt x="341" y="3"/>
                  <a:pt x="341" y="3"/>
                </a:cubicBezTo>
                <a:cubicBezTo>
                  <a:pt x="341" y="2"/>
                  <a:pt x="341" y="2"/>
                  <a:pt x="341" y="2"/>
                </a:cubicBezTo>
                <a:cubicBezTo>
                  <a:pt x="341" y="2"/>
                  <a:pt x="341" y="2"/>
                  <a:pt x="341" y="2"/>
                </a:cubicBezTo>
                <a:cubicBezTo>
                  <a:pt x="342" y="2"/>
                  <a:pt x="342" y="2"/>
                  <a:pt x="342" y="2"/>
                </a:cubicBezTo>
                <a:cubicBezTo>
                  <a:pt x="342" y="2"/>
                  <a:pt x="342" y="2"/>
                  <a:pt x="342" y="2"/>
                </a:cubicBezTo>
                <a:cubicBezTo>
                  <a:pt x="343" y="2"/>
                  <a:pt x="343" y="2"/>
                  <a:pt x="343" y="2"/>
                </a:cubicBezTo>
                <a:cubicBezTo>
                  <a:pt x="343" y="2"/>
                  <a:pt x="343" y="2"/>
                  <a:pt x="343" y="2"/>
                </a:cubicBezTo>
                <a:cubicBezTo>
                  <a:pt x="344" y="2"/>
                  <a:pt x="344" y="2"/>
                  <a:pt x="344"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7" y="1"/>
                  <a:pt x="347" y="1"/>
                  <a:pt x="347" y="1"/>
                </a:cubicBezTo>
                <a:cubicBezTo>
                  <a:pt x="348" y="1"/>
                  <a:pt x="348" y="1"/>
                  <a:pt x="348" y="1"/>
                </a:cubicBezTo>
                <a:cubicBezTo>
                  <a:pt x="348" y="1"/>
                  <a:pt x="348" y="1"/>
                  <a:pt x="348" y="1"/>
                </a:cubicBezTo>
                <a:cubicBezTo>
                  <a:pt x="349" y="1"/>
                  <a:pt x="349" y="1"/>
                  <a:pt x="349" y="1"/>
                </a:cubicBezTo>
                <a:cubicBezTo>
                  <a:pt x="349" y="1"/>
                  <a:pt x="349" y="1"/>
                  <a:pt x="349" y="1"/>
                </a:cubicBezTo>
                <a:cubicBezTo>
                  <a:pt x="348" y="1"/>
                  <a:pt x="348" y="1"/>
                  <a:pt x="348" y="1"/>
                </a:cubicBezTo>
                <a:cubicBezTo>
                  <a:pt x="348" y="1"/>
                  <a:pt x="348" y="1"/>
                  <a:pt x="346" y="1"/>
                </a:cubicBezTo>
                <a:cubicBezTo>
                  <a:pt x="345" y="2"/>
                  <a:pt x="344" y="2"/>
                  <a:pt x="343" y="2"/>
                </a:cubicBezTo>
                <a:cubicBezTo>
                  <a:pt x="342" y="2"/>
                  <a:pt x="342" y="2"/>
                  <a:pt x="342" y="2"/>
                </a:cubicBezTo>
                <a:cubicBezTo>
                  <a:pt x="342" y="2"/>
                  <a:pt x="342" y="2"/>
                  <a:pt x="342" y="2"/>
                </a:cubicBezTo>
                <a:cubicBezTo>
                  <a:pt x="341" y="2"/>
                  <a:pt x="341" y="2"/>
                  <a:pt x="341" y="2"/>
                </a:cubicBezTo>
                <a:cubicBezTo>
                  <a:pt x="340" y="2"/>
                  <a:pt x="339" y="2"/>
                  <a:pt x="338" y="3"/>
                </a:cubicBezTo>
                <a:cubicBezTo>
                  <a:pt x="338" y="3"/>
                  <a:pt x="338" y="3"/>
                  <a:pt x="338" y="3"/>
                </a:cubicBezTo>
                <a:cubicBezTo>
                  <a:pt x="337" y="3"/>
                  <a:pt x="337" y="3"/>
                  <a:pt x="337" y="3"/>
                </a:cubicBezTo>
                <a:cubicBezTo>
                  <a:pt x="338" y="2"/>
                  <a:pt x="338" y="2"/>
                  <a:pt x="338" y="2"/>
                </a:cubicBezTo>
                <a:cubicBezTo>
                  <a:pt x="339" y="2"/>
                  <a:pt x="339" y="2"/>
                  <a:pt x="339" y="2"/>
                </a:cubicBezTo>
                <a:cubicBezTo>
                  <a:pt x="339" y="2"/>
                  <a:pt x="340" y="2"/>
                  <a:pt x="340" y="2"/>
                </a:cubicBezTo>
                <a:cubicBezTo>
                  <a:pt x="341" y="2"/>
                  <a:pt x="341" y="2"/>
                  <a:pt x="342" y="2"/>
                </a:cubicBezTo>
                <a:cubicBezTo>
                  <a:pt x="343" y="2"/>
                  <a:pt x="343" y="2"/>
                  <a:pt x="343" y="2"/>
                </a:cubicBezTo>
                <a:cubicBezTo>
                  <a:pt x="343" y="2"/>
                  <a:pt x="343" y="2"/>
                  <a:pt x="343" y="2"/>
                </a:cubicBezTo>
                <a:cubicBezTo>
                  <a:pt x="344" y="2"/>
                  <a:pt x="344" y="2"/>
                  <a:pt x="344" y="2"/>
                </a:cubicBezTo>
                <a:cubicBezTo>
                  <a:pt x="344" y="2"/>
                  <a:pt x="344" y="2"/>
                  <a:pt x="344" y="2"/>
                </a:cubicBezTo>
                <a:cubicBezTo>
                  <a:pt x="345" y="2"/>
                  <a:pt x="345" y="2"/>
                  <a:pt x="345" y="2"/>
                </a:cubicBezTo>
                <a:cubicBezTo>
                  <a:pt x="346" y="2"/>
                  <a:pt x="346" y="2"/>
                  <a:pt x="346" y="2"/>
                </a:cubicBezTo>
                <a:cubicBezTo>
                  <a:pt x="346" y="1"/>
                  <a:pt x="346" y="1"/>
                  <a:pt x="346" y="1"/>
                </a:cubicBezTo>
                <a:cubicBezTo>
                  <a:pt x="347" y="1"/>
                  <a:pt x="347" y="1"/>
                  <a:pt x="348" y="1"/>
                </a:cubicBezTo>
                <a:cubicBezTo>
                  <a:pt x="348" y="1"/>
                  <a:pt x="348" y="1"/>
                  <a:pt x="348" y="1"/>
                </a:cubicBezTo>
                <a:cubicBezTo>
                  <a:pt x="349" y="1"/>
                  <a:pt x="349" y="1"/>
                  <a:pt x="349" y="1"/>
                </a:cubicBezTo>
                <a:cubicBezTo>
                  <a:pt x="349" y="1"/>
                  <a:pt x="349" y="1"/>
                  <a:pt x="349" y="1"/>
                </a:cubicBezTo>
                <a:cubicBezTo>
                  <a:pt x="349" y="1"/>
                  <a:pt x="349" y="1"/>
                  <a:pt x="349" y="1"/>
                </a:cubicBezTo>
                <a:cubicBezTo>
                  <a:pt x="349" y="1"/>
                  <a:pt x="349" y="1"/>
                  <a:pt x="349" y="1"/>
                </a:cubicBezTo>
                <a:cubicBezTo>
                  <a:pt x="348" y="1"/>
                  <a:pt x="348" y="1"/>
                  <a:pt x="348" y="1"/>
                </a:cubicBezTo>
                <a:cubicBezTo>
                  <a:pt x="347" y="1"/>
                  <a:pt x="347" y="1"/>
                  <a:pt x="347" y="1"/>
                </a:cubicBezTo>
                <a:cubicBezTo>
                  <a:pt x="347" y="1"/>
                  <a:pt x="347" y="1"/>
                  <a:pt x="347" y="1"/>
                </a:cubicBezTo>
                <a:cubicBezTo>
                  <a:pt x="346" y="1"/>
                  <a:pt x="346" y="1"/>
                  <a:pt x="346" y="1"/>
                </a:cubicBezTo>
                <a:cubicBezTo>
                  <a:pt x="346" y="1"/>
                  <a:pt x="346" y="1"/>
                  <a:pt x="346" y="1"/>
                </a:cubicBezTo>
                <a:cubicBezTo>
                  <a:pt x="346" y="1"/>
                  <a:pt x="346" y="1"/>
                  <a:pt x="346" y="1"/>
                </a:cubicBezTo>
                <a:cubicBezTo>
                  <a:pt x="346" y="1"/>
                  <a:pt x="346" y="1"/>
                  <a:pt x="346" y="1"/>
                </a:cubicBezTo>
                <a:cubicBezTo>
                  <a:pt x="345" y="1"/>
                  <a:pt x="345" y="1"/>
                  <a:pt x="345" y="1"/>
                </a:cubicBezTo>
                <a:cubicBezTo>
                  <a:pt x="345" y="1"/>
                  <a:pt x="345" y="1"/>
                  <a:pt x="345" y="1"/>
                </a:cubicBezTo>
                <a:cubicBezTo>
                  <a:pt x="345" y="1"/>
                  <a:pt x="345" y="1"/>
                  <a:pt x="345" y="1"/>
                </a:cubicBezTo>
                <a:cubicBezTo>
                  <a:pt x="345" y="1"/>
                  <a:pt x="345" y="1"/>
                  <a:pt x="345" y="1"/>
                </a:cubicBezTo>
                <a:cubicBezTo>
                  <a:pt x="345" y="1"/>
                  <a:pt x="345" y="1"/>
                  <a:pt x="345" y="1"/>
                </a:cubicBezTo>
                <a:cubicBezTo>
                  <a:pt x="344" y="1"/>
                  <a:pt x="344" y="1"/>
                  <a:pt x="344" y="1"/>
                </a:cubicBezTo>
                <a:cubicBezTo>
                  <a:pt x="344" y="1"/>
                  <a:pt x="344" y="1"/>
                  <a:pt x="344" y="1"/>
                </a:cubicBezTo>
                <a:cubicBezTo>
                  <a:pt x="343" y="1"/>
                  <a:pt x="343" y="1"/>
                  <a:pt x="343" y="1"/>
                </a:cubicBezTo>
                <a:cubicBezTo>
                  <a:pt x="343" y="1"/>
                  <a:pt x="343" y="1"/>
                  <a:pt x="343" y="1"/>
                </a:cubicBezTo>
                <a:cubicBezTo>
                  <a:pt x="343" y="2"/>
                  <a:pt x="343" y="2"/>
                  <a:pt x="343" y="2"/>
                </a:cubicBezTo>
                <a:cubicBezTo>
                  <a:pt x="342" y="2"/>
                  <a:pt x="342" y="2"/>
                  <a:pt x="342"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7" y="2"/>
                  <a:pt x="337" y="2"/>
                  <a:pt x="337" y="2"/>
                </a:cubicBezTo>
                <a:cubicBezTo>
                  <a:pt x="336" y="2"/>
                  <a:pt x="336" y="2"/>
                  <a:pt x="336" y="2"/>
                </a:cubicBezTo>
                <a:cubicBezTo>
                  <a:pt x="335" y="3"/>
                  <a:pt x="335" y="3"/>
                  <a:pt x="335" y="3"/>
                </a:cubicBezTo>
                <a:cubicBezTo>
                  <a:pt x="335" y="3"/>
                  <a:pt x="335" y="3"/>
                  <a:pt x="335" y="3"/>
                </a:cubicBezTo>
                <a:cubicBezTo>
                  <a:pt x="335" y="3"/>
                  <a:pt x="335" y="3"/>
                  <a:pt x="335" y="3"/>
                </a:cubicBezTo>
                <a:cubicBezTo>
                  <a:pt x="335" y="3"/>
                  <a:pt x="335" y="3"/>
                  <a:pt x="335" y="3"/>
                </a:cubicBezTo>
                <a:cubicBezTo>
                  <a:pt x="335" y="3"/>
                  <a:pt x="335" y="3"/>
                  <a:pt x="335" y="3"/>
                </a:cubicBezTo>
                <a:cubicBezTo>
                  <a:pt x="336" y="3"/>
                  <a:pt x="336" y="3"/>
                  <a:pt x="336" y="3"/>
                </a:cubicBezTo>
                <a:cubicBezTo>
                  <a:pt x="336" y="2"/>
                  <a:pt x="336" y="2"/>
                  <a:pt x="336" y="2"/>
                </a:cubicBezTo>
                <a:cubicBezTo>
                  <a:pt x="336" y="2"/>
                  <a:pt x="336" y="2"/>
                  <a:pt x="336" y="2"/>
                </a:cubicBezTo>
                <a:cubicBezTo>
                  <a:pt x="337" y="2"/>
                  <a:pt x="337" y="2"/>
                  <a:pt x="337" y="2"/>
                </a:cubicBezTo>
                <a:cubicBezTo>
                  <a:pt x="337" y="2"/>
                  <a:pt x="337" y="2"/>
                  <a:pt x="337" y="2"/>
                </a:cubicBezTo>
                <a:cubicBezTo>
                  <a:pt x="337" y="2"/>
                  <a:pt x="337" y="2"/>
                  <a:pt x="337" y="2"/>
                </a:cubicBezTo>
                <a:cubicBezTo>
                  <a:pt x="337" y="2"/>
                  <a:pt x="337" y="2"/>
                  <a:pt x="337" y="2"/>
                </a:cubicBezTo>
                <a:cubicBezTo>
                  <a:pt x="338" y="2"/>
                  <a:pt x="338" y="2"/>
                  <a:pt x="338" y="2"/>
                </a:cubicBezTo>
                <a:cubicBezTo>
                  <a:pt x="339" y="2"/>
                  <a:pt x="339" y="2"/>
                  <a:pt x="339" y="2"/>
                </a:cubicBezTo>
                <a:cubicBezTo>
                  <a:pt x="340" y="2"/>
                  <a:pt x="340" y="2"/>
                  <a:pt x="340" y="2"/>
                </a:cubicBezTo>
                <a:cubicBezTo>
                  <a:pt x="340" y="2"/>
                  <a:pt x="340" y="2"/>
                  <a:pt x="340"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9" y="2"/>
                  <a:pt x="339" y="2"/>
                  <a:pt x="339" y="2"/>
                </a:cubicBezTo>
                <a:cubicBezTo>
                  <a:pt x="338" y="2"/>
                  <a:pt x="338" y="2"/>
                  <a:pt x="338" y="2"/>
                </a:cubicBezTo>
                <a:cubicBezTo>
                  <a:pt x="337" y="2"/>
                  <a:pt x="336" y="2"/>
                  <a:pt x="336" y="2"/>
                </a:cubicBezTo>
                <a:cubicBezTo>
                  <a:pt x="335" y="2"/>
                  <a:pt x="335" y="2"/>
                  <a:pt x="335" y="2"/>
                </a:cubicBezTo>
                <a:cubicBezTo>
                  <a:pt x="335" y="2"/>
                  <a:pt x="335" y="2"/>
                  <a:pt x="335" y="2"/>
                </a:cubicBezTo>
                <a:cubicBezTo>
                  <a:pt x="334" y="2"/>
                  <a:pt x="334" y="2"/>
                  <a:pt x="334" y="2"/>
                </a:cubicBezTo>
                <a:cubicBezTo>
                  <a:pt x="332" y="3"/>
                  <a:pt x="331" y="3"/>
                  <a:pt x="329" y="3"/>
                </a:cubicBezTo>
                <a:cubicBezTo>
                  <a:pt x="329" y="3"/>
                  <a:pt x="329" y="3"/>
                  <a:pt x="329" y="3"/>
                </a:cubicBezTo>
                <a:cubicBezTo>
                  <a:pt x="330" y="3"/>
                  <a:pt x="330" y="3"/>
                  <a:pt x="330" y="3"/>
                </a:cubicBezTo>
                <a:cubicBezTo>
                  <a:pt x="330" y="3"/>
                  <a:pt x="330" y="3"/>
                  <a:pt x="330" y="3"/>
                </a:cubicBezTo>
                <a:cubicBezTo>
                  <a:pt x="330" y="3"/>
                  <a:pt x="330" y="3"/>
                  <a:pt x="330" y="3"/>
                </a:cubicBezTo>
                <a:cubicBezTo>
                  <a:pt x="330" y="3"/>
                  <a:pt x="329" y="3"/>
                  <a:pt x="328" y="3"/>
                </a:cubicBezTo>
                <a:cubicBezTo>
                  <a:pt x="327" y="3"/>
                  <a:pt x="326" y="3"/>
                  <a:pt x="325" y="3"/>
                </a:cubicBezTo>
                <a:cubicBezTo>
                  <a:pt x="325" y="3"/>
                  <a:pt x="324" y="4"/>
                  <a:pt x="323" y="4"/>
                </a:cubicBezTo>
                <a:cubicBezTo>
                  <a:pt x="323" y="4"/>
                  <a:pt x="323" y="4"/>
                  <a:pt x="323" y="4"/>
                </a:cubicBezTo>
                <a:cubicBezTo>
                  <a:pt x="323" y="4"/>
                  <a:pt x="323" y="4"/>
                  <a:pt x="323" y="4"/>
                </a:cubicBezTo>
                <a:cubicBezTo>
                  <a:pt x="323" y="4"/>
                  <a:pt x="323" y="4"/>
                  <a:pt x="323" y="4"/>
                </a:cubicBezTo>
                <a:cubicBezTo>
                  <a:pt x="322" y="4"/>
                  <a:pt x="322" y="4"/>
                  <a:pt x="322" y="4"/>
                </a:cubicBezTo>
                <a:cubicBezTo>
                  <a:pt x="322" y="4"/>
                  <a:pt x="322" y="4"/>
                  <a:pt x="322" y="4"/>
                </a:cubicBezTo>
                <a:cubicBezTo>
                  <a:pt x="322" y="4"/>
                  <a:pt x="322" y="4"/>
                  <a:pt x="322" y="4"/>
                </a:cubicBezTo>
                <a:cubicBezTo>
                  <a:pt x="321" y="4"/>
                  <a:pt x="321" y="4"/>
                  <a:pt x="321" y="4"/>
                </a:cubicBezTo>
                <a:cubicBezTo>
                  <a:pt x="321" y="4"/>
                  <a:pt x="321" y="4"/>
                  <a:pt x="321" y="4"/>
                </a:cubicBezTo>
                <a:cubicBezTo>
                  <a:pt x="320" y="4"/>
                  <a:pt x="320" y="4"/>
                  <a:pt x="320" y="4"/>
                </a:cubicBezTo>
                <a:cubicBezTo>
                  <a:pt x="320" y="4"/>
                  <a:pt x="320" y="4"/>
                  <a:pt x="320" y="4"/>
                </a:cubicBezTo>
                <a:cubicBezTo>
                  <a:pt x="320" y="4"/>
                  <a:pt x="320" y="4"/>
                  <a:pt x="320" y="4"/>
                </a:cubicBezTo>
                <a:cubicBezTo>
                  <a:pt x="319" y="4"/>
                  <a:pt x="319" y="4"/>
                  <a:pt x="319" y="4"/>
                </a:cubicBezTo>
                <a:cubicBezTo>
                  <a:pt x="319" y="4"/>
                  <a:pt x="318" y="4"/>
                  <a:pt x="317" y="5"/>
                </a:cubicBezTo>
                <a:cubicBezTo>
                  <a:pt x="317" y="5"/>
                  <a:pt x="317" y="5"/>
                  <a:pt x="317" y="5"/>
                </a:cubicBezTo>
                <a:cubicBezTo>
                  <a:pt x="316" y="5"/>
                  <a:pt x="315" y="5"/>
                  <a:pt x="315" y="5"/>
                </a:cubicBezTo>
                <a:cubicBezTo>
                  <a:pt x="315" y="5"/>
                  <a:pt x="315" y="5"/>
                  <a:pt x="314" y="5"/>
                </a:cubicBezTo>
                <a:cubicBezTo>
                  <a:pt x="314" y="5"/>
                  <a:pt x="314" y="5"/>
                  <a:pt x="314" y="5"/>
                </a:cubicBezTo>
                <a:cubicBezTo>
                  <a:pt x="313" y="5"/>
                  <a:pt x="313" y="5"/>
                  <a:pt x="313" y="5"/>
                </a:cubicBezTo>
                <a:cubicBezTo>
                  <a:pt x="313" y="5"/>
                  <a:pt x="313" y="5"/>
                  <a:pt x="314" y="5"/>
                </a:cubicBezTo>
                <a:cubicBezTo>
                  <a:pt x="314" y="5"/>
                  <a:pt x="314" y="5"/>
                  <a:pt x="314" y="5"/>
                </a:cubicBezTo>
                <a:cubicBezTo>
                  <a:pt x="315" y="5"/>
                  <a:pt x="315" y="5"/>
                  <a:pt x="315" y="5"/>
                </a:cubicBezTo>
                <a:cubicBezTo>
                  <a:pt x="314" y="5"/>
                  <a:pt x="313" y="6"/>
                  <a:pt x="312" y="6"/>
                </a:cubicBezTo>
                <a:cubicBezTo>
                  <a:pt x="311" y="6"/>
                  <a:pt x="311" y="6"/>
                  <a:pt x="311" y="6"/>
                </a:cubicBezTo>
                <a:cubicBezTo>
                  <a:pt x="311" y="6"/>
                  <a:pt x="311" y="6"/>
                  <a:pt x="311" y="6"/>
                </a:cubicBezTo>
                <a:cubicBezTo>
                  <a:pt x="310" y="6"/>
                  <a:pt x="310" y="6"/>
                  <a:pt x="310" y="6"/>
                </a:cubicBezTo>
                <a:cubicBezTo>
                  <a:pt x="309" y="6"/>
                  <a:pt x="308" y="6"/>
                  <a:pt x="307" y="7"/>
                </a:cubicBezTo>
                <a:cubicBezTo>
                  <a:pt x="306" y="7"/>
                  <a:pt x="305" y="7"/>
                  <a:pt x="305" y="7"/>
                </a:cubicBezTo>
                <a:cubicBezTo>
                  <a:pt x="304" y="7"/>
                  <a:pt x="304" y="7"/>
                  <a:pt x="304" y="7"/>
                </a:cubicBezTo>
                <a:cubicBezTo>
                  <a:pt x="303" y="7"/>
                  <a:pt x="303" y="7"/>
                  <a:pt x="303" y="7"/>
                </a:cubicBezTo>
                <a:cubicBezTo>
                  <a:pt x="303" y="7"/>
                  <a:pt x="303" y="7"/>
                  <a:pt x="303" y="7"/>
                </a:cubicBezTo>
                <a:cubicBezTo>
                  <a:pt x="303" y="7"/>
                  <a:pt x="303" y="7"/>
                  <a:pt x="303" y="7"/>
                </a:cubicBezTo>
                <a:cubicBezTo>
                  <a:pt x="302" y="8"/>
                  <a:pt x="302" y="8"/>
                  <a:pt x="302" y="8"/>
                </a:cubicBezTo>
                <a:cubicBezTo>
                  <a:pt x="302" y="8"/>
                  <a:pt x="302" y="8"/>
                  <a:pt x="302" y="8"/>
                </a:cubicBezTo>
                <a:cubicBezTo>
                  <a:pt x="302" y="7"/>
                  <a:pt x="302" y="7"/>
                  <a:pt x="302" y="7"/>
                </a:cubicBezTo>
                <a:cubicBezTo>
                  <a:pt x="302" y="7"/>
                  <a:pt x="302" y="7"/>
                  <a:pt x="302" y="7"/>
                </a:cubicBezTo>
                <a:cubicBezTo>
                  <a:pt x="301" y="8"/>
                  <a:pt x="301" y="8"/>
                  <a:pt x="301" y="8"/>
                </a:cubicBezTo>
                <a:cubicBezTo>
                  <a:pt x="300" y="8"/>
                  <a:pt x="300" y="8"/>
                  <a:pt x="300" y="8"/>
                </a:cubicBezTo>
                <a:cubicBezTo>
                  <a:pt x="300" y="8"/>
                  <a:pt x="300" y="8"/>
                  <a:pt x="299" y="8"/>
                </a:cubicBezTo>
                <a:cubicBezTo>
                  <a:pt x="299" y="8"/>
                  <a:pt x="298" y="8"/>
                  <a:pt x="298" y="8"/>
                </a:cubicBezTo>
                <a:cubicBezTo>
                  <a:pt x="298" y="8"/>
                  <a:pt x="298" y="8"/>
                  <a:pt x="298" y="8"/>
                </a:cubicBezTo>
                <a:cubicBezTo>
                  <a:pt x="298" y="8"/>
                  <a:pt x="298" y="8"/>
                  <a:pt x="297" y="8"/>
                </a:cubicBezTo>
                <a:cubicBezTo>
                  <a:pt x="296" y="8"/>
                  <a:pt x="296" y="8"/>
                  <a:pt x="296" y="8"/>
                </a:cubicBezTo>
                <a:cubicBezTo>
                  <a:pt x="295" y="8"/>
                  <a:pt x="295" y="8"/>
                  <a:pt x="295" y="8"/>
                </a:cubicBezTo>
                <a:cubicBezTo>
                  <a:pt x="295" y="8"/>
                  <a:pt x="295" y="8"/>
                  <a:pt x="295" y="8"/>
                </a:cubicBezTo>
                <a:cubicBezTo>
                  <a:pt x="295" y="9"/>
                  <a:pt x="295" y="9"/>
                  <a:pt x="295" y="9"/>
                </a:cubicBezTo>
                <a:cubicBezTo>
                  <a:pt x="294" y="9"/>
                  <a:pt x="294" y="9"/>
                  <a:pt x="294" y="9"/>
                </a:cubicBezTo>
                <a:cubicBezTo>
                  <a:pt x="294" y="9"/>
                  <a:pt x="294" y="9"/>
                  <a:pt x="294" y="9"/>
                </a:cubicBezTo>
                <a:cubicBezTo>
                  <a:pt x="293" y="9"/>
                  <a:pt x="293" y="9"/>
                  <a:pt x="293" y="9"/>
                </a:cubicBezTo>
                <a:cubicBezTo>
                  <a:pt x="292" y="9"/>
                  <a:pt x="292" y="9"/>
                  <a:pt x="292" y="9"/>
                </a:cubicBezTo>
                <a:cubicBezTo>
                  <a:pt x="292" y="9"/>
                  <a:pt x="292" y="9"/>
                  <a:pt x="292" y="9"/>
                </a:cubicBezTo>
                <a:cubicBezTo>
                  <a:pt x="292" y="9"/>
                  <a:pt x="292" y="9"/>
                  <a:pt x="292" y="9"/>
                </a:cubicBezTo>
                <a:cubicBezTo>
                  <a:pt x="289" y="10"/>
                  <a:pt x="287" y="11"/>
                  <a:pt x="284" y="11"/>
                </a:cubicBezTo>
                <a:cubicBezTo>
                  <a:pt x="284" y="11"/>
                  <a:pt x="284" y="11"/>
                  <a:pt x="284" y="11"/>
                </a:cubicBezTo>
                <a:cubicBezTo>
                  <a:pt x="283" y="12"/>
                  <a:pt x="283" y="12"/>
                  <a:pt x="283" y="12"/>
                </a:cubicBezTo>
                <a:cubicBezTo>
                  <a:pt x="283" y="12"/>
                  <a:pt x="283" y="12"/>
                  <a:pt x="283" y="12"/>
                </a:cubicBezTo>
                <a:cubicBezTo>
                  <a:pt x="282" y="12"/>
                  <a:pt x="282" y="12"/>
                  <a:pt x="282" y="12"/>
                </a:cubicBezTo>
                <a:cubicBezTo>
                  <a:pt x="282" y="12"/>
                  <a:pt x="282" y="12"/>
                  <a:pt x="282" y="12"/>
                </a:cubicBezTo>
                <a:cubicBezTo>
                  <a:pt x="283" y="12"/>
                  <a:pt x="283" y="12"/>
                  <a:pt x="283" y="12"/>
                </a:cubicBezTo>
                <a:cubicBezTo>
                  <a:pt x="284" y="12"/>
                  <a:pt x="284" y="12"/>
                  <a:pt x="284" y="12"/>
                </a:cubicBezTo>
                <a:cubicBezTo>
                  <a:pt x="284" y="12"/>
                  <a:pt x="284" y="12"/>
                  <a:pt x="285" y="12"/>
                </a:cubicBezTo>
                <a:cubicBezTo>
                  <a:pt x="285" y="12"/>
                  <a:pt x="285" y="12"/>
                  <a:pt x="285" y="12"/>
                </a:cubicBezTo>
                <a:cubicBezTo>
                  <a:pt x="285" y="12"/>
                  <a:pt x="285" y="12"/>
                  <a:pt x="285" y="12"/>
                </a:cubicBezTo>
                <a:cubicBezTo>
                  <a:pt x="284" y="12"/>
                  <a:pt x="283" y="12"/>
                  <a:pt x="282" y="13"/>
                </a:cubicBezTo>
                <a:cubicBezTo>
                  <a:pt x="282" y="13"/>
                  <a:pt x="282" y="13"/>
                  <a:pt x="281" y="13"/>
                </a:cubicBezTo>
                <a:cubicBezTo>
                  <a:pt x="281" y="13"/>
                  <a:pt x="281" y="13"/>
                  <a:pt x="281" y="13"/>
                </a:cubicBezTo>
                <a:cubicBezTo>
                  <a:pt x="280" y="13"/>
                  <a:pt x="280" y="13"/>
                  <a:pt x="279" y="13"/>
                </a:cubicBezTo>
                <a:cubicBezTo>
                  <a:pt x="279" y="13"/>
                  <a:pt x="279" y="13"/>
                  <a:pt x="279" y="13"/>
                </a:cubicBezTo>
                <a:cubicBezTo>
                  <a:pt x="279" y="13"/>
                  <a:pt x="279" y="13"/>
                  <a:pt x="279" y="13"/>
                </a:cubicBezTo>
                <a:cubicBezTo>
                  <a:pt x="279" y="13"/>
                  <a:pt x="279" y="13"/>
                  <a:pt x="279" y="13"/>
                </a:cubicBezTo>
                <a:cubicBezTo>
                  <a:pt x="279" y="13"/>
                  <a:pt x="279" y="13"/>
                  <a:pt x="279"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79" y="13"/>
                  <a:pt x="279" y="13"/>
                  <a:pt x="279" y="13"/>
                </a:cubicBezTo>
                <a:cubicBezTo>
                  <a:pt x="278" y="13"/>
                  <a:pt x="278" y="13"/>
                  <a:pt x="278" y="13"/>
                </a:cubicBezTo>
                <a:cubicBezTo>
                  <a:pt x="278" y="13"/>
                  <a:pt x="278" y="13"/>
                  <a:pt x="278" y="13"/>
                </a:cubicBezTo>
                <a:cubicBezTo>
                  <a:pt x="279" y="13"/>
                  <a:pt x="279" y="13"/>
                  <a:pt x="279" y="13"/>
                </a:cubicBezTo>
                <a:cubicBezTo>
                  <a:pt x="279" y="13"/>
                  <a:pt x="279" y="13"/>
                  <a:pt x="279" y="13"/>
                </a:cubicBezTo>
                <a:cubicBezTo>
                  <a:pt x="278" y="13"/>
                  <a:pt x="278" y="13"/>
                  <a:pt x="277" y="13"/>
                </a:cubicBezTo>
                <a:cubicBezTo>
                  <a:pt x="277" y="13"/>
                  <a:pt x="277" y="13"/>
                  <a:pt x="277" y="13"/>
                </a:cubicBezTo>
                <a:cubicBezTo>
                  <a:pt x="276" y="14"/>
                  <a:pt x="275" y="14"/>
                  <a:pt x="274" y="14"/>
                </a:cubicBezTo>
                <a:cubicBezTo>
                  <a:pt x="274" y="14"/>
                  <a:pt x="274" y="14"/>
                  <a:pt x="274" y="14"/>
                </a:cubicBezTo>
                <a:cubicBezTo>
                  <a:pt x="273" y="15"/>
                  <a:pt x="273" y="15"/>
                  <a:pt x="271" y="15"/>
                </a:cubicBezTo>
                <a:cubicBezTo>
                  <a:pt x="271" y="16"/>
                  <a:pt x="271" y="16"/>
                  <a:pt x="271" y="16"/>
                </a:cubicBezTo>
                <a:cubicBezTo>
                  <a:pt x="270" y="16"/>
                  <a:pt x="270" y="16"/>
                  <a:pt x="270" y="16"/>
                </a:cubicBezTo>
                <a:cubicBezTo>
                  <a:pt x="270" y="16"/>
                  <a:pt x="270" y="16"/>
                  <a:pt x="270" y="16"/>
                </a:cubicBezTo>
                <a:cubicBezTo>
                  <a:pt x="269" y="16"/>
                  <a:pt x="269" y="16"/>
                  <a:pt x="269" y="16"/>
                </a:cubicBezTo>
                <a:cubicBezTo>
                  <a:pt x="269" y="16"/>
                  <a:pt x="269" y="16"/>
                  <a:pt x="269" y="16"/>
                </a:cubicBezTo>
                <a:cubicBezTo>
                  <a:pt x="268" y="16"/>
                  <a:pt x="268" y="16"/>
                  <a:pt x="268" y="16"/>
                </a:cubicBezTo>
                <a:cubicBezTo>
                  <a:pt x="268" y="17"/>
                  <a:pt x="268" y="17"/>
                  <a:pt x="268" y="17"/>
                </a:cubicBezTo>
                <a:cubicBezTo>
                  <a:pt x="267" y="17"/>
                  <a:pt x="267" y="17"/>
                  <a:pt x="267" y="17"/>
                </a:cubicBezTo>
                <a:cubicBezTo>
                  <a:pt x="267" y="17"/>
                  <a:pt x="267" y="17"/>
                  <a:pt x="267" y="17"/>
                </a:cubicBezTo>
                <a:cubicBezTo>
                  <a:pt x="267" y="17"/>
                  <a:pt x="267" y="17"/>
                  <a:pt x="267" y="17"/>
                </a:cubicBezTo>
                <a:cubicBezTo>
                  <a:pt x="266" y="17"/>
                  <a:pt x="266" y="17"/>
                  <a:pt x="266" y="17"/>
                </a:cubicBezTo>
                <a:cubicBezTo>
                  <a:pt x="266" y="17"/>
                  <a:pt x="266" y="17"/>
                  <a:pt x="266" y="17"/>
                </a:cubicBezTo>
                <a:cubicBezTo>
                  <a:pt x="266" y="17"/>
                  <a:pt x="266" y="17"/>
                  <a:pt x="266" y="17"/>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6" y="18"/>
                  <a:pt x="266" y="18"/>
                  <a:pt x="266" y="18"/>
                </a:cubicBezTo>
                <a:cubicBezTo>
                  <a:pt x="266" y="17"/>
                  <a:pt x="267"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9" y="17"/>
                </a:cubicBezTo>
                <a:cubicBezTo>
                  <a:pt x="269" y="17"/>
                  <a:pt x="269" y="17"/>
                  <a:pt x="269" y="17"/>
                </a:cubicBezTo>
                <a:cubicBezTo>
                  <a:pt x="269" y="17"/>
                  <a:pt x="269" y="17"/>
                  <a:pt x="269" y="17"/>
                </a:cubicBezTo>
                <a:cubicBezTo>
                  <a:pt x="269" y="17"/>
                  <a:pt x="269" y="17"/>
                  <a:pt x="269" y="17"/>
                </a:cubicBezTo>
                <a:cubicBezTo>
                  <a:pt x="269" y="17"/>
                  <a:pt x="269" y="17"/>
                  <a:pt x="269"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1" y="17"/>
                  <a:pt x="271" y="17"/>
                  <a:pt x="271" y="17"/>
                </a:cubicBezTo>
                <a:cubicBezTo>
                  <a:pt x="271" y="17"/>
                  <a:pt x="271" y="17"/>
                  <a:pt x="271" y="17"/>
                </a:cubicBezTo>
                <a:cubicBezTo>
                  <a:pt x="272" y="16"/>
                  <a:pt x="272" y="16"/>
                  <a:pt x="272" y="16"/>
                </a:cubicBezTo>
                <a:cubicBezTo>
                  <a:pt x="271" y="17"/>
                  <a:pt x="271" y="17"/>
                  <a:pt x="271" y="17"/>
                </a:cubicBezTo>
                <a:cubicBezTo>
                  <a:pt x="271" y="17"/>
                  <a:pt x="271" y="17"/>
                  <a:pt x="271" y="17"/>
                </a:cubicBezTo>
                <a:cubicBezTo>
                  <a:pt x="271" y="17"/>
                  <a:pt x="271" y="17"/>
                  <a:pt x="271" y="17"/>
                </a:cubicBezTo>
                <a:cubicBezTo>
                  <a:pt x="271" y="17"/>
                  <a:pt x="271" y="17"/>
                  <a:pt x="271" y="17"/>
                </a:cubicBezTo>
                <a:cubicBezTo>
                  <a:pt x="271" y="18"/>
                  <a:pt x="271" y="18"/>
                  <a:pt x="271"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69" y="19"/>
                  <a:pt x="269" y="19"/>
                  <a:pt x="269" y="19"/>
                </a:cubicBezTo>
                <a:cubicBezTo>
                  <a:pt x="270" y="19"/>
                  <a:pt x="270" y="19"/>
                  <a:pt x="270" y="19"/>
                </a:cubicBezTo>
                <a:cubicBezTo>
                  <a:pt x="270" y="19"/>
                  <a:pt x="270" y="19"/>
                  <a:pt x="270" y="19"/>
                </a:cubicBezTo>
                <a:cubicBezTo>
                  <a:pt x="268" y="19"/>
                  <a:pt x="268" y="19"/>
                  <a:pt x="268" y="19"/>
                </a:cubicBezTo>
                <a:cubicBezTo>
                  <a:pt x="268" y="19"/>
                  <a:pt x="268" y="19"/>
                  <a:pt x="268" y="19"/>
                </a:cubicBezTo>
                <a:cubicBezTo>
                  <a:pt x="268" y="20"/>
                  <a:pt x="268" y="20"/>
                  <a:pt x="268" y="20"/>
                </a:cubicBezTo>
                <a:cubicBezTo>
                  <a:pt x="267" y="20"/>
                  <a:pt x="267" y="20"/>
                  <a:pt x="267" y="20"/>
                </a:cubicBezTo>
                <a:cubicBezTo>
                  <a:pt x="266" y="21"/>
                  <a:pt x="264" y="21"/>
                  <a:pt x="263" y="22"/>
                </a:cubicBezTo>
                <a:cubicBezTo>
                  <a:pt x="262" y="22"/>
                  <a:pt x="262" y="22"/>
                  <a:pt x="262" y="22"/>
                </a:cubicBezTo>
                <a:cubicBezTo>
                  <a:pt x="262" y="22"/>
                  <a:pt x="262" y="22"/>
                  <a:pt x="262" y="22"/>
                </a:cubicBezTo>
                <a:cubicBezTo>
                  <a:pt x="261" y="22"/>
                  <a:pt x="261" y="22"/>
                  <a:pt x="261" y="22"/>
                </a:cubicBezTo>
                <a:cubicBezTo>
                  <a:pt x="261" y="22"/>
                  <a:pt x="261" y="22"/>
                  <a:pt x="261" y="22"/>
                </a:cubicBezTo>
                <a:cubicBezTo>
                  <a:pt x="261" y="22"/>
                  <a:pt x="261" y="22"/>
                  <a:pt x="261" y="22"/>
                </a:cubicBezTo>
                <a:cubicBezTo>
                  <a:pt x="261" y="23"/>
                  <a:pt x="261" y="23"/>
                  <a:pt x="261" y="23"/>
                </a:cubicBezTo>
                <a:cubicBezTo>
                  <a:pt x="261" y="23"/>
                  <a:pt x="261" y="23"/>
                  <a:pt x="261" y="23"/>
                </a:cubicBezTo>
                <a:cubicBezTo>
                  <a:pt x="261" y="23"/>
                  <a:pt x="261" y="23"/>
                  <a:pt x="261" y="23"/>
                </a:cubicBezTo>
                <a:cubicBezTo>
                  <a:pt x="260" y="23"/>
                  <a:pt x="260" y="23"/>
                  <a:pt x="259" y="24"/>
                </a:cubicBezTo>
                <a:cubicBezTo>
                  <a:pt x="259" y="24"/>
                  <a:pt x="259" y="24"/>
                  <a:pt x="259" y="24"/>
                </a:cubicBezTo>
                <a:cubicBezTo>
                  <a:pt x="259" y="24"/>
                  <a:pt x="258" y="24"/>
                  <a:pt x="258" y="24"/>
                </a:cubicBezTo>
                <a:cubicBezTo>
                  <a:pt x="257" y="25"/>
                  <a:pt x="257" y="25"/>
                  <a:pt x="257" y="25"/>
                </a:cubicBezTo>
                <a:cubicBezTo>
                  <a:pt x="257" y="25"/>
                  <a:pt x="257" y="25"/>
                  <a:pt x="257" y="25"/>
                </a:cubicBezTo>
                <a:cubicBezTo>
                  <a:pt x="256" y="25"/>
                  <a:pt x="256" y="25"/>
                  <a:pt x="256" y="25"/>
                </a:cubicBezTo>
                <a:cubicBezTo>
                  <a:pt x="256" y="26"/>
                  <a:pt x="255" y="26"/>
                  <a:pt x="254" y="26"/>
                </a:cubicBezTo>
                <a:cubicBezTo>
                  <a:pt x="254" y="27"/>
                  <a:pt x="253" y="27"/>
                  <a:pt x="252" y="27"/>
                </a:cubicBezTo>
                <a:cubicBezTo>
                  <a:pt x="252" y="28"/>
                  <a:pt x="252" y="28"/>
                  <a:pt x="252" y="28"/>
                </a:cubicBezTo>
                <a:cubicBezTo>
                  <a:pt x="251" y="28"/>
                  <a:pt x="251" y="28"/>
                  <a:pt x="251" y="28"/>
                </a:cubicBezTo>
                <a:cubicBezTo>
                  <a:pt x="251" y="28"/>
                  <a:pt x="251" y="28"/>
                  <a:pt x="250" y="29"/>
                </a:cubicBezTo>
                <a:cubicBezTo>
                  <a:pt x="249" y="29"/>
                  <a:pt x="249" y="29"/>
                  <a:pt x="247" y="30"/>
                </a:cubicBezTo>
                <a:cubicBezTo>
                  <a:pt x="246" y="31"/>
                  <a:pt x="245" y="31"/>
                  <a:pt x="244" y="32"/>
                </a:cubicBezTo>
                <a:cubicBezTo>
                  <a:pt x="243" y="32"/>
                  <a:pt x="242" y="32"/>
                  <a:pt x="242" y="33"/>
                </a:cubicBezTo>
                <a:cubicBezTo>
                  <a:pt x="242" y="33"/>
                  <a:pt x="242" y="33"/>
                  <a:pt x="242" y="33"/>
                </a:cubicBezTo>
                <a:cubicBezTo>
                  <a:pt x="242" y="33"/>
                  <a:pt x="241" y="33"/>
                  <a:pt x="240" y="34"/>
                </a:cubicBezTo>
                <a:cubicBezTo>
                  <a:pt x="239" y="34"/>
                  <a:pt x="239" y="34"/>
                  <a:pt x="239" y="34"/>
                </a:cubicBezTo>
                <a:cubicBezTo>
                  <a:pt x="238" y="35"/>
                  <a:pt x="237" y="35"/>
                  <a:pt x="235" y="36"/>
                </a:cubicBezTo>
                <a:cubicBezTo>
                  <a:pt x="235" y="36"/>
                  <a:pt x="235" y="36"/>
                  <a:pt x="235" y="36"/>
                </a:cubicBezTo>
                <a:cubicBezTo>
                  <a:pt x="234" y="36"/>
                  <a:pt x="233" y="37"/>
                  <a:pt x="233" y="37"/>
                </a:cubicBezTo>
                <a:cubicBezTo>
                  <a:pt x="232" y="38"/>
                  <a:pt x="232" y="38"/>
                  <a:pt x="232" y="38"/>
                </a:cubicBezTo>
                <a:cubicBezTo>
                  <a:pt x="232" y="38"/>
                  <a:pt x="232" y="38"/>
                  <a:pt x="232" y="38"/>
                </a:cubicBezTo>
                <a:cubicBezTo>
                  <a:pt x="233" y="38"/>
                  <a:pt x="233" y="38"/>
                  <a:pt x="234" y="38"/>
                </a:cubicBezTo>
                <a:cubicBezTo>
                  <a:pt x="235" y="37"/>
                  <a:pt x="235" y="37"/>
                  <a:pt x="237" y="38"/>
                </a:cubicBezTo>
                <a:cubicBezTo>
                  <a:pt x="234" y="39"/>
                  <a:pt x="234" y="39"/>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2" y="42"/>
                  <a:pt x="232" y="42"/>
                  <a:pt x="231" y="43"/>
                </a:cubicBezTo>
                <a:cubicBezTo>
                  <a:pt x="230" y="43"/>
                  <a:pt x="230" y="43"/>
                  <a:pt x="230" y="43"/>
                </a:cubicBezTo>
                <a:cubicBezTo>
                  <a:pt x="230" y="43"/>
                  <a:pt x="230" y="43"/>
                  <a:pt x="229" y="43"/>
                </a:cubicBezTo>
                <a:cubicBezTo>
                  <a:pt x="229" y="43"/>
                  <a:pt x="229" y="43"/>
                  <a:pt x="229" y="43"/>
                </a:cubicBezTo>
                <a:cubicBezTo>
                  <a:pt x="229" y="43"/>
                  <a:pt x="229" y="43"/>
                  <a:pt x="228" y="42"/>
                </a:cubicBezTo>
                <a:cubicBezTo>
                  <a:pt x="229" y="42"/>
                  <a:pt x="229" y="42"/>
                  <a:pt x="229" y="42"/>
                </a:cubicBezTo>
                <a:cubicBezTo>
                  <a:pt x="219" y="46"/>
                  <a:pt x="219" y="46"/>
                  <a:pt x="219" y="46"/>
                </a:cubicBezTo>
                <a:cubicBezTo>
                  <a:pt x="219" y="47"/>
                  <a:pt x="219" y="47"/>
                  <a:pt x="217" y="49"/>
                </a:cubicBezTo>
                <a:cubicBezTo>
                  <a:pt x="220" y="48"/>
                  <a:pt x="220" y="48"/>
                  <a:pt x="221" y="48"/>
                </a:cubicBezTo>
                <a:cubicBezTo>
                  <a:pt x="222" y="47"/>
                  <a:pt x="223" y="46"/>
                  <a:pt x="224" y="46"/>
                </a:cubicBezTo>
                <a:cubicBezTo>
                  <a:pt x="224" y="45"/>
                  <a:pt x="224" y="45"/>
                  <a:pt x="224" y="45"/>
                </a:cubicBezTo>
                <a:cubicBezTo>
                  <a:pt x="225" y="44"/>
                  <a:pt x="225" y="44"/>
                  <a:pt x="225" y="44"/>
                </a:cubicBezTo>
                <a:cubicBezTo>
                  <a:pt x="225" y="44"/>
                  <a:pt x="225" y="44"/>
                  <a:pt x="226" y="44"/>
                </a:cubicBezTo>
                <a:cubicBezTo>
                  <a:pt x="226" y="45"/>
                  <a:pt x="226" y="45"/>
                  <a:pt x="226" y="45"/>
                </a:cubicBezTo>
                <a:cubicBezTo>
                  <a:pt x="226" y="45"/>
                  <a:pt x="226" y="45"/>
                  <a:pt x="227" y="46"/>
                </a:cubicBezTo>
                <a:cubicBezTo>
                  <a:pt x="226" y="46"/>
                  <a:pt x="226" y="46"/>
                  <a:pt x="226" y="46"/>
                </a:cubicBezTo>
                <a:cubicBezTo>
                  <a:pt x="226" y="46"/>
                  <a:pt x="225" y="47"/>
                  <a:pt x="225" y="47"/>
                </a:cubicBezTo>
                <a:cubicBezTo>
                  <a:pt x="224" y="47"/>
                  <a:pt x="223" y="48"/>
                  <a:pt x="222" y="48"/>
                </a:cubicBezTo>
                <a:cubicBezTo>
                  <a:pt x="222" y="48"/>
                  <a:pt x="222" y="48"/>
                  <a:pt x="221" y="49"/>
                </a:cubicBezTo>
                <a:cubicBezTo>
                  <a:pt x="221" y="49"/>
                  <a:pt x="220" y="50"/>
                  <a:pt x="220" y="50"/>
                </a:cubicBezTo>
                <a:cubicBezTo>
                  <a:pt x="219" y="51"/>
                  <a:pt x="218" y="52"/>
                  <a:pt x="217" y="52"/>
                </a:cubicBezTo>
                <a:cubicBezTo>
                  <a:pt x="217" y="52"/>
                  <a:pt x="216" y="52"/>
                  <a:pt x="215" y="52"/>
                </a:cubicBezTo>
                <a:cubicBezTo>
                  <a:pt x="215" y="52"/>
                  <a:pt x="214" y="53"/>
                  <a:pt x="213" y="53"/>
                </a:cubicBezTo>
                <a:cubicBezTo>
                  <a:pt x="213" y="53"/>
                  <a:pt x="213" y="53"/>
                  <a:pt x="213" y="53"/>
                </a:cubicBezTo>
                <a:cubicBezTo>
                  <a:pt x="213" y="53"/>
                  <a:pt x="213" y="53"/>
                  <a:pt x="212" y="53"/>
                </a:cubicBezTo>
                <a:cubicBezTo>
                  <a:pt x="211" y="54"/>
                  <a:pt x="209" y="55"/>
                  <a:pt x="208" y="55"/>
                </a:cubicBezTo>
                <a:cubicBezTo>
                  <a:pt x="206" y="56"/>
                  <a:pt x="204" y="56"/>
                  <a:pt x="203" y="58"/>
                </a:cubicBezTo>
                <a:cubicBezTo>
                  <a:pt x="203" y="58"/>
                  <a:pt x="203" y="58"/>
                  <a:pt x="202" y="59"/>
                </a:cubicBezTo>
                <a:cubicBezTo>
                  <a:pt x="193" y="66"/>
                  <a:pt x="193" y="66"/>
                  <a:pt x="193" y="67"/>
                </a:cubicBezTo>
                <a:cubicBezTo>
                  <a:pt x="194" y="67"/>
                  <a:pt x="194" y="67"/>
                  <a:pt x="195" y="67"/>
                </a:cubicBezTo>
                <a:cubicBezTo>
                  <a:pt x="195" y="67"/>
                  <a:pt x="195" y="67"/>
                  <a:pt x="195" y="67"/>
                </a:cubicBezTo>
                <a:cubicBezTo>
                  <a:pt x="195" y="68"/>
                  <a:pt x="194" y="68"/>
                  <a:pt x="194" y="69"/>
                </a:cubicBezTo>
                <a:cubicBezTo>
                  <a:pt x="193" y="69"/>
                  <a:pt x="193" y="68"/>
                  <a:pt x="193" y="69"/>
                </a:cubicBezTo>
                <a:cubicBezTo>
                  <a:pt x="187" y="73"/>
                  <a:pt x="187" y="73"/>
                  <a:pt x="186" y="74"/>
                </a:cubicBezTo>
                <a:cubicBezTo>
                  <a:pt x="188" y="74"/>
                  <a:pt x="189" y="72"/>
                  <a:pt x="191" y="73"/>
                </a:cubicBezTo>
                <a:cubicBezTo>
                  <a:pt x="190" y="73"/>
                  <a:pt x="189" y="74"/>
                  <a:pt x="187" y="76"/>
                </a:cubicBezTo>
                <a:cubicBezTo>
                  <a:pt x="182" y="79"/>
                  <a:pt x="178" y="81"/>
                  <a:pt x="173" y="94"/>
                </a:cubicBezTo>
                <a:cubicBezTo>
                  <a:pt x="173" y="95"/>
                  <a:pt x="173" y="95"/>
                  <a:pt x="173" y="95"/>
                </a:cubicBezTo>
                <a:cubicBezTo>
                  <a:pt x="173" y="95"/>
                  <a:pt x="173" y="96"/>
                  <a:pt x="173" y="97"/>
                </a:cubicBezTo>
                <a:cubicBezTo>
                  <a:pt x="174" y="97"/>
                  <a:pt x="174" y="97"/>
                  <a:pt x="175" y="96"/>
                </a:cubicBezTo>
                <a:cubicBezTo>
                  <a:pt x="175" y="96"/>
                  <a:pt x="175" y="96"/>
                  <a:pt x="176" y="96"/>
                </a:cubicBezTo>
                <a:cubicBezTo>
                  <a:pt x="176" y="96"/>
                  <a:pt x="176" y="96"/>
                  <a:pt x="177" y="97"/>
                </a:cubicBezTo>
                <a:cubicBezTo>
                  <a:pt x="176" y="97"/>
                  <a:pt x="176" y="98"/>
                  <a:pt x="175" y="99"/>
                </a:cubicBezTo>
                <a:cubicBezTo>
                  <a:pt x="176" y="99"/>
                  <a:pt x="176" y="100"/>
                  <a:pt x="177" y="100"/>
                </a:cubicBezTo>
                <a:cubicBezTo>
                  <a:pt x="176" y="101"/>
                  <a:pt x="176" y="102"/>
                  <a:pt x="176" y="102"/>
                </a:cubicBezTo>
                <a:cubicBezTo>
                  <a:pt x="177" y="102"/>
                  <a:pt x="180" y="102"/>
                  <a:pt x="182" y="100"/>
                </a:cubicBezTo>
                <a:cubicBezTo>
                  <a:pt x="182" y="100"/>
                  <a:pt x="182" y="99"/>
                  <a:pt x="183" y="99"/>
                </a:cubicBezTo>
                <a:cubicBezTo>
                  <a:pt x="194" y="85"/>
                  <a:pt x="196" y="85"/>
                  <a:pt x="197" y="85"/>
                </a:cubicBezTo>
                <a:cubicBezTo>
                  <a:pt x="197" y="85"/>
                  <a:pt x="198" y="85"/>
                  <a:pt x="198" y="85"/>
                </a:cubicBezTo>
                <a:cubicBezTo>
                  <a:pt x="201" y="85"/>
                  <a:pt x="203" y="82"/>
                  <a:pt x="205" y="81"/>
                </a:cubicBezTo>
                <a:cubicBezTo>
                  <a:pt x="206" y="80"/>
                  <a:pt x="208" y="79"/>
                  <a:pt x="209" y="77"/>
                </a:cubicBezTo>
                <a:cubicBezTo>
                  <a:pt x="211" y="76"/>
                  <a:pt x="211" y="76"/>
                  <a:pt x="220" y="70"/>
                </a:cubicBezTo>
                <a:cubicBezTo>
                  <a:pt x="221" y="70"/>
                  <a:pt x="222" y="70"/>
                  <a:pt x="223" y="70"/>
                </a:cubicBezTo>
                <a:cubicBezTo>
                  <a:pt x="224" y="68"/>
                  <a:pt x="224" y="68"/>
                  <a:pt x="225" y="67"/>
                </a:cubicBezTo>
                <a:cubicBezTo>
                  <a:pt x="226" y="67"/>
                  <a:pt x="226" y="67"/>
                  <a:pt x="227" y="68"/>
                </a:cubicBezTo>
                <a:cubicBezTo>
                  <a:pt x="225" y="69"/>
                  <a:pt x="225" y="69"/>
                  <a:pt x="225" y="70"/>
                </a:cubicBezTo>
                <a:cubicBezTo>
                  <a:pt x="228" y="71"/>
                  <a:pt x="229" y="68"/>
                  <a:pt x="232" y="67"/>
                </a:cubicBezTo>
                <a:cubicBezTo>
                  <a:pt x="232" y="67"/>
                  <a:pt x="232" y="67"/>
                  <a:pt x="233" y="67"/>
                </a:cubicBezTo>
                <a:cubicBezTo>
                  <a:pt x="234" y="67"/>
                  <a:pt x="234" y="67"/>
                  <a:pt x="235" y="66"/>
                </a:cubicBezTo>
                <a:cubicBezTo>
                  <a:pt x="237" y="65"/>
                  <a:pt x="239" y="64"/>
                  <a:pt x="241" y="63"/>
                </a:cubicBezTo>
                <a:cubicBezTo>
                  <a:pt x="242" y="63"/>
                  <a:pt x="242" y="63"/>
                  <a:pt x="245" y="61"/>
                </a:cubicBezTo>
                <a:cubicBezTo>
                  <a:pt x="247" y="61"/>
                  <a:pt x="247" y="61"/>
                  <a:pt x="247" y="61"/>
                </a:cubicBezTo>
                <a:cubicBezTo>
                  <a:pt x="247" y="60"/>
                  <a:pt x="247" y="60"/>
                  <a:pt x="248" y="60"/>
                </a:cubicBezTo>
                <a:cubicBezTo>
                  <a:pt x="251" y="58"/>
                  <a:pt x="251" y="58"/>
                  <a:pt x="252" y="57"/>
                </a:cubicBezTo>
                <a:cubicBezTo>
                  <a:pt x="252" y="56"/>
                  <a:pt x="252" y="56"/>
                  <a:pt x="252" y="56"/>
                </a:cubicBezTo>
                <a:cubicBezTo>
                  <a:pt x="252" y="56"/>
                  <a:pt x="252" y="56"/>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8"/>
                  <a:pt x="254" y="58"/>
                  <a:pt x="255" y="58"/>
                </a:cubicBezTo>
                <a:cubicBezTo>
                  <a:pt x="255" y="59"/>
                  <a:pt x="255" y="59"/>
                  <a:pt x="255" y="59"/>
                </a:cubicBezTo>
                <a:cubicBezTo>
                  <a:pt x="263" y="59"/>
                  <a:pt x="269" y="53"/>
                  <a:pt x="276" y="51"/>
                </a:cubicBezTo>
                <a:cubicBezTo>
                  <a:pt x="277" y="51"/>
                  <a:pt x="278" y="51"/>
                  <a:pt x="280" y="51"/>
                </a:cubicBezTo>
                <a:cubicBezTo>
                  <a:pt x="283" y="50"/>
                  <a:pt x="283" y="50"/>
                  <a:pt x="284" y="49"/>
                </a:cubicBezTo>
                <a:cubicBezTo>
                  <a:pt x="283" y="49"/>
                  <a:pt x="283" y="49"/>
                  <a:pt x="283" y="49"/>
                </a:cubicBezTo>
                <a:cubicBezTo>
                  <a:pt x="283" y="49"/>
                  <a:pt x="282" y="49"/>
                  <a:pt x="281" y="50"/>
                </a:cubicBezTo>
                <a:cubicBezTo>
                  <a:pt x="280" y="50"/>
                  <a:pt x="280" y="50"/>
                  <a:pt x="280" y="50"/>
                </a:cubicBezTo>
                <a:cubicBezTo>
                  <a:pt x="280" y="50"/>
                  <a:pt x="280" y="50"/>
                  <a:pt x="279" y="50"/>
                </a:cubicBezTo>
                <a:cubicBezTo>
                  <a:pt x="279" y="49"/>
                  <a:pt x="279" y="49"/>
                  <a:pt x="279" y="49"/>
                </a:cubicBezTo>
                <a:cubicBezTo>
                  <a:pt x="279" y="49"/>
                  <a:pt x="278" y="49"/>
                  <a:pt x="278" y="49"/>
                </a:cubicBezTo>
                <a:cubicBezTo>
                  <a:pt x="277" y="48"/>
                  <a:pt x="277" y="48"/>
                  <a:pt x="276" y="48"/>
                </a:cubicBezTo>
                <a:cubicBezTo>
                  <a:pt x="276" y="47"/>
                  <a:pt x="276" y="47"/>
                  <a:pt x="276" y="47"/>
                </a:cubicBezTo>
                <a:cubicBezTo>
                  <a:pt x="277" y="46"/>
                  <a:pt x="277" y="46"/>
                  <a:pt x="277" y="46"/>
                </a:cubicBezTo>
                <a:cubicBezTo>
                  <a:pt x="277" y="46"/>
                  <a:pt x="278" y="46"/>
                  <a:pt x="279" y="45"/>
                </a:cubicBezTo>
                <a:cubicBezTo>
                  <a:pt x="280" y="45"/>
                  <a:pt x="280" y="45"/>
                  <a:pt x="280" y="45"/>
                </a:cubicBezTo>
                <a:cubicBezTo>
                  <a:pt x="281" y="45"/>
                  <a:pt x="283" y="44"/>
                  <a:pt x="285" y="44"/>
                </a:cubicBezTo>
                <a:cubicBezTo>
                  <a:pt x="283" y="46"/>
                  <a:pt x="283" y="46"/>
                  <a:pt x="283" y="47"/>
                </a:cubicBezTo>
                <a:cubicBezTo>
                  <a:pt x="283" y="48"/>
                  <a:pt x="283" y="48"/>
                  <a:pt x="283" y="48"/>
                </a:cubicBezTo>
                <a:cubicBezTo>
                  <a:pt x="284" y="47"/>
                  <a:pt x="284" y="47"/>
                  <a:pt x="284" y="47"/>
                </a:cubicBezTo>
                <a:cubicBezTo>
                  <a:pt x="286" y="45"/>
                  <a:pt x="293" y="46"/>
                  <a:pt x="291" y="42"/>
                </a:cubicBezTo>
                <a:cubicBezTo>
                  <a:pt x="293" y="38"/>
                  <a:pt x="293" y="38"/>
                  <a:pt x="293" y="37"/>
                </a:cubicBezTo>
                <a:cubicBezTo>
                  <a:pt x="294" y="37"/>
                  <a:pt x="294" y="37"/>
                  <a:pt x="294" y="37"/>
                </a:cubicBezTo>
                <a:cubicBezTo>
                  <a:pt x="294" y="38"/>
                  <a:pt x="294" y="38"/>
                  <a:pt x="294" y="38"/>
                </a:cubicBezTo>
                <a:cubicBezTo>
                  <a:pt x="295" y="38"/>
                  <a:pt x="295" y="38"/>
                  <a:pt x="296" y="38"/>
                </a:cubicBezTo>
                <a:cubicBezTo>
                  <a:pt x="297" y="38"/>
                  <a:pt x="297" y="38"/>
                  <a:pt x="298" y="36"/>
                </a:cubicBezTo>
                <a:cubicBezTo>
                  <a:pt x="299" y="36"/>
                  <a:pt x="299" y="36"/>
                  <a:pt x="299" y="35"/>
                </a:cubicBezTo>
                <a:cubicBezTo>
                  <a:pt x="300" y="35"/>
                  <a:pt x="301" y="34"/>
                  <a:pt x="301" y="34"/>
                </a:cubicBezTo>
                <a:cubicBezTo>
                  <a:pt x="300" y="34"/>
                  <a:pt x="300" y="34"/>
                  <a:pt x="298" y="34"/>
                </a:cubicBezTo>
                <a:cubicBezTo>
                  <a:pt x="297" y="34"/>
                  <a:pt x="297" y="34"/>
                  <a:pt x="296" y="34"/>
                </a:cubicBezTo>
                <a:cubicBezTo>
                  <a:pt x="297" y="34"/>
                  <a:pt x="297" y="34"/>
                  <a:pt x="299" y="33"/>
                </a:cubicBezTo>
                <a:cubicBezTo>
                  <a:pt x="299" y="33"/>
                  <a:pt x="299" y="32"/>
                  <a:pt x="299" y="32"/>
                </a:cubicBezTo>
                <a:cubicBezTo>
                  <a:pt x="300" y="32"/>
                  <a:pt x="300" y="32"/>
                  <a:pt x="300" y="32"/>
                </a:cubicBezTo>
                <a:cubicBezTo>
                  <a:pt x="301" y="32"/>
                  <a:pt x="301" y="32"/>
                  <a:pt x="302" y="32"/>
                </a:cubicBezTo>
                <a:cubicBezTo>
                  <a:pt x="301" y="32"/>
                  <a:pt x="301" y="33"/>
                  <a:pt x="300" y="33"/>
                </a:cubicBezTo>
                <a:cubicBezTo>
                  <a:pt x="300" y="33"/>
                  <a:pt x="301" y="33"/>
                  <a:pt x="302" y="33"/>
                </a:cubicBezTo>
                <a:cubicBezTo>
                  <a:pt x="303" y="33"/>
                  <a:pt x="303" y="32"/>
                  <a:pt x="304" y="32"/>
                </a:cubicBezTo>
                <a:cubicBezTo>
                  <a:pt x="304" y="32"/>
                  <a:pt x="304" y="32"/>
                  <a:pt x="305" y="33"/>
                </a:cubicBezTo>
                <a:cubicBezTo>
                  <a:pt x="308" y="32"/>
                  <a:pt x="309" y="31"/>
                  <a:pt x="309" y="30"/>
                </a:cubicBezTo>
                <a:cubicBezTo>
                  <a:pt x="308" y="30"/>
                  <a:pt x="307" y="30"/>
                  <a:pt x="307" y="30"/>
                </a:cubicBezTo>
                <a:cubicBezTo>
                  <a:pt x="307" y="30"/>
                  <a:pt x="307" y="30"/>
                  <a:pt x="311" y="29"/>
                </a:cubicBezTo>
                <a:cubicBezTo>
                  <a:pt x="311" y="29"/>
                  <a:pt x="312" y="29"/>
                  <a:pt x="313" y="29"/>
                </a:cubicBezTo>
                <a:cubicBezTo>
                  <a:pt x="313" y="29"/>
                  <a:pt x="313" y="29"/>
                  <a:pt x="313" y="29"/>
                </a:cubicBezTo>
                <a:cubicBezTo>
                  <a:pt x="314" y="29"/>
                  <a:pt x="315" y="28"/>
                  <a:pt x="315" y="28"/>
                </a:cubicBezTo>
                <a:cubicBezTo>
                  <a:pt x="315" y="27"/>
                  <a:pt x="315" y="27"/>
                  <a:pt x="315" y="27"/>
                </a:cubicBezTo>
                <a:cubicBezTo>
                  <a:pt x="316" y="26"/>
                  <a:pt x="316" y="26"/>
                  <a:pt x="318" y="24"/>
                </a:cubicBezTo>
                <a:cubicBezTo>
                  <a:pt x="318" y="24"/>
                  <a:pt x="319" y="24"/>
                  <a:pt x="320" y="24"/>
                </a:cubicBezTo>
                <a:cubicBezTo>
                  <a:pt x="320" y="24"/>
                  <a:pt x="321" y="23"/>
                  <a:pt x="322" y="22"/>
                </a:cubicBezTo>
                <a:cubicBezTo>
                  <a:pt x="322" y="22"/>
                  <a:pt x="323" y="21"/>
                  <a:pt x="324" y="20"/>
                </a:cubicBezTo>
                <a:cubicBezTo>
                  <a:pt x="323" y="20"/>
                  <a:pt x="323" y="20"/>
                  <a:pt x="322" y="20"/>
                </a:cubicBezTo>
                <a:cubicBezTo>
                  <a:pt x="323" y="20"/>
                  <a:pt x="323" y="20"/>
                  <a:pt x="323" y="19"/>
                </a:cubicBezTo>
                <a:cubicBezTo>
                  <a:pt x="323" y="19"/>
                  <a:pt x="323" y="19"/>
                  <a:pt x="323" y="19"/>
                </a:cubicBezTo>
                <a:cubicBezTo>
                  <a:pt x="324" y="19"/>
                  <a:pt x="324" y="19"/>
                  <a:pt x="324" y="19"/>
                </a:cubicBezTo>
                <a:cubicBezTo>
                  <a:pt x="325" y="18"/>
                  <a:pt x="325" y="18"/>
                  <a:pt x="327" y="18"/>
                </a:cubicBezTo>
                <a:cubicBezTo>
                  <a:pt x="327" y="18"/>
                  <a:pt x="327" y="18"/>
                  <a:pt x="328" y="19"/>
                </a:cubicBezTo>
                <a:cubicBezTo>
                  <a:pt x="327" y="19"/>
                  <a:pt x="327" y="19"/>
                  <a:pt x="327" y="19"/>
                </a:cubicBezTo>
                <a:cubicBezTo>
                  <a:pt x="325" y="20"/>
                  <a:pt x="325" y="20"/>
                  <a:pt x="324" y="21"/>
                </a:cubicBezTo>
                <a:cubicBezTo>
                  <a:pt x="324" y="21"/>
                  <a:pt x="324" y="21"/>
                  <a:pt x="324" y="21"/>
                </a:cubicBezTo>
                <a:cubicBezTo>
                  <a:pt x="326" y="20"/>
                  <a:pt x="327" y="19"/>
                  <a:pt x="330" y="18"/>
                </a:cubicBezTo>
                <a:cubicBezTo>
                  <a:pt x="330" y="18"/>
                  <a:pt x="330" y="17"/>
                  <a:pt x="331" y="17"/>
                </a:cubicBezTo>
                <a:cubicBezTo>
                  <a:pt x="331" y="17"/>
                  <a:pt x="331" y="17"/>
                  <a:pt x="331" y="16"/>
                </a:cubicBezTo>
                <a:cubicBezTo>
                  <a:pt x="331" y="16"/>
                  <a:pt x="330" y="16"/>
                  <a:pt x="330" y="16"/>
                </a:cubicBezTo>
                <a:cubicBezTo>
                  <a:pt x="330" y="16"/>
                  <a:pt x="330" y="16"/>
                  <a:pt x="329" y="16"/>
                </a:cubicBezTo>
                <a:cubicBezTo>
                  <a:pt x="330" y="16"/>
                  <a:pt x="330" y="16"/>
                  <a:pt x="331" y="15"/>
                </a:cubicBezTo>
                <a:cubicBezTo>
                  <a:pt x="332" y="15"/>
                  <a:pt x="332" y="15"/>
                  <a:pt x="332" y="15"/>
                </a:cubicBezTo>
                <a:cubicBezTo>
                  <a:pt x="333" y="15"/>
                  <a:pt x="333" y="15"/>
                  <a:pt x="334" y="14"/>
                </a:cubicBezTo>
                <a:cubicBezTo>
                  <a:pt x="333" y="14"/>
                  <a:pt x="333" y="14"/>
                  <a:pt x="330" y="15"/>
                </a:cubicBezTo>
                <a:cubicBezTo>
                  <a:pt x="331" y="14"/>
                  <a:pt x="332" y="14"/>
                  <a:pt x="333" y="13"/>
                </a:cubicBezTo>
                <a:cubicBezTo>
                  <a:pt x="333" y="13"/>
                  <a:pt x="333" y="13"/>
                  <a:pt x="338" y="11"/>
                </a:cubicBezTo>
                <a:cubicBezTo>
                  <a:pt x="339" y="11"/>
                  <a:pt x="339" y="11"/>
                  <a:pt x="339" y="11"/>
                </a:cubicBezTo>
                <a:cubicBezTo>
                  <a:pt x="340" y="10"/>
                  <a:pt x="340" y="10"/>
                  <a:pt x="342" y="10"/>
                </a:cubicBezTo>
                <a:cubicBezTo>
                  <a:pt x="342" y="10"/>
                  <a:pt x="342" y="10"/>
                  <a:pt x="343" y="10"/>
                </a:cubicBezTo>
                <a:cubicBezTo>
                  <a:pt x="343" y="10"/>
                  <a:pt x="346" y="8"/>
                  <a:pt x="353" y="6"/>
                </a:cubicBezTo>
                <a:cubicBezTo>
                  <a:pt x="354" y="6"/>
                  <a:pt x="354" y="6"/>
                  <a:pt x="354" y="6"/>
                </a:cubicBezTo>
                <a:cubicBezTo>
                  <a:pt x="354" y="6"/>
                  <a:pt x="353" y="6"/>
                  <a:pt x="352" y="6"/>
                </a:cubicBezTo>
                <a:cubicBezTo>
                  <a:pt x="352" y="6"/>
                  <a:pt x="352" y="6"/>
                  <a:pt x="352" y="6"/>
                </a:cubicBezTo>
                <a:cubicBezTo>
                  <a:pt x="353" y="6"/>
                  <a:pt x="354" y="6"/>
                  <a:pt x="354" y="6"/>
                </a:cubicBezTo>
                <a:cubicBezTo>
                  <a:pt x="355" y="6"/>
                  <a:pt x="355" y="6"/>
                  <a:pt x="355" y="6"/>
                </a:cubicBezTo>
                <a:cubicBezTo>
                  <a:pt x="356" y="5"/>
                  <a:pt x="358" y="5"/>
                  <a:pt x="359" y="5"/>
                </a:cubicBezTo>
                <a:cubicBezTo>
                  <a:pt x="359" y="5"/>
                  <a:pt x="359" y="5"/>
                  <a:pt x="360" y="5"/>
                </a:cubicBezTo>
                <a:cubicBezTo>
                  <a:pt x="361" y="5"/>
                  <a:pt x="361" y="5"/>
                  <a:pt x="363" y="4"/>
                </a:cubicBezTo>
                <a:moveTo>
                  <a:pt x="346" y="1"/>
                </a:moveTo>
                <a:cubicBezTo>
                  <a:pt x="347" y="1"/>
                  <a:pt x="348" y="1"/>
                  <a:pt x="349" y="1"/>
                </a:cubicBezTo>
                <a:cubicBezTo>
                  <a:pt x="347" y="1"/>
                  <a:pt x="347" y="1"/>
                  <a:pt x="347" y="1"/>
                </a:cubicBezTo>
                <a:cubicBezTo>
                  <a:pt x="348" y="1"/>
                  <a:pt x="348" y="1"/>
                  <a:pt x="348" y="1"/>
                </a:cubicBezTo>
                <a:cubicBezTo>
                  <a:pt x="351" y="0"/>
                  <a:pt x="351" y="0"/>
                  <a:pt x="351" y="0"/>
                </a:cubicBezTo>
                <a:cubicBezTo>
                  <a:pt x="354" y="0"/>
                  <a:pt x="354" y="0"/>
                  <a:pt x="354" y="0"/>
                </a:cubicBezTo>
                <a:cubicBezTo>
                  <a:pt x="352" y="0"/>
                  <a:pt x="352" y="0"/>
                  <a:pt x="352" y="0"/>
                </a:cubicBezTo>
                <a:cubicBezTo>
                  <a:pt x="352" y="0"/>
                  <a:pt x="352" y="0"/>
                  <a:pt x="352" y="0"/>
                </a:cubicBezTo>
                <a:cubicBezTo>
                  <a:pt x="350" y="0"/>
                  <a:pt x="350" y="0"/>
                  <a:pt x="350" y="0"/>
                </a:cubicBezTo>
                <a:cubicBezTo>
                  <a:pt x="353" y="0"/>
                  <a:pt x="353" y="0"/>
                  <a:pt x="353" y="0"/>
                </a:cubicBezTo>
                <a:cubicBezTo>
                  <a:pt x="353" y="0"/>
                  <a:pt x="353" y="0"/>
                  <a:pt x="353" y="0"/>
                </a:cubicBezTo>
                <a:cubicBezTo>
                  <a:pt x="353" y="0"/>
                  <a:pt x="354" y="0"/>
                  <a:pt x="355" y="0"/>
                </a:cubicBezTo>
                <a:cubicBezTo>
                  <a:pt x="355" y="0"/>
                  <a:pt x="356" y="0"/>
                  <a:pt x="356" y="0"/>
                </a:cubicBezTo>
                <a:cubicBezTo>
                  <a:pt x="355" y="0"/>
                  <a:pt x="353" y="0"/>
                  <a:pt x="352" y="0"/>
                </a:cubicBezTo>
                <a:cubicBezTo>
                  <a:pt x="353" y="0"/>
                  <a:pt x="353" y="0"/>
                  <a:pt x="354" y="0"/>
                </a:cubicBezTo>
                <a:cubicBezTo>
                  <a:pt x="353" y="0"/>
                  <a:pt x="352" y="0"/>
                  <a:pt x="351" y="0"/>
                </a:cubicBezTo>
                <a:cubicBezTo>
                  <a:pt x="352" y="0"/>
                  <a:pt x="353" y="0"/>
                  <a:pt x="355" y="0"/>
                </a:cubicBezTo>
                <a:cubicBezTo>
                  <a:pt x="355" y="0"/>
                  <a:pt x="355" y="0"/>
                  <a:pt x="355" y="0"/>
                </a:cubicBezTo>
                <a:cubicBezTo>
                  <a:pt x="354" y="0"/>
                  <a:pt x="352" y="0"/>
                  <a:pt x="349" y="0"/>
                </a:cubicBezTo>
                <a:cubicBezTo>
                  <a:pt x="349" y="0"/>
                  <a:pt x="349" y="0"/>
                  <a:pt x="349" y="0"/>
                </a:cubicBezTo>
                <a:cubicBezTo>
                  <a:pt x="350" y="0"/>
                  <a:pt x="351" y="0"/>
                  <a:pt x="352" y="0"/>
                </a:cubicBezTo>
                <a:cubicBezTo>
                  <a:pt x="352" y="0"/>
                  <a:pt x="352" y="0"/>
                  <a:pt x="352" y="0"/>
                </a:cubicBezTo>
                <a:cubicBezTo>
                  <a:pt x="349" y="0"/>
                  <a:pt x="349" y="0"/>
                  <a:pt x="349" y="0"/>
                </a:cubicBezTo>
                <a:cubicBezTo>
                  <a:pt x="349" y="0"/>
                  <a:pt x="349" y="0"/>
                  <a:pt x="349" y="0"/>
                </a:cubicBezTo>
                <a:cubicBezTo>
                  <a:pt x="350" y="0"/>
                  <a:pt x="350" y="0"/>
                  <a:pt x="350" y="0"/>
                </a:cubicBezTo>
                <a:cubicBezTo>
                  <a:pt x="349" y="0"/>
                  <a:pt x="348" y="0"/>
                  <a:pt x="347" y="0"/>
                </a:cubicBezTo>
                <a:cubicBezTo>
                  <a:pt x="344" y="0"/>
                  <a:pt x="344" y="0"/>
                  <a:pt x="344" y="0"/>
                </a:cubicBezTo>
                <a:cubicBezTo>
                  <a:pt x="344" y="0"/>
                  <a:pt x="344" y="0"/>
                  <a:pt x="344" y="0"/>
                </a:cubicBezTo>
                <a:cubicBezTo>
                  <a:pt x="341" y="1"/>
                  <a:pt x="339" y="1"/>
                  <a:pt x="336" y="1"/>
                </a:cubicBezTo>
                <a:cubicBezTo>
                  <a:pt x="337" y="1"/>
                  <a:pt x="339" y="1"/>
                  <a:pt x="340" y="1"/>
                </a:cubicBezTo>
                <a:cubicBezTo>
                  <a:pt x="340" y="1"/>
                  <a:pt x="340" y="1"/>
                  <a:pt x="340" y="1"/>
                </a:cubicBezTo>
                <a:cubicBezTo>
                  <a:pt x="341" y="1"/>
                  <a:pt x="343" y="1"/>
                  <a:pt x="345" y="0"/>
                </a:cubicBezTo>
                <a:cubicBezTo>
                  <a:pt x="344" y="0"/>
                  <a:pt x="344" y="0"/>
                  <a:pt x="344" y="0"/>
                </a:cubicBezTo>
                <a:cubicBezTo>
                  <a:pt x="346" y="0"/>
                  <a:pt x="346" y="0"/>
                  <a:pt x="346" y="0"/>
                </a:cubicBezTo>
                <a:cubicBezTo>
                  <a:pt x="346" y="0"/>
                  <a:pt x="346" y="0"/>
                  <a:pt x="346" y="0"/>
                </a:cubicBezTo>
                <a:cubicBezTo>
                  <a:pt x="343" y="0"/>
                  <a:pt x="341" y="1"/>
                  <a:pt x="339" y="1"/>
                </a:cubicBezTo>
                <a:cubicBezTo>
                  <a:pt x="339" y="1"/>
                  <a:pt x="339" y="1"/>
                  <a:pt x="339" y="1"/>
                </a:cubicBezTo>
                <a:cubicBezTo>
                  <a:pt x="341" y="1"/>
                  <a:pt x="341" y="1"/>
                  <a:pt x="341" y="1"/>
                </a:cubicBezTo>
                <a:cubicBezTo>
                  <a:pt x="341" y="1"/>
                  <a:pt x="341" y="1"/>
                  <a:pt x="341" y="1"/>
                </a:cubicBezTo>
                <a:cubicBezTo>
                  <a:pt x="341" y="1"/>
                  <a:pt x="341" y="1"/>
                  <a:pt x="337" y="1"/>
                </a:cubicBezTo>
                <a:cubicBezTo>
                  <a:pt x="337" y="1"/>
                  <a:pt x="337" y="1"/>
                  <a:pt x="337" y="1"/>
                </a:cubicBezTo>
                <a:cubicBezTo>
                  <a:pt x="337" y="1"/>
                  <a:pt x="337" y="1"/>
                  <a:pt x="337" y="1"/>
                </a:cubicBezTo>
                <a:cubicBezTo>
                  <a:pt x="335" y="1"/>
                  <a:pt x="335" y="1"/>
                  <a:pt x="335" y="1"/>
                </a:cubicBezTo>
                <a:cubicBezTo>
                  <a:pt x="335" y="1"/>
                  <a:pt x="335" y="1"/>
                  <a:pt x="335" y="1"/>
                </a:cubicBezTo>
                <a:cubicBezTo>
                  <a:pt x="332" y="1"/>
                  <a:pt x="332" y="1"/>
                  <a:pt x="332" y="1"/>
                </a:cubicBezTo>
                <a:cubicBezTo>
                  <a:pt x="332" y="1"/>
                  <a:pt x="332" y="1"/>
                  <a:pt x="332" y="1"/>
                </a:cubicBezTo>
                <a:cubicBezTo>
                  <a:pt x="331" y="2"/>
                  <a:pt x="331" y="2"/>
                  <a:pt x="331" y="2"/>
                </a:cubicBezTo>
                <a:cubicBezTo>
                  <a:pt x="327" y="2"/>
                  <a:pt x="327" y="2"/>
                  <a:pt x="327" y="2"/>
                </a:cubicBezTo>
                <a:cubicBezTo>
                  <a:pt x="321" y="3"/>
                  <a:pt x="321" y="3"/>
                  <a:pt x="320" y="3"/>
                </a:cubicBezTo>
                <a:cubicBezTo>
                  <a:pt x="324" y="2"/>
                  <a:pt x="324" y="2"/>
                  <a:pt x="324" y="2"/>
                </a:cubicBezTo>
                <a:cubicBezTo>
                  <a:pt x="326" y="2"/>
                  <a:pt x="326" y="2"/>
                  <a:pt x="326" y="2"/>
                </a:cubicBezTo>
                <a:cubicBezTo>
                  <a:pt x="327" y="2"/>
                  <a:pt x="327" y="2"/>
                  <a:pt x="327" y="2"/>
                </a:cubicBezTo>
                <a:cubicBezTo>
                  <a:pt x="324" y="2"/>
                  <a:pt x="324" y="2"/>
                  <a:pt x="324" y="2"/>
                </a:cubicBezTo>
                <a:cubicBezTo>
                  <a:pt x="320" y="3"/>
                  <a:pt x="320" y="3"/>
                  <a:pt x="320" y="3"/>
                </a:cubicBezTo>
                <a:cubicBezTo>
                  <a:pt x="316" y="4"/>
                  <a:pt x="316" y="4"/>
                  <a:pt x="316" y="4"/>
                </a:cubicBezTo>
                <a:cubicBezTo>
                  <a:pt x="317" y="4"/>
                  <a:pt x="317" y="4"/>
                  <a:pt x="317" y="4"/>
                </a:cubicBezTo>
                <a:cubicBezTo>
                  <a:pt x="316" y="4"/>
                  <a:pt x="316" y="4"/>
                  <a:pt x="316" y="4"/>
                </a:cubicBezTo>
                <a:cubicBezTo>
                  <a:pt x="318" y="3"/>
                  <a:pt x="319" y="3"/>
                  <a:pt x="321" y="3"/>
                </a:cubicBezTo>
                <a:cubicBezTo>
                  <a:pt x="320" y="3"/>
                  <a:pt x="320" y="3"/>
                  <a:pt x="320" y="3"/>
                </a:cubicBezTo>
                <a:cubicBezTo>
                  <a:pt x="320" y="3"/>
                  <a:pt x="320" y="3"/>
                  <a:pt x="320" y="3"/>
                </a:cubicBezTo>
                <a:cubicBezTo>
                  <a:pt x="323" y="3"/>
                  <a:pt x="323" y="3"/>
                  <a:pt x="323" y="3"/>
                </a:cubicBezTo>
                <a:cubicBezTo>
                  <a:pt x="326" y="2"/>
                  <a:pt x="326" y="2"/>
                  <a:pt x="326" y="2"/>
                </a:cubicBezTo>
                <a:cubicBezTo>
                  <a:pt x="328" y="2"/>
                  <a:pt x="329" y="2"/>
                  <a:pt x="331" y="2"/>
                </a:cubicBezTo>
                <a:cubicBezTo>
                  <a:pt x="330" y="2"/>
                  <a:pt x="330" y="2"/>
                  <a:pt x="330" y="2"/>
                </a:cubicBezTo>
                <a:cubicBezTo>
                  <a:pt x="330" y="2"/>
                  <a:pt x="330" y="2"/>
                  <a:pt x="330" y="2"/>
                </a:cubicBezTo>
                <a:cubicBezTo>
                  <a:pt x="328" y="2"/>
                  <a:pt x="326" y="3"/>
                  <a:pt x="324" y="3"/>
                </a:cubicBezTo>
                <a:cubicBezTo>
                  <a:pt x="324" y="3"/>
                  <a:pt x="324" y="3"/>
                  <a:pt x="324" y="3"/>
                </a:cubicBezTo>
                <a:cubicBezTo>
                  <a:pt x="323" y="3"/>
                  <a:pt x="323" y="3"/>
                  <a:pt x="323" y="3"/>
                </a:cubicBezTo>
                <a:cubicBezTo>
                  <a:pt x="323" y="3"/>
                  <a:pt x="323" y="3"/>
                  <a:pt x="323" y="3"/>
                </a:cubicBezTo>
                <a:cubicBezTo>
                  <a:pt x="321" y="3"/>
                  <a:pt x="321" y="3"/>
                  <a:pt x="321" y="3"/>
                </a:cubicBezTo>
                <a:cubicBezTo>
                  <a:pt x="321" y="3"/>
                  <a:pt x="321" y="3"/>
                  <a:pt x="321" y="3"/>
                </a:cubicBezTo>
                <a:cubicBezTo>
                  <a:pt x="320" y="3"/>
                  <a:pt x="320" y="3"/>
                  <a:pt x="320" y="3"/>
                </a:cubicBezTo>
                <a:cubicBezTo>
                  <a:pt x="319" y="3"/>
                  <a:pt x="319" y="3"/>
                  <a:pt x="319" y="3"/>
                </a:cubicBezTo>
                <a:cubicBezTo>
                  <a:pt x="318" y="3"/>
                  <a:pt x="317" y="4"/>
                  <a:pt x="317" y="4"/>
                </a:cubicBezTo>
                <a:cubicBezTo>
                  <a:pt x="317" y="4"/>
                  <a:pt x="317" y="4"/>
                  <a:pt x="317" y="4"/>
                </a:cubicBezTo>
                <a:cubicBezTo>
                  <a:pt x="316" y="4"/>
                  <a:pt x="316" y="4"/>
                  <a:pt x="316" y="4"/>
                </a:cubicBezTo>
                <a:cubicBezTo>
                  <a:pt x="315" y="4"/>
                  <a:pt x="314" y="4"/>
                  <a:pt x="313" y="4"/>
                </a:cubicBezTo>
                <a:cubicBezTo>
                  <a:pt x="312" y="4"/>
                  <a:pt x="312" y="4"/>
                  <a:pt x="312" y="4"/>
                </a:cubicBezTo>
                <a:cubicBezTo>
                  <a:pt x="310" y="5"/>
                  <a:pt x="310" y="5"/>
                  <a:pt x="310" y="5"/>
                </a:cubicBezTo>
                <a:cubicBezTo>
                  <a:pt x="307" y="5"/>
                  <a:pt x="307" y="5"/>
                  <a:pt x="307" y="5"/>
                </a:cubicBezTo>
                <a:cubicBezTo>
                  <a:pt x="306" y="5"/>
                  <a:pt x="306" y="5"/>
                  <a:pt x="306" y="5"/>
                </a:cubicBezTo>
                <a:cubicBezTo>
                  <a:pt x="306" y="6"/>
                  <a:pt x="306" y="6"/>
                  <a:pt x="306" y="6"/>
                </a:cubicBezTo>
                <a:cubicBezTo>
                  <a:pt x="308" y="4"/>
                  <a:pt x="311" y="5"/>
                  <a:pt x="314" y="4"/>
                </a:cubicBezTo>
                <a:cubicBezTo>
                  <a:pt x="315" y="4"/>
                  <a:pt x="315" y="4"/>
                  <a:pt x="315" y="4"/>
                </a:cubicBezTo>
                <a:cubicBezTo>
                  <a:pt x="312" y="4"/>
                  <a:pt x="312" y="4"/>
                  <a:pt x="312" y="4"/>
                </a:cubicBezTo>
                <a:cubicBezTo>
                  <a:pt x="309" y="5"/>
                  <a:pt x="309" y="5"/>
                  <a:pt x="309" y="5"/>
                </a:cubicBezTo>
                <a:cubicBezTo>
                  <a:pt x="305" y="5"/>
                  <a:pt x="305" y="5"/>
                  <a:pt x="305" y="5"/>
                </a:cubicBezTo>
                <a:cubicBezTo>
                  <a:pt x="300" y="6"/>
                  <a:pt x="300" y="6"/>
                  <a:pt x="300" y="6"/>
                </a:cubicBezTo>
                <a:cubicBezTo>
                  <a:pt x="298" y="7"/>
                  <a:pt x="298" y="7"/>
                  <a:pt x="298" y="7"/>
                </a:cubicBezTo>
                <a:cubicBezTo>
                  <a:pt x="297" y="7"/>
                  <a:pt x="296" y="7"/>
                  <a:pt x="294" y="8"/>
                </a:cubicBezTo>
                <a:cubicBezTo>
                  <a:pt x="293" y="8"/>
                  <a:pt x="292" y="8"/>
                  <a:pt x="291" y="9"/>
                </a:cubicBezTo>
                <a:cubicBezTo>
                  <a:pt x="296" y="7"/>
                  <a:pt x="296" y="7"/>
                  <a:pt x="296" y="7"/>
                </a:cubicBezTo>
                <a:cubicBezTo>
                  <a:pt x="297" y="7"/>
                  <a:pt x="297" y="7"/>
                  <a:pt x="297" y="7"/>
                </a:cubicBezTo>
                <a:cubicBezTo>
                  <a:pt x="296" y="7"/>
                  <a:pt x="296" y="7"/>
                  <a:pt x="296" y="7"/>
                </a:cubicBezTo>
                <a:cubicBezTo>
                  <a:pt x="295" y="7"/>
                  <a:pt x="295" y="7"/>
                  <a:pt x="295" y="7"/>
                </a:cubicBezTo>
                <a:cubicBezTo>
                  <a:pt x="293" y="8"/>
                  <a:pt x="293" y="8"/>
                  <a:pt x="293" y="8"/>
                </a:cubicBezTo>
                <a:cubicBezTo>
                  <a:pt x="292" y="8"/>
                  <a:pt x="291" y="8"/>
                  <a:pt x="290" y="9"/>
                </a:cubicBezTo>
                <a:cubicBezTo>
                  <a:pt x="287" y="9"/>
                  <a:pt x="287" y="9"/>
                  <a:pt x="287" y="9"/>
                </a:cubicBezTo>
                <a:cubicBezTo>
                  <a:pt x="286" y="9"/>
                  <a:pt x="286" y="9"/>
                  <a:pt x="286" y="9"/>
                </a:cubicBezTo>
                <a:cubicBezTo>
                  <a:pt x="286" y="9"/>
                  <a:pt x="286" y="9"/>
                  <a:pt x="286" y="9"/>
                </a:cubicBezTo>
                <a:cubicBezTo>
                  <a:pt x="287" y="9"/>
                  <a:pt x="287" y="9"/>
                  <a:pt x="287" y="9"/>
                </a:cubicBezTo>
                <a:cubicBezTo>
                  <a:pt x="284" y="10"/>
                  <a:pt x="284" y="10"/>
                  <a:pt x="284" y="10"/>
                </a:cubicBezTo>
                <a:cubicBezTo>
                  <a:pt x="281" y="11"/>
                  <a:pt x="281" y="11"/>
                  <a:pt x="281" y="11"/>
                </a:cubicBezTo>
                <a:cubicBezTo>
                  <a:pt x="281" y="11"/>
                  <a:pt x="281" y="11"/>
                  <a:pt x="281" y="11"/>
                </a:cubicBezTo>
                <a:cubicBezTo>
                  <a:pt x="282" y="11"/>
                  <a:pt x="284" y="10"/>
                  <a:pt x="285" y="10"/>
                </a:cubicBezTo>
                <a:cubicBezTo>
                  <a:pt x="282" y="11"/>
                  <a:pt x="282" y="11"/>
                  <a:pt x="282" y="11"/>
                </a:cubicBezTo>
                <a:cubicBezTo>
                  <a:pt x="278" y="11"/>
                  <a:pt x="278" y="11"/>
                  <a:pt x="278" y="11"/>
                </a:cubicBezTo>
                <a:cubicBezTo>
                  <a:pt x="278" y="12"/>
                  <a:pt x="278" y="12"/>
                  <a:pt x="278" y="12"/>
                </a:cubicBezTo>
                <a:cubicBezTo>
                  <a:pt x="280" y="11"/>
                  <a:pt x="282" y="11"/>
                  <a:pt x="283" y="10"/>
                </a:cubicBezTo>
                <a:cubicBezTo>
                  <a:pt x="280" y="11"/>
                  <a:pt x="277" y="12"/>
                  <a:pt x="274" y="12"/>
                </a:cubicBezTo>
                <a:cubicBezTo>
                  <a:pt x="271" y="13"/>
                  <a:pt x="271" y="13"/>
                  <a:pt x="271" y="13"/>
                </a:cubicBezTo>
                <a:cubicBezTo>
                  <a:pt x="267" y="14"/>
                  <a:pt x="267" y="14"/>
                  <a:pt x="267" y="14"/>
                </a:cubicBezTo>
                <a:cubicBezTo>
                  <a:pt x="265" y="15"/>
                  <a:pt x="265" y="15"/>
                  <a:pt x="265" y="15"/>
                </a:cubicBezTo>
                <a:cubicBezTo>
                  <a:pt x="265" y="15"/>
                  <a:pt x="266" y="15"/>
                  <a:pt x="267" y="15"/>
                </a:cubicBezTo>
                <a:cubicBezTo>
                  <a:pt x="266" y="15"/>
                  <a:pt x="265" y="15"/>
                  <a:pt x="265" y="15"/>
                </a:cubicBezTo>
                <a:cubicBezTo>
                  <a:pt x="266" y="15"/>
                  <a:pt x="267" y="15"/>
                  <a:pt x="267" y="14"/>
                </a:cubicBezTo>
                <a:cubicBezTo>
                  <a:pt x="266" y="15"/>
                  <a:pt x="266" y="15"/>
                  <a:pt x="266" y="15"/>
                </a:cubicBezTo>
                <a:cubicBezTo>
                  <a:pt x="266" y="15"/>
                  <a:pt x="266" y="15"/>
                  <a:pt x="267" y="15"/>
                </a:cubicBezTo>
                <a:cubicBezTo>
                  <a:pt x="267" y="15"/>
                  <a:pt x="267" y="15"/>
                  <a:pt x="267" y="15"/>
                </a:cubicBezTo>
                <a:cubicBezTo>
                  <a:pt x="264" y="16"/>
                  <a:pt x="264" y="16"/>
                  <a:pt x="263" y="16"/>
                </a:cubicBezTo>
                <a:cubicBezTo>
                  <a:pt x="264" y="16"/>
                  <a:pt x="264" y="16"/>
                  <a:pt x="264" y="16"/>
                </a:cubicBezTo>
                <a:cubicBezTo>
                  <a:pt x="264" y="16"/>
                  <a:pt x="264" y="16"/>
                  <a:pt x="264" y="16"/>
                </a:cubicBezTo>
                <a:cubicBezTo>
                  <a:pt x="268" y="15"/>
                  <a:pt x="268" y="15"/>
                  <a:pt x="271" y="14"/>
                </a:cubicBezTo>
                <a:cubicBezTo>
                  <a:pt x="274" y="13"/>
                  <a:pt x="274" y="13"/>
                  <a:pt x="274" y="13"/>
                </a:cubicBezTo>
                <a:cubicBezTo>
                  <a:pt x="272" y="14"/>
                  <a:pt x="272" y="14"/>
                  <a:pt x="272" y="14"/>
                </a:cubicBezTo>
                <a:cubicBezTo>
                  <a:pt x="276" y="12"/>
                  <a:pt x="276" y="12"/>
                  <a:pt x="276" y="12"/>
                </a:cubicBezTo>
                <a:cubicBezTo>
                  <a:pt x="277" y="12"/>
                  <a:pt x="277" y="12"/>
                  <a:pt x="277" y="12"/>
                </a:cubicBezTo>
                <a:cubicBezTo>
                  <a:pt x="281" y="11"/>
                  <a:pt x="281" y="11"/>
                  <a:pt x="281" y="11"/>
                </a:cubicBezTo>
                <a:cubicBezTo>
                  <a:pt x="285" y="10"/>
                  <a:pt x="285" y="10"/>
                  <a:pt x="285" y="10"/>
                </a:cubicBezTo>
                <a:cubicBezTo>
                  <a:pt x="285" y="10"/>
                  <a:pt x="285" y="10"/>
                  <a:pt x="285" y="10"/>
                </a:cubicBezTo>
                <a:cubicBezTo>
                  <a:pt x="285" y="10"/>
                  <a:pt x="285" y="10"/>
                  <a:pt x="285" y="10"/>
                </a:cubicBezTo>
                <a:cubicBezTo>
                  <a:pt x="288" y="10"/>
                  <a:pt x="291" y="9"/>
                  <a:pt x="293" y="8"/>
                </a:cubicBezTo>
                <a:cubicBezTo>
                  <a:pt x="294" y="8"/>
                  <a:pt x="294" y="8"/>
                  <a:pt x="294" y="8"/>
                </a:cubicBezTo>
                <a:cubicBezTo>
                  <a:pt x="294" y="8"/>
                  <a:pt x="299" y="7"/>
                  <a:pt x="300" y="7"/>
                </a:cubicBezTo>
                <a:cubicBezTo>
                  <a:pt x="297" y="7"/>
                  <a:pt x="297" y="7"/>
                  <a:pt x="297" y="7"/>
                </a:cubicBezTo>
                <a:cubicBezTo>
                  <a:pt x="296" y="8"/>
                  <a:pt x="296" y="8"/>
                  <a:pt x="296" y="8"/>
                </a:cubicBezTo>
                <a:cubicBezTo>
                  <a:pt x="299" y="7"/>
                  <a:pt x="299" y="7"/>
                  <a:pt x="299" y="7"/>
                </a:cubicBezTo>
                <a:cubicBezTo>
                  <a:pt x="300" y="7"/>
                  <a:pt x="302" y="6"/>
                  <a:pt x="304" y="6"/>
                </a:cubicBezTo>
                <a:cubicBezTo>
                  <a:pt x="304" y="6"/>
                  <a:pt x="304" y="6"/>
                  <a:pt x="304" y="6"/>
                </a:cubicBezTo>
                <a:cubicBezTo>
                  <a:pt x="302" y="7"/>
                  <a:pt x="302" y="7"/>
                  <a:pt x="302" y="7"/>
                </a:cubicBezTo>
                <a:cubicBezTo>
                  <a:pt x="301" y="7"/>
                  <a:pt x="301" y="7"/>
                  <a:pt x="301" y="7"/>
                </a:cubicBezTo>
                <a:cubicBezTo>
                  <a:pt x="302" y="7"/>
                  <a:pt x="304" y="6"/>
                  <a:pt x="305" y="6"/>
                </a:cubicBezTo>
                <a:cubicBezTo>
                  <a:pt x="309" y="5"/>
                  <a:pt x="309" y="5"/>
                  <a:pt x="309" y="5"/>
                </a:cubicBezTo>
                <a:cubicBezTo>
                  <a:pt x="309" y="5"/>
                  <a:pt x="309" y="5"/>
                  <a:pt x="309" y="5"/>
                </a:cubicBezTo>
                <a:cubicBezTo>
                  <a:pt x="307" y="6"/>
                  <a:pt x="307" y="6"/>
                  <a:pt x="307" y="6"/>
                </a:cubicBezTo>
                <a:cubicBezTo>
                  <a:pt x="307" y="6"/>
                  <a:pt x="307" y="6"/>
                  <a:pt x="307" y="6"/>
                </a:cubicBezTo>
                <a:cubicBezTo>
                  <a:pt x="309" y="6"/>
                  <a:pt x="309" y="6"/>
                  <a:pt x="309" y="6"/>
                </a:cubicBezTo>
                <a:cubicBezTo>
                  <a:pt x="314" y="5"/>
                  <a:pt x="314" y="5"/>
                  <a:pt x="314" y="5"/>
                </a:cubicBezTo>
                <a:cubicBezTo>
                  <a:pt x="315" y="4"/>
                  <a:pt x="315" y="4"/>
                  <a:pt x="315" y="4"/>
                </a:cubicBezTo>
                <a:cubicBezTo>
                  <a:pt x="315" y="5"/>
                  <a:pt x="315" y="5"/>
                  <a:pt x="315" y="5"/>
                </a:cubicBezTo>
                <a:cubicBezTo>
                  <a:pt x="315" y="5"/>
                  <a:pt x="315" y="5"/>
                  <a:pt x="315" y="5"/>
                </a:cubicBezTo>
                <a:cubicBezTo>
                  <a:pt x="318" y="4"/>
                  <a:pt x="318" y="4"/>
                  <a:pt x="318" y="4"/>
                </a:cubicBezTo>
                <a:cubicBezTo>
                  <a:pt x="320" y="4"/>
                  <a:pt x="320" y="4"/>
                  <a:pt x="320" y="4"/>
                </a:cubicBezTo>
                <a:cubicBezTo>
                  <a:pt x="323" y="3"/>
                  <a:pt x="327" y="3"/>
                  <a:pt x="330" y="3"/>
                </a:cubicBezTo>
                <a:cubicBezTo>
                  <a:pt x="331" y="3"/>
                  <a:pt x="331" y="3"/>
                  <a:pt x="331" y="3"/>
                </a:cubicBezTo>
                <a:cubicBezTo>
                  <a:pt x="332" y="2"/>
                  <a:pt x="332" y="2"/>
                  <a:pt x="332" y="2"/>
                </a:cubicBezTo>
                <a:cubicBezTo>
                  <a:pt x="333" y="2"/>
                  <a:pt x="334" y="2"/>
                  <a:pt x="335" y="2"/>
                </a:cubicBezTo>
                <a:cubicBezTo>
                  <a:pt x="333" y="2"/>
                  <a:pt x="333" y="2"/>
                  <a:pt x="332" y="2"/>
                </a:cubicBezTo>
                <a:cubicBezTo>
                  <a:pt x="333" y="2"/>
                  <a:pt x="333" y="2"/>
                  <a:pt x="333" y="2"/>
                </a:cubicBezTo>
                <a:cubicBezTo>
                  <a:pt x="332" y="2"/>
                  <a:pt x="332" y="2"/>
                  <a:pt x="332" y="2"/>
                </a:cubicBezTo>
                <a:cubicBezTo>
                  <a:pt x="335" y="2"/>
                  <a:pt x="335" y="2"/>
                  <a:pt x="335" y="2"/>
                </a:cubicBezTo>
                <a:cubicBezTo>
                  <a:pt x="337" y="2"/>
                  <a:pt x="337" y="2"/>
                  <a:pt x="337" y="2"/>
                </a:cubicBezTo>
                <a:cubicBezTo>
                  <a:pt x="337" y="2"/>
                  <a:pt x="337" y="2"/>
                  <a:pt x="337" y="2"/>
                </a:cubicBezTo>
                <a:cubicBezTo>
                  <a:pt x="337" y="2"/>
                  <a:pt x="337" y="2"/>
                  <a:pt x="337" y="2"/>
                </a:cubicBezTo>
                <a:cubicBezTo>
                  <a:pt x="338" y="2"/>
                  <a:pt x="340" y="2"/>
                  <a:pt x="341" y="1"/>
                </a:cubicBezTo>
                <a:cubicBezTo>
                  <a:pt x="342" y="1"/>
                  <a:pt x="342" y="1"/>
                  <a:pt x="346" y="1"/>
                </a:cubicBezTo>
                <a:moveTo>
                  <a:pt x="300" y="6"/>
                </a:moveTo>
                <a:cubicBezTo>
                  <a:pt x="301" y="6"/>
                  <a:pt x="303" y="6"/>
                  <a:pt x="304" y="6"/>
                </a:cubicBezTo>
                <a:cubicBezTo>
                  <a:pt x="305" y="5"/>
                  <a:pt x="306" y="5"/>
                  <a:pt x="308" y="5"/>
                </a:cubicBezTo>
                <a:cubicBezTo>
                  <a:pt x="311" y="4"/>
                  <a:pt x="311" y="4"/>
                  <a:pt x="311" y="4"/>
                </a:cubicBezTo>
                <a:cubicBezTo>
                  <a:pt x="311" y="4"/>
                  <a:pt x="312" y="4"/>
                  <a:pt x="313" y="4"/>
                </a:cubicBezTo>
                <a:cubicBezTo>
                  <a:pt x="314" y="4"/>
                  <a:pt x="315" y="4"/>
                  <a:pt x="315" y="4"/>
                </a:cubicBezTo>
                <a:cubicBezTo>
                  <a:pt x="315" y="4"/>
                  <a:pt x="314" y="4"/>
                  <a:pt x="313" y="4"/>
                </a:cubicBezTo>
                <a:cubicBezTo>
                  <a:pt x="313" y="4"/>
                  <a:pt x="319" y="3"/>
                  <a:pt x="324" y="2"/>
                </a:cubicBezTo>
                <a:cubicBezTo>
                  <a:pt x="326" y="2"/>
                  <a:pt x="328" y="2"/>
                  <a:pt x="331" y="2"/>
                </a:cubicBezTo>
                <a:cubicBezTo>
                  <a:pt x="330" y="2"/>
                  <a:pt x="329" y="2"/>
                  <a:pt x="328" y="2"/>
                </a:cubicBezTo>
                <a:cubicBezTo>
                  <a:pt x="328" y="2"/>
                  <a:pt x="328" y="2"/>
                  <a:pt x="328" y="2"/>
                </a:cubicBezTo>
                <a:cubicBezTo>
                  <a:pt x="327" y="2"/>
                  <a:pt x="326" y="2"/>
                  <a:pt x="325" y="2"/>
                </a:cubicBezTo>
                <a:cubicBezTo>
                  <a:pt x="325" y="2"/>
                  <a:pt x="325" y="2"/>
                  <a:pt x="325" y="2"/>
                </a:cubicBezTo>
                <a:cubicBezTo>
                  <a:pt x="323" y="2"/>
                  <a:pt x="321" y="3"/>
                  <a:pt x="319" y="3"/>
                </a:cubicBezTo>
                <a:cubicBezTo>
                  <a:pt x="319" y="3"/>
                  <a:pt x="319" y="3"/>
                  <a:pt x="319" y="3"/>
                </a:cubicBezTo>
                <a:cubicBezTo>
                  <a:pt x="319" y="3"/>
                  <a:pt x="319" y="3"/>
                  <a:pt x="319" y="3"/>
                </a:cubicBezTo>
                <a:cubicBezTo>
                  <a:pt x="315" y="4"/>
                  <a:pt x="315" y="4"/>
                  <a:pt x="315" y="4"/>
                </a:cubicBezTo>
                <a:cubicBezTo>
                  <a:pt x="313" y="4"/>
                  <a:pt x="313" y="4"/>
                  <a:pt x="313" y="4"/>
                </a:cubicBezTo>
                <a:cubicBezTo>
                  <a:pt x="309" y="5"/>
                  <a:pt x="309" y="5"/>
                  <a:pt x="309" y="5"/>
                </a:cubicBezTo>
                <a:cubicBezTo>
                  <a:pt x="309" y="5"/>
                  <a:pt x="309" y="5"/>
                  <a:pt x="309" y="5"/>
                </a:cubicBezTo>
                <a:cubicBezTo>
                  <a:pt x="308" y="5"/>
                  <a:pt x="308" y="5"/>
                  <a:pt x="307" y="5"/>
                </a:cubicBezTo>
                <a:cubicBezTo>
                  <a:pt x="304" y="5"/>
                  <a:pt x="304" y="5"/>
                  <a:pt x="304" y="5"/>
                </a:cubicBezTo>
                <a:cubicBezTo>
                  <a:pt x="303" y="6"/>
                  <a:pt x="303" y="6"/>
                  <a:pt x="303" y="6"/>
                </a:cubicBezTo>
                <a:cubicBezTo>
                  <a:pt x="303" y="6"/>
                  <a:pt x="303" y="6"/>
                  <a:pt x="303" y="6"/>
                </a:cubicBezTo>
                <a:cubicBezTo>
                  <a:pt x="304" y="5"/>
                  <a:pt x="304" y="5"/>
                  <a:pt x="304" y="5"/>
                </a:cubicBezTo>
                <a:cubicBezTo>
                  <a:pt x="304" y="5"/>
                  <a:pt x="304" y="5"/>
                  <a:pt x="304" y="5"/>
                </a:cubicBezTo>
                <a:cubicBezTo>
                  <a:pt x="303" y="6"/>
                  <a:pt x="301" y="6"/>
                  <a:pt x="300" y="6"/>
                </a:cubicBezTo>
                <a:cubicBezTo>
                  <a:pt x="300" y="6"/>
                  <a:pt x="300" y="6"/>
                  <a:pt x="300" y="6"/>
                </a:cubicBezTo>
                <a:cubicBezTo>
                  <a:pt x="298" y="7"/>
                  <a:pt x="298" y="7"/>
                  <a:pt x="298" y="7"/>
                </a:cubicBezTo>
                <a:cubicBezTo>
                  <a:pt x="295" y="7"/>
                  <a:pt x="295" y="7"/>
                  <a:pt x="295" y="7"/>
                </a:cubicBezTo>
                <a:cubicBezTo>
                  <a:pt x="291" y="8"/>
                  <a:pt x="291" y="8"/>
                  <a:pt x="291" y="8"/>
                </a:cubicBezTo>
                <a:cubicBezTo>
                  <a:pt x="289" y="9"/>
                  <a:pt x="289" y="9"/>
                  <a:pt x="289" y="9"/>
                </a:cubicBezTo>
                <a:cubicBezTo>
                  <a:pt x="290" y="8"/>
                  <a:pt x="290" y="8"/>
                  <a:pt x="290" y="8"/>
                </a:cubicBezTo>
                <a:cubicBezTo>
                  <a:pt x="288" y="9"/>
                  <a:pt x="288" y="9"/>
                  <a:pt x="288" y="9"/>
                </a:cubicBezTo>
                <a:cubicBezTo>
                  <a:pt x="291" y="8"/>
                  <a:pt x="291" y="8"/>
                  <a:pt x="291" y="8"/>
                </a:cubicBezTo>
                <a:cubicBezTo>
                  <a:pt x="291" y="8"/>
                  <a:pt x="291" y="8"/>
                  <a:pt x="291" y="8"/>
                </a:cubicBezTo>
                <a:cubicBezTo>
                  <a:pt x="292" y="8"/>
                  <a:pt x="293" y="8"/>
                  <a:pt x="294" y="8"/>
                </a:cubicBezTo>
                <a:cubicBezTo>
                  <a:pt x="297" y="7"/>
                  <a:pt x="297" y="7"/>
                  <a:pt x="297" y="7"/>
                </a:cubicBezTo>
                <a:cubicBezTo>
                  <a:pt x="296" y="7"/>
                  <a:pt x="296" y="7"/>
                  <a:pt x="295" y="7"/>
                </a:cubicBezTo>
                <a:cubicBezTo>
                  <a:pt x="296" y="7"/>
                  <a:pt x="297" y="7"/>
                  <a:pt x="298" y="7"/>
                </a:cubicBezTo>
                <a:cubicBezTo>
                  <a:pt x="297" y="7"/>
                  <a:pt x="297" y="7"/>
                  <a:pt x="297" y="7"/>
                </a:cubicBezTo>
                <a:cubicBezTo>
                  <a:pt x="298" y="7"/>
                  <a:pt x="299" y="7"/>
                  <a:pt x="300" y="6"/>
                </a:cubicBezTo>
                <a:moveTo>
                  <a:pt x="275" y="12"/>
                </a:moveTo>
                <a:cubicBezTo>
                  <a:pt x="277" y="11"/>
                  <a:pt x="280" y="11"/>
                  <a:pt x="282" y="10"/>
                </a:cubicBezTo>
                <a:cubicBezTo>
                  <a:pt x="281" y="11"/>
                  <a:pt x="281" y="11"/>
                  <a:pt x="281" y="11"/>
                </a:cubicBezTo>
                <a:cubicBezTo>
                  <a:pt x="277" y="12"/>
                  <a:pt x="277" y="12"/>
                  <a:pt x="277" y="12"/>
                </a:cubicBezTo>
                <a:cubicBezTo>
                  <a:pt x="275" y="12"/>
                  <a:pt x="275" y="12"/>
                  <a:pt x="275" y="12"/>
                </a:cubicBezTo>
                <a:moveTo>
                  <a:pt x="251" y="20"/>
                </a:moveTo>
                <a:cubicBezTo>
                  <a:pt x="251" y="20"/>
                  <a:pt x="251" y="20"/>
                  <a:pt x="251" y="20"/>
                </a:cubicBezTo>
                <a:cubicBezTo>
                  <a:pt x="256" y="18"/>
                  <a:pt x="256" y="18"/>
                  <a:pt x="256" y="18"/>
                </a:cubicBezTo>
                <a:cubicBezTo>
                  <a:pt x="258" y="18"/>
                  <a:pt x="258" y="18"/>
                  <a:pt x="258" y="18"/>
                </a:cubicBezTo>
                <a:cubicBezTo>
                  <a:pt x="259" y="17"/>
                  <a:pt x="259" y="17"/>
                  <a:pt x="259" y="17"/>
                </a:cubicBezTo>
                <a:cubicBezTo>
                  <a:pt x="257" y="18"/>
                  <a:pt x="257" y="18"/>
                  <a:pt x="257" y="18"/>
                </a:cubicBezTo>
                <a:cubicBezTo>
                  <a:pt x="255" y="18"/>
                  <a:pt x="255" y="18"/>
                  <a:pt x="255" y="18"/>
                </a:cubicBezTo>
                <a:cubicBezTo>
                  <a:pt x="255" y="18"/>
                  <a:pt x="255" y="18"/>
                  <a:pt x="255" y="18"/>
                </a:cubicBezTo>
                <a:cubicBezTo>
                  <a:pt x="256" y="18"/>
                  <a:pt x="256" y="18"/>
                  <a:pt x="256" y="18"/>
                </a:cubicBezTo>
                <a:cubicBezTo>
                  <a:pt x="256" y="18"/>
                  <a:pt x="256" y="18"/>
                  <a:pt x="256" y="18"/>
                </a:cubicBezTo>
                <a:cubicBezTo>
                  <a:pt x="260" y="16"/>
                  <a:pt x="260" y="16"/>
                  <a:pt x="260" y="16"/>
                </a:cubicBezTo>
                <a:cubicBezTo>
                  <a:pt x="265" y="15"/>
                  <a:pt x="265" y="15"/>
                  <a:pt x="265" y="15"/>
                </a:cubicBezTo>
                <a:cubicBezTo>
                  <a:pt x="269" y="14"/>
                  <a:pt x="269" y="14"/>
                  <a:pt x="269" y="14"/>
                </a:cubicBezTo>
                <a:cubicBezTo>
                  <a:pt x="269" y="14"/>
                  <a:pt x="269" y="14"/>
                  <a:pt x="269" y="14"/>
                </a:cubicBezTo>
                <a:cubicBezTo>
                  <a:pt x="266" y="15"/>
                  <a:pt x="266" y="15"/>
                  <a:pt x="266" y="15"/>
                </a:cubicBezTo>
                <a:cubicBezTo>
                  <a:pt x="245" y="21"/>
                  <a:pt x="245" y="21"/>
                  <a:pt x="245" y="21"/>
                </a:cubicBezTo>
                <a:cubicBezTo>
                  <a:pt x="246" y="21"/>
                  <a:pt x="246" y="21"/>
                  <a:pt x="246" y="21"/>
                </a:cubicBezTo>
                <a:cubicBezTo>
                  <a:pt x="246" y="21"/>
                  <a:pt x="247" y="21"/>
                  <a:pt x="248" y="21"/>
                </a:cubicBezTo>
                <a:cubicBezTo>
                  <a:pt x="244" y="22"/>
                  <a:pt x="244" y="22"/>
                  <a:pt x="244" y="22"/>
                </a:cubicBezTo>
                <a:cubicBezTo>
                  <a:pt x="244" y="22"/>
                  <a:pt x="244" y="22"/>
                  <a:pt x="244" y="22"/>
                </a:cubicBezTo>
                <a:cubicBezTo>
                  <a:pt x="244" y="22"/>
                  <a:pt x="244" y="22"/>
                  <a:pt x="244" y="22"/>
                </a:cubicBezTo>
                <a:cubicBezTo>
                  <a:pt x="245" y="22"/>
                  <a:pt x="245" y="22"/>
                  <a:pt x="245" y="22"/>
                </a:cubicBezTo>
                <a:cubicBezTo>
                  <a:pt x="247" y="21"/>
                  <a:pt x="247" y="21"/>
                  <a:pt x="247" y="21"/>
                </a:cubicBezTo>
                <a:cubicBezTo>
                  <a:pt x="245" y="22"/>
                  <a:pt x="245" y="22"/>
                  <a:pt x="245" y="22"/>
                </a:cubicBezTo>
                <a:cubicBezTo>
                  <a:pt x="247" y="22"/>
                  <a:pt x="249" y="21"/>
                  <a:pt x="251" y="20"/>
                </a:cubicBezTo>
                <a:moveTo>
                  <a:pt x="179" y="56"/>
                </a:moveTo>
                <a:cubicBezTo>
                  <a:pt x="182" y="54"/>
                  <a:pt x="182" y="54"/>
                  <a:pt x="182" y="54"/>
                </a:cubicBezTo>
                <a:cubicBezTo>
                  <a:pt x="186" y="52"/>
                  <a:pt x="186" y="52"/>
                  <a:pt x="186" y="52"/>
                </a:cubicBezTo>
                <a:cubicBezTo>
                  <a:pt x="185" y="52"/>
                  <a:pt x="185" y="52"/>
                  <a:pt x="180" y="54"/>
                </a:cubicBezTo>
                <a:cubicBezTo>
                  <a:pt x="177" y="56"/>
                  <a:pt x="177" y="56"/>
                  <a:pt x="177" y="56"/>
                </a:cubicBezTo>
                <a:cubicBezTo>
                  <a:pt x="177" y="57"/>
                  <a:pt x="177" y="57"/>
                  <a:pt x="177" y="57"/>
                </a:cubicBezTo>
                <a:cubicBezTo>
                  <a:pt x="179" y="56"/>
                  <a:pt x="179" y="56"/>
                  <a:pt x="179" y="56"/>
                </a:cubicBezTo>
                <a:moveTo>
                  <a:pt x="156" y="69"/>
                </a:moveTo>
                <a:cubicBezTo>
                  <a:pt x="154" y="70"/>
                  <a:pt x="154" y="70"/>
                  <a:pt x="154" y="70"/>
                </a:cubicBezTo>
                <a:cubicBezTo>
                  <a:pt x="153" y="71"/>
                  <a:pt x="153" y="71"/>
                  <a:pt x="153" y="71"/>
                </a:cubicBezTo>
                <a:cubicBezTo>
                  <a:pt x="160" y="66"/>
                  <a:pt x="160" y="66"/>
                  <a:pt x="160" y="66"/>
                </a:cubicBezTo>
                <a:cubicBezTo>
                  <a:pt x="159" y="66"/>
                  <a:pt x="159" y="66"/>
                  <a:pt x="159" y="66"/>
                </a:cubicBezTo>
                <a:cubicBezTo>
                  <a:pt x="156" y="69"/>
                  <a:pt x="156" y="69"/>
                  <a:pt x="156" y="69"/>
                </a:cubicBezTo>
                <a:close/>
                <a:moveTo>
                  <a:pt x="6" y="417"/>
                </a:moveTo>
                <a:cubicBezTo>
                  <a:pt x="5" y="413"/>
                  <a:pt x="5" y="413"/>
                  <a:pt x="5" y="413"/>
                </a:cubicBezTo>
                <a:cubicBezTo>
                  <a:pt x="5" y="409"/>
                  <a:pt x="5" y="409"/>
                  <a:pt x="5" y="409"/>
                </a:cubicBezTo>
                <a:cubicBezTo>
                  <a:pt x="4" y="409"/>
                  <a:pt x="4" y="409"/>
                  <a:pt x="4" y="409"/>
                </a:cubicBezTo>
                <a:cubicBezTo>
                  <a:pt x="3" y="408"/>
                  <a:pt x="3" y="408"/>
                  <a:pt x="3" y="408"/>
                </a:cubicBezTo>
                <a:cubicBezTo>
                  <a:pt x="2" y="407"/>
                  <a:pt x="2" y="407"/>
                  <a:pt x="2" y="407"/>
                </a:cubicBezTo>
                <a:cubicBezTo>
                  <a:pt x="2" y="405"/>
                  <a:pt x="2" y="405"/>
                  <a:pt x="2" y="405"/>
                </a:cubicBezTo>
                <a:cubicBezTo>
                  <a:pt x="1" y="398"/>
                  <a:pt x="1" y="398"/>
                  <a:pt x="1" y="398"/>
                </a:cubicBezTo>
                <a:cubicBezTo>
                  <a:pt x="1" y="394"/>
                  <a:pt x="1" y="394"/>
                  <a:pt x="1" y="394"/>
                </a:cubicBezTo>
                <a:cubicBezTo>
                  <a:pt x="1" y="392"/>
                  <a:pt x="1" y="389"/>
                  <a:pt x="1" y="387"/>
                </a:cubicBezTo>
                <a:cubicBezTo>
                  <a:pt x="1" y="379"/>
                  <a:pt x="1" y="379"/>
                  <a:pt x="1" y="379"/>
                </a:cubicBezTo>
                <a:cubicBezTo>
                  <a:pt x="1" y="378"/>
                  <a:pt x="1" y="376"/>
                  <a:pt x="1" y="374"/>
                </a:cubicBezTo>
                <a:cubicBezTo>
                  <a:pt x="0" y="370"/>
                  <a:pt x="0" y="370"/>
                  <a:pt x="0" y="370"/>
                </a:cubicBezTo>
                <a:cubicBezTo>
                  <a:pt x="0" y="367"/>
                  <a:pt x="0" y="367"/>
                  <a:pt x="0" y="367"/>
                </a:cubicBezTo>
                <a:cubicBezTo>
                  <a:pt x="0" y="367"/>
                  <a:pt x="0" y="367"/>
                  <a:pt x="0" y="367"/>
                </a:cubicBezTo>
                <a:cubicBezTo>
                  <a:pt x="0" y="376"/>
                  <a:pt x="1" y="389"/>
                  <a:pt x="1" y="399"/>
                </a:cubicBezTo>
                <a:cubicBezTo>
                  <a:pt x="2" y="405"/>
                  <a:pt x="2" y="405"/>
                  <a:pt x="2" y="405"/>
                </a:cubicBezTo>
                <a:cubicBezTo>
                  <a:pt x="2" y="405"/>
                  <a:pt x="2" y="405"/>
                  <a:pt x="2" y="405"/>
                </a:cubicBezTo>
                <a:cubicBezTo>
                  <a:pt x="2" y="407"/>
                  <a:pt x="2" y="407"/>
                  <a:pt x="2" y="407"/>
                </a:cubicBezTo>
                <a:cubicBezTo>
                  <a:pt x="3" y="414"/>
                  <a:pt x="3" y="414"/>
                  <a:pt x="3" y="414"/>
                </a:cubicBezTo>
                <a:cubicBezTo>
                  <a:pt x="3" y="414"/>
                  <a:pt x="3" y="414"/>
                  <a:pt x="3" y="414"/>
                </a:cubicBezTo>
                <a:cubicBezTo>
                  <a:pt x="4" y="419"/>
                  <a:pt x="4" y="419"/>
                  <a:pt x="4" y="419"/>
                </a:cubicBezTo>
                <a:cubicBezTo>
                  <a:pt x="5" y="421"/>
                  <a:pt x="5" y="421"/>
                  <a:pt x="5" y="421"/>
                </a:cubicBezTo>
                <a:cubicBezTo>
                  <a:pt x="4" y="416"/>
                  <a:pt x="4" y="416"/>
                  <a:pt x="4" y="416"/>
                </a:cubicBezTo>
                <a:cubicBezTo>
                  <a:pt x="4" y="413"/>
                  <a:pt x="4" y="413"/>
                  <a:pt x="4" y="413"/>
                </a:cubicBezTo>
                <a:cubicBezTo>
                  <a:pt x="5" y="414"/>
                  <a:pt x="5" y="414"/>
                  <a:pt x="5" y="414"/>
                </a:cubicBezTo>
                <a:cubicBezTo>
                  <a:pt x="5" y="417"/>
                  <a:pt x="5" y="417"/>
                  <a:pt x="5" y="417"/>
                </a:cubicBezTo>
                <a:cubicBezTo>
                  <a:pt x="6" y="417"/>
                  <a:pt x="6" y="417"/>
                  <a:pt x="6" y="417"/>
                </a:cubicBezTo>
                <a:moveTo>
                  <a:pt x="182" y="64"/>
                </a:moveTo>
                <a:cubicBezTo>
                  <a:pt x="185" y="62"/>
                  <a:pt x="185" y="62"/>
                  <a:pt x="185" y="62"/>
                </a:cubicBezTo>
                <a:cubicBezTo>
                  <a:pt x="189" y="60"/>
                  <a:pt x="189" y="60"/>
                  <a:pt x="189" y="60"/>
                </a:cubicBezTo>
                <a:cubicBezTo>
                  <a:pt x="188" y="60"/>
                  <a:pt x="187" y="60"/>
                  <a:pt x="187" y="60"/>
                </a:cubicBezTo>
                <a:cubicBezTo>
                  <a:pt x="187" y="59"/>
                  <a:pt x="188" y="59"/>
                  <a:pt x="189" y="58"/>
                </a:cubicBezTo>
                <a:cubicBezTo>
                  <a:pt x="191" y="56"/>
                  <a:pt x="191" y="56"/>
                  <a:pt x="191" y="56"/>
                </a:cubicBezTo>
                <a:cubicBezTo>
                  <a:pt x="191" y="56"/>
                  <a:pt x="191" y="56"/>
                  <a:pt x="191" y="56"/>
                </a:cubicBezTo>
                <a:cubicBezTo>
                  <a:pt x="192" y="54"/>
                  <a:pt x="192" y="54"/>
                  <a:pt x="192" y="54"/>
                </a:cubicBezTo>
                <a:cubicBezTo>
                  <a:pt x="191" y="54"/>
                  <a:pt x="191" y="54"/>
                  <a:pt x="191" y="54"/>
                </a:cubicBezTo>
                <a:cubicBezTo>
                  <a:pt x="193" y="52"/>
                  <a:pt x="193" y="52"/>
                  <a:pt x="193" y="52"/>
                </a:cubicBezTo>
                <a:cubicBezTo>
                  <a:pt x="196" y="51"/>
                  <a:pt x="196" y="51"/>
                  <a:pt x="196" y="51"/>
                </a:cubicBezTo>
                <a:cubicBezTo>
                  <a:pt x="195" y="51"/>
                  <a:pt x="195" y="51"/>
                  <a:pt x="194" y="51"/>
                </a:cubicBezTo>
                <a:cubicBezTo>
                  <a:pt x="194" y="51"/>
                  <a:pt x="194" y="51"/>
                  <a:pt x="194" y="51"/>
                </a:cubicBezTo>
                <a:cubicBezTo>
                  <a:pt x="196" y="50"/>
                  <a:pt x="197" y="49"/>
                  <a:pt x="199" y="48"/>
                </a:cubicBezTo>
                <a:cubicBezTo>
                  <a:pt x="199" y="48"/>
                  <a:pt x="199" y="48"/>
                  <a:pt x="199" y="48"/>
                </a:cubicBezTo>
                <a:cubicBezTo>
                  <a:pt x="202" y="47"/>
                  <a:pt x="202" y="47"/>
                  <a:pt x="202" y="47"/>
                </a:cubicBezTo>
                <a:cubicBezTo>
                  <a:pt x="202" y="46"/>
                  <a:pt x="202" y="46"/>
                  <a:pt x="202" y="46"/>
                </a:cubicBezTo>
                <a:cubicBezTo>
                  <a:pt x="204" y="45"/>
                  <a:pt x="204" y="45"/>
                  <a:pt x="204" y="45"/>
                </a:cubicBezTo>
                <a:cubicBezTo>
                  <a:pt x="205" y="45"/>
                  <a:pt x="205" y="45"/>
                  <a:pt x="205" y="45"/>
                </a:cubicBezTo>
                <a:cubicBezTo>
                  <a:pt x="208" y="43"/>
                  <a:pt x="208" y="43"/>
                  <a:pt x="208" y="43"/>
                </a:cubicBezTo>
                <a:cubicBezTo>
                  <a:pt x="208" y="42"/>
                  <a:pt x="208" y="42"/>
                  <a:pt x="208" y="42"/>
                </a:cubicBezTo>
                <a:cubicBezTo>
                  <a:pt x="211" y="41"/>
                  <a:pt x="211" y="41"/>
                  <a:pt x="211" y="41"/>
                </a:cubicBezTo>
                <a:cubicBezTo>
                  <a:pt x="213" y="39"/>
                  <a:pt x="213" y="39"/>
                  <a:pt x="213" y="39"/>
                </a:cubicBezTo>
                <a:cubicBezTo>
                  <a:pt x="212" y="39"/>
                  <a:pt x="212" y="39"/>
                  <a:pt x="212" y="39"/>
                </a:cubicBezTo>
                <a:cubicBezTo>
                  <a:pt x="214" y="38"/>
                  <a:pt x="214" y="38"/>
                  <a:pt x="214" y="38"/>
                </a:cubicBezTo>
                <a:cubicBezTo>
                  <a:pt x="214" y="38"/>
                  <a:pt x="214" y="38"/>
                  <a:pt x="214" y="38"/>
                </a:cubicBezTo>
                <a:cubicBezTo>
                  <a:pt x="214" y="38"/>
                  <a:pt x="214" y="38"/>
                  <a:pt x="214" y="38"/>
                </a:cubicBezTo>
                <a:cubicBezTo>
                  <a:pt x="217" y="37"/>
                  <a:pt x="217" y="37"/>
                  <a:pt x="217" y="37"/>
                </a:cubicBezTo>
                <a:cubicBezTo>
                  <a:pt x="218" y="36"/>
                  <a:pt x="218" y="36"/>
                  <a:pt x="218" y="36"/>
                </a:cubicBezTo>
                <a:cubicBezTo>
                  <a:pt x="216" y="36"/>
                  <a:pt x="216" y="36"/>
                  <a:pt x="216" y="36"/>
                </a:cubicBezTo>
                <a:cubicBezTo>
                  <a:pt x="220" y="34"/>
                  <a:pt x="220" y="34"/>
                  <a:pt x="220" y="34"/>
                </a:cubicBezTo>
                <a:cubicBezTo>
                  <a:pt x="222" y="33"/>
                  <a:pt x="222" y="33"/>
                  <a:pt x="222" y="33"/>
                </a:cubicBezTo>
                <a:cubicBezTo>
                  <a:pt x="222" y="33"/>
                  <a:pt x="222" y="33"/>
                  <a:pt x="222" y="33"/>
                </a:cubicBezTo>
                <a:cubicBezTo>
                  <a:pt x="225" y="31"/>
                  <a:pt x="225" y="31"/>
                  <a:pt x="225" y="31"/>
                </a:cubicBezTo>
                <a:cubicBezTo>
                  <a:pt x="227" y="30"/>
                  <a:pt x="227" y="30"/>
                  <a:pt x="227" y="30"/>
                </a:cubicBezTo>
                <a:cubicBezTo>
                  <a:pt x="226" y="30"/>
                  <a:pt x="226" y="30"/>
                  <a:pt x="226" y="30"/>
                </a:cubicBezTo>
                <a:cubicBezTo>
                  <a:pt x="224" y="31"/>
                  <a:pt x="224" y="31"/>
                  <a:pt x="224" y="31"/>
                </a:cubicBezTo>
                <a:cubicBezTo>
                  <a:pt x="223" y="31"/>
                  <a:pt x="223" y="31"/>
                  <a:pt x="223" y="31"/>
                </a:cubicBezTo>
                <a:cubicBezTo>
                  <a:pt x="223" y="31"/>
                  <a:pt x="223" y="31"/>
                  <a:pt x="223" y="31"/>
                </a:cubicBezTo>
                <a:cubicBezTo>
                  <a:pt x="220" y="32"/>
                  <a:pt x="220" y="32"/>
                  <a:pt x="220" y="32"/>
                </a:cubicBezTo>
                <a:cubicBezTo>
                  <a:pt x="220" y="32"/>
                  <a:pt x="220" y="32"/>
                  <a:pt x="220" y="32"/>
                </a:cubicBezTo>
                <a:cubicBezTo>
                  <a:pt x="224" y="31"/>
                  <a:pt x="224" y="31"/>
                  <a:pt x="224" y="31"/>
                </a:cubicBezTo>
                <a:cubicBezTo>
                  <a:pt x="227" y="29"/>
                  <a:pt x="227" y="29"/>
                  <a:pt x="227" y="29"/>
                </a:cubicBezTo>
                <a:cubicBezTo>
                  <a:pt x="232" y="27"/>
                  <a:pt x="232" y="27"/>
                  <a:pt x="232" y="27"/>
                </a:cubicBezTo>
                <a:cubicBezTo>
                  <a:pt x="237" y="25"/>
                  <a:pt x="237" y="25"/>
                  <a:pt x="237" y="25"/>
                </a:cubicBezTo>
                <a:cubicBezTo>
                  <a:pt x="237" y="25"/>
                  <a:pt x="237" y="25"/>
                  <a:pt x="237" y="25"/>
                </a:cubicBezTo>
                <a:cubicBezTo>
                  <a:pt x="233" y="26"/>
                  <a:pt x="233" y="26"/>
                  <a:pt x="233" y="26"/>
                </a:cubicBezTo>
                <a:cubicBezTo>
                  <a:pt x="233" y="26"/>
                  <a:pt x="233" y="26"/>
                  <a:pt x="233" y="26"/>
                </a:cubicBezTo>
                <a:cubicBezTo>
                  <a:pt x="231" y="27"/>
                  <a:pt x="231" y="27"/>
                  <a:pt x="231" y="27"/>
                </a:cubicBezTo>
                <a:cubicBezTo>
                  <a:pt x="226" y="29"/>
                  <a:pt x="226" y="29"/>
                  <a:pt x="226" y="29"/>
                </a:cubicBezTo>
                <a:cubicBezTo>
                  <a:pt x="221" y="31"/>
                  <a:pt x="221" y="31"/>
                  <a:pt x="221" y="31"/>
                </a:cubicBezTo>
                <a:cubicBezTo>
                  <a:pt x="218" y="33"/>
                  <a:pt x="218" y="33"/>
                  <a:pt x="218" y="33"/>
                </a:cubicBezTo>
                <a:cubicBezTo>
                  <a:pt x="213" y="35"/>
                  <a:pt x="213" y="35"/>
                  <a:pt x="213" y="35"/>
                </a:cubicBezTo>
                <a:cubicBezTo>
                  <a:pt x="212" y="36"/>
                  <a:pt x="212" y="36"/>
                  <a:pt x="212" y="36"/>
                </a:cubicBezTo>
                <a:cubicBezTo>
                  <a:pt x="217" y="33"/>
                  <a:pt x="217" y="33"/>
                  <a:pt x="217" y="33"/>
                </a:cubicBezTo>
                <a:cubicBezTo>
                  <a:pt x="224" y="30"/>
                  <a:pt x="224" y="30"/>
                  <a:pt x="224" y="30"/>
                </a:cubicBezTo>
                <a:cubicBezTo>
                  <a:pt x="228" y="28"/>
                  <a:pt x="228" y="28"/>
                  <a:pt x="228" y="28"/>
                </a:cubicBezTo>
                <a:cubicBezTo>
                  <a:pt x="233" y="26"/>
                  <a:pt x="233" y="26"/>
                  <a:pt x="233" y="26"/>
                </a:cubicBezTo>
                <a:cubicBezTo>
                  <a:pt x="237" y="25"/>
                  <a:pt x="237" y="25"/>
                  <a:pt x="237" y="25"/>
                </a:cubicBezTo>
                <a:cubicBezTo>
                  <a:pt x="237" y="25"/>
                  <a:pt x="237" y="25"/>
                  <a:pt x="237" y="25"/>
                </a:cubicBezTo>
                <a:cubicBezTo>
                  <a:pt x="236" y="25"/>
                  <a:pt x="236" y="25"/>
                  <a:pt x="236" y="25"/>
                </a:cubicBezTo>
                <a:cubicBezTo>
                  <a:pt x="231" y="27"/>
                  <a:pt x="231" y="27"/>
                  <a:pt x="231" y="27"/>
                </a:cubicBezTo>
                <a:cubicBezTo>
                  <a:pt x="224" y="30"/>
                  <a:pt x="224" y="30"/>
                  <a:pt x="224" y="30"/>
                </a:cubicBezTo>
                <a:cubicBezTo>
                  <a:pt x="213" y="35"/>
                  <a:pt x="213" y="35"/>
                  <a:pt x="213" y="35"/>
                </a:cubicBezTo>
                <a:cubicBezTo>
                  <a:pt x="212" y="35"/>
                  <a:pt x="212" y="35"/>
                  <a:pt x="212" y="35"/>
                </a:cubicBezTo>
                <a:cubicBezTo>
                  <a:pt x="212" y="36"/>
                  <a:pt x="212" y="36"/>
                  <a:pt x="212" y="36"/>
                </a:cubicBezTo>
                <a:cubicBezTo>
                  <a:pt x="208" y="37"/>
                  <a:pt x="208" y="37"/>
                  <a:pt x="208" y="37"/>
                </a:cubicBezTo>
                <a:cubicBezTo>
                  <a:pt x="209" y="37"/>
                  <a:pt x="209" y="37"/>
                  <a:pt x="209" y="37"/>
                </a:cubicBezTo>
                <a:cubicBezTo>
                  <a:pt x="208" y="37"/>
                  <a:pt x="208" y="37"/>
                  <a:pt x="208" y="37"/>
                </a:cubicBezTo>
                <a:cubicBezTo>
                  <a:pt x="206" y="38"/>
                  <a:pt x="206" y="38"/>
                  <a:pt x="206" y="38"/>
                </a:cubicBezTo>
                <a:cubicBezTo>
                  <a:pt x="203" y="40"/>
                  <a:pt x="203" y="40"/>
                  <a:pt x="203" y="40"/>
                </a:cubicBezTo>
                <a:cubicBezTo>
                  <a:pt x="203" y="40"/>
                  <a:pt x="203" y="40"/>
                  <a:pt x="203" y="40"/>
                </a:cubicBezTo>
                <a:cubicBezTo>
                  <a:pt x="204" y="39"/>
                  <a:pt x="204" y="39"/>
                  <a:pt x="204" y="39"/>
                </a:cubicBezTo>
                <a:cubicBezTo>
                  <a:pt x="201" y="41"/>
                  <a:pt x="201" y="41"/>
                  <a:pt x="201" y="41"/>
                </a:cubicBezTo>
                <a:cubicBezTo>
                  <a:pt x="199" y="42"/>
                  <a:pt x="199" y="42"/>
                  <a:pt x="199" y="42"/>
                </a:cubicBezTo>
                <a:cubicBezTo>
                  <a:pt x="198" y="43"/>
                  <a:pt x="198" y="43"/>
                  <a:pt x="198" y="43"/>
                </a:cubicBezTo>
                <a:cubicBezTo>
                  <a:pt x="194" y="45"/>
                  <a:pt x="194" y="45"/>
                  <a:pt x="194" y="45"/>
                </a:cubicBezTo>
                <a:cubicBezTo>
                  <a:pt x="191" y="46"/>
                  <a:pt x="191" y="46"/>
                  <a:pt x="191" y="46"/>
                </a:cubicBezTo>
                <a:cubicBezTo>
                  <a:pt x="184" y="50"/>
                  <a:pt x="184" y="50"/>
                  <a:pt x="184" y="50"/>
                </a:cubicBezTo>
                <a:cubicBezTo>
                  <a:pt x="179" y="53"/>
                  <a:pt x="179" y="53"/>
                  <a:pt x="179" y="53"/>
                </a:cubicBezTo>
                <a:cubicBezTo>
                  <a:pt x="176" y="55"/>
                  <a:pt x="176" y="55"/>
                  <a:pt x="176" y="55"/>
                </a:cubicBezTo>
                <a:cubicBezTo>
                  <a:pt x="177" y="54"/>
                  <a:pt x="177" y="54"/>
                  <a:pt x="177" y="54"/>
                </a:cubicBezTo>
                <a:cubicBezTo>
                  <a:pt x="183" y="51"/>
                  <a:pt x="183" y="51"/>
                  <a:pt x="183" y="51"/>
                </a:cubicBezTo>
                <a:cubicBezTo>
                  <a:pt x="187" y="49"/>
                  <a:pt x="187" y="49"/>
                  <a:pt x="187" y="49"/>
                </a:cubicBezTo>
                <a:cubicBezTo>
                  <a:pt x="191" y="46"/>
                  <a:pt x="191" y="46"/>
                  <a:pt x="191" y="46"/>
                </a:cubicBezTo>
                <a:cubicBezTo>
                  <a:pt x="182" y="51"/>
                  <a:pt x="171" y="59"/>
                  <a:pt x="162" y="64"/>
                </a:cubicBezTo>
                <a:cubicBezTo>
                  <a:pt x="162" y="64"/>
                  <a:pt x="162" y="64"/>
                  <a:pt x="162" y="64"/>
                </a:cubicBezTo>
                <a:cubicBezTo>
                  <a:pt x="163" y="64"/>
                  <a:pt x="163" y="64"/>
                  <a:pt x="163" y="64"/>
                </a:cubicBezTo>
                <a:cubicBezTo>
                  <a:pt x="167" y="61"/>
                  <a:pt x="167" y="61"/>
                  <a:pt x="167" y="61"/>
                </a:cubicBezTo>
                <a:cubicBezTo>
                  <a:pt x="170" y="59"/>
                  <a:pt x="170" y="59"/>
                  <a:pt x="170" y="59"/>
                </a:cubicBezTo>
                <a:cubicBezTo>
                  <a:pt x="170" y="59"/>
                  <a:pt x="170" y="59"/>
                  <a:pt x="170" y="59"/>
                </a:cubicBezTo>
                <a:cubicBezTo>
                  <a:pt x="167" y="61"/>
                  <a:pt x="167" y="61"/>
                  <a:pt x="167" y="61"/>
                </a:cubicBezTo>
                <a:cubicBezTo>
                  <a:pt x="164" y="63"/>
                  <a:pt x="164" y="63"/>
                  <a:pt x="164" y="63"/>
                </a:cubicBezTo>
                <a:cubicBezTo>
                  <a:pt x="159" y="67"/>
                  <a:pt x="159" y="67"/>
                  <a:pt x="159" y="67"/>
                </a:cubicBezTo>
                <a:cubicBezTo>
                  <a:pt x="156" y="68"/>
                  <a:pt x="154" y="70"/>
                  <a:pt x="152" y="71"/>
                </a:cubicBezTo>
                <a:cubicBezTo>
                  <a:pt x="151" y="72"/>
                  <a:pt x="151" y="72"/>
                  <a:pt x="151" y="72"/>
                </a:cubicBezTo>
                <a:cubicBezTo>
                  <a:pt x="148" y="75"/>
                  <a:pt x="148" y="75"/>
                  <a:pt x="148" y="75"/>
                </a:cubicBezTo>
                <a:cubicBezTo>
                  <a:pt x="147" y="75"/>
                  <a:pt x="147" y="75"/>
                  <a:pt x="147" y="75"/>
                </a:cubicBezTo>
                <a:cubicBezTo>
                  <a:pt x="147" y="76"/>
                  <a:pt x="146" y="76"/>
                  <a:pt x="145" y="77"/>
                </a:cubicBezTo>
                <a:cubicBezTo>
                  <a:pt x="145" y="77"/>
                  <a:pt x="145" y="77"/>
                  <a:pt x="145" y="77"/>
                </a:cubicBezTo>
                <a:cubicBezTo>
                  <a:pt x="149" y="74"/>
                  <a:pt x="149" y="74"/>
                  <a:pt x="149" y="74"/>
                </a:cubicBezTo>
                <a:cubicBezTo>
                  <a:pt x="149" y="74"/>
                  <a:pt x="149" y="74"/>
                  <a:pt x="149" y="74"/>
                </a:cubicBezTo>
                <a:cubicBezTo>
                  <a:pt x="148" y="75"/>
                  <a:pt x="148" y="75"/>
                  <a:pt x="148" y="75"/>
                </a:cubicBezTo>
                <a:cubicBezTo>
                  <a:pt x="147" y="76"/>
                  <a:pt x="147" y="76"/>
                  <a:pt x="147" y="76"/>
                </a:cubicBezTo>
                <a:cubicBezTo>
                  <a:pt x="147" y="76"/>
                  <a:pt x="147" y="76"/>
                  <a:pt x="147" y="76"/>
                </a:cubicBezTo>
                <a:cubicBezTo>
                  <a:pt x="151" y="73"/>
                  <a:pt x="151" y="73"/>
                  <a:pt x="151" y="73"/>
                </a:cubicBezTo>
                <a:cubicBezTo>
                  <a:pt x="151" y="73"/>
                  <a:pt x="151" y="73"/>
                  <a:pt x="151" y="73"/>
                </a:cubicBezTo>
                <a:cubicBezTo>
                  <a:pt x="156" y="69"/>
                  <a:pt x="156" y="69"/>
                  <a:pt x="156" y="69"/>
                </a:cubicBezTo>
                <a:cubicBezTo>
                  <a:pt x="156" y="69"/>
                  <a:pt x="156" y="69"/>
                  <a:pt x="156" y="69"/>
                </a:cubicBezTo>
                <a:cubicBezTo>
                  <a:pt x="160" y="66"/>
                  <a:pt x="160" y="66"/>
                  <a:pt x="160" y="66"/>
                </a:cubicBezTo>
                <a:cubicBezTo>
                  <a:pt x="161" y="65"/>
                  <a:pt x="161" y="65"/>
                  <a:pt x="161" y="65"/>
                </a:cubicBezTo>
                <a:cubicBezTo>
                  <a:pt x="162" y="65"/>
                  <a:pt x="163" y="64"/>
                  <a:pt x="164" y="63"/>
                </a:cubicBezTo>
                <a:cubicBezTo>
                  <a:pt x="163" y="64"/>
                  <a:pt x="163" y="64"/>
                  <a:pt x="163" y="64"/>
                </a:cubicBezTo>
                <a:cubicBezTo>
                  <a:pt x="165" y="63"/>
                  <a:pt x="165" y="63"/>
                  <a:pt x="165" y="63"/>
                </a:cubicBezTo>
                <a:cubicBezTo>
                  <a:pt x="167" y="61"/>
                  <a:pt x="167" y="61"/>
                  <a:pt x="167" y="61"/>
                </a:cubicBezTo>
                <a:cubicBezTo>
                  <a:pt x="167" y="61"/>
                  <a:pt x="167" y="61"/>
                  <a:pt x="167" y="61"/>
                </a:cubicBezTo>
                <a:cubicBezTo>
                  <a:pt x="170" y="59"/>
                  <a:pt x="170" y="59"/>
                  <a:pt x="170" y="59"/>
                </a:cubicBezTo>
                <a:cubicBezTo>
                  <a:pt x="174" y="57"/>
                  <a:pt x="174" y="57"/>
                  <a:pt x="174" y="57"/>
                </a:cubicBezTo>
                <a:cubicBezTo>
                  <a:pt x="177" y="55"/>
                  <a:pt x="177" y="55"/>
                  <a:pt x="177" y="55"/>
                </a:cubicBezTo>
                <a:cubicBezTo>
                  <a:pt x="180" y="54"/>
                  <a:pt x="180" y="54"/>
                  <a:pt x="180" y="54"/>
                </a:cubicBezTo>
                <a:cubicBezTo>
                  <a:pt x="185" y="50"/>
                  <a:pt x="185" y="50"/>
                  <a:pt x="185" y="50"/>
                </a:cubicBezTo>
                <a:cubicBezTo>
                  <a:pt x="186" y="50"/>
                  <a:pt x="186" y="50"/>
                  <a:pt x="186" y="50"/>
                </a:cubicBezTo>
                <a:cubicBezTo>
                  <a:pt x="190" y="48"/>
                  <a:pt x="190" y="48"/>
                  <a:pt x="190" y="48"/>
                </a:cubicBezTo>
                <a:cubicBezTo>
                  <a:pt x="194" y="45"/>
                  <a:pt x="194" y="45"/>
                  <a:pt x="194" y="45"/>
                </a:cubicBezTo>
                <a:cubicBezTo>
                  <a:pt x="196" y="44"/>
                  <a:pt x="196" y="44"/>
                  <a:pt x="196" y="44"/>
                </a:cubicBezTo>
                <a:cubicBezTo>
                  <a:pt x="199" y="42"/>
                  <a:pt x="199" y="42"/>
                  <a:pt x="199" y="42"/>
                </a:cubicBezTo>
                <a:cubicBezTo>
                  <a:pt x="199" y="43"/>
                  <a:pt x="199" y="43"/>
                  <a:pt x="199" y="43"/>
                </a:cubicBezTo>
                <a:cubicBezTo>
                  <a:pt x="201" y="41"/>
                  <a:pt x="201" y="41"/>
                  <a:pt x="201" y="41"/>
                </a:cubicBezTo>
                <a:cubicBezTo>
                  <a:pt x="201" y="42"/>
                  <a:pt x="201" y="42"/>
                  <a:pt x="201" y="42"/>
                </a:cubicBezTo>
                <a:cubicBezTo>
                  <a:pt x="198" y="43"/>
                  <a:pt x="198" y="43"/>
                  <a:pt x="198" y="43"/>
                </a:cubicBezTo>
                <a:cubicBezTo>
                  <a:pt x="199" y="43"/>
                  <a:pt x="199" y="43"/>
                  <a:pt x="199" y="43"/>
                </a:cubicBezTo>
                <a:cubicBezTo>
                  <a:pt x="200" y="43"/>
                  <a:pt x="200" y="43"/>
                  <a:pt x="200" y="43"/>
                </a:cubicBezTo>
                <a:cubicBezTo>
                  <a:pt x="204" y="40"/>
                  <a:pt x="204" y="40"/>
                  <a:pt x="204" y="40"/>
                </a:cubicBezTo>
                <a:cubicBezTo>
                  <a:pt x="205" y="40"/>
                  <a:pt x="205" y="40"/>
                  <a:pt x="205" y="40"/>
                </a:cubicBezTo>
                <a:cubicBezTo>
                  <a:pt x="201" y="43"/>
                  <a:pt x="201" y="43"/>
                  <a:pt x="201" y="43"/>
                </a:cubicBezTo>
                <a:cubicBezTo>
                  <a:pt x="200" y="43"/>
                  <a:pt x="200" y="43"/>
                  <a:pt x="200" y="43"/>
                </a:cubicBezTo>
                <a:cubicBezTo>
                  <a:pt x="196" y="45"/>
                  <a:pt x="196" y="45"/>
                  <a:pt x="196" y="45"/>
                </a:cubicBezTo>
                <a:cubicBezTo>
                  <a:pt x="196" y="46"/>
                  <a:pt x="196" y="46"/>
                  <a:pt x="196" y="46"/>
                </a:cubicBezTo>
                <a:cubicBezTo>
                  <a:pt x="193" y="48"/>
                  <a:pt x="193" y="48"/>
                  <a:pt x="193" y="48"/>
                </a:cubicBezTo>
                <a:cubicBezTo>
                  <a:pt x="192" y="49"/>
                  <a:pt x="192" y="49"/>
                  <a:pt x="192" y="49"/>
                </a:cubicBezTo>
                <a:cubicBezTo>
                  <a:pt x="188" y="51"/>
                  <a:pt x="188" y="51"/>
                  <a:pt x="188" y="51"/>
                </a:cubicBezTo>
                <a:cubicBezTo>
                  <a:pt x="187" y="52"/>
                  <a:pt x="187" y="52"/>
                  <a:pt x="187" y="52"/>
                </a:cubicBezTo>
                <a:cubicBezTo>
                  <a:pt x="184" y="54"/>
                  <a:pt x="184" y="54"/>
                  <a:pt x="184" y="54"/>
                </a:cubicBezTo>
                <a:cubicBezTo>
                  <a:pt x="179" y="57"/>
                  <a:pt x="179" y="57"/>
                  <a:pt x="179" y="57"/>
                </a:cubicBezTo>
                <a:cubicBezTo>
                  <a:pt x="174" y="60"/>
                  <a:pt x="174" y="60"/>
                  <a:pt x="174" y="60"/>
                </a:cubicBezTo>
                <a:cubicBezTo>
                  <a:pt x="169" y="63"/>
                  <a:pt x="169" y="63"/>
                  <a:pt x="169" y="63"/>
                </a:cubicBezTo>
                <a:cubicBezTo>
                  <a:pt x="165" y="66"/>
                  <a:pt x="165" y="66"/>
                  <a:pt x="165" y="66"/>
                </a:cubicBezTo>
                <a:cubicBezTo>
                  <a:pt x="163" y="67"/>
                  <a:pt x="163" y="67"/>
                  <a:pt x="163" y="67"/>
                </a:cubicBezTo>
                <a:cubicBezTo>
                  <a:pt x="163" y="66"/>
                  <a:pt x="163" y="66"/>
                  <a:pt x="163" y="66"/>
                </a:cubicBezTo>
                <a:cubicBezTo>
                  <a:pt x="163" y="66"/>
                  <a:pt x="163" y="66"/>
                  <a:pt x="163" y="66"/>
                </a:cubicBezTo>
                <a:cubicBezTo>
                  <a:pt x="159" y="68"/>
                  <a:pt x="159" y="68"/>
                  <a:pt x="159" y="68"/>
                </a:cubicBezTo>
                <a:cubicBezTo>
                  <a:pt x="157" y="69"/>
                  <a:pt x="156" y="70"/>
                  <a:pt x="155" y="71"/>
                </a:cubicBezTo>
                <a:cubicBezTo>
                  <a:pt x="154" y="72"/>
                  <a:pt x="154" y="72"/>
                  <a:pt x="154" y="72"/>
                </a:cubicBezTo>
                <a:cubicBezTo>
                  <a:pt x="155" y="72"/>
                  <a:pt x="155" y="72"/>
                  <a:pt x="155" y="72"/>
                </a:cubicBezTo>
                <a:cubicBezTo>
                  <a:pt x="158" y="70"/>
                  <a:pt x="158" y="70"/>
                  <a:pt x="158" y="70"/>
                </a:cubicBezTo>
                <a:cubicBezTo>
                  <a:pt x="159" y="70"/>
                  <a:pt x="159" y="70"/>
                  <a:pt x="159" y="70"/>
                </a:cubicBezTo>
                <a:cubicBezTo>
                  <a:pt x="159" y="70"/>
                  <a:pt x="159" y="70"/>
                  <a:pt x="159" y="70"/>
                </a:cubicBezTo>
                <a:cubicBezTo>
                  <a:pt x="158" y="72"/>
                  <a:pt x="158" y="72"/>
                  <a:pt x="158" y="72"/>
                </a:cubicBezTo>
                <a:cubicBezTo>
                  <a:pt x="153" y="76"/>
                  <a:pt x="153" y="76"/>
                  <a:pt x="153" y="76"/>
                </a:cubicBezTo>
                <a:cubicBezTo>
                  <a:pt x="151" y="78"/>
                  <a:pt x="151" y="78"/>
                  <a:pt x="151" y="78"/>
                </a:cubicBezTo>
                <a:cubicBezTo>
                  <a:pt x="148" y="81"/>
                  <a:pt x="148" y="81"/>
                  <a:pt x="148" y="81"/>
                </a:cubicBezTo>
                <a:cubicBezTo>
                  <a:pt x="148" y="81"/>
                  <a:pt x="149" y="81"/>
                  <a:pt x="149" y="81"/>
                </a:cubicBezTo>
                <a:cubicBezTo>
                  <a:pt x="145" y="85"/>
                  <a:pt x="145" y="85"/>
                  <a:pt x="145" y="85"/>
                </a:cubicBezTo>
                <a:cubicBezTo>
                  <a:pt x="147" y="85"/>
                  <a:pt x="147" y="85"/>
                  <a:pt x="147" y="85"/>
                </a:cubicBezTo>
                <a:cubicBezTo>
                  <a:pt x="146" y="87"/>
                  <a:pt x="146" y="87"/>
                  <a:pt x="146" y="87"/>
                </a:cubicBezTo>
                <a:cubicBezTo>
                  <a:pt x="149" y="85"/>
                  <a:pt x="149" y="85"/>
                  <a:pt x="149" y="85"/>
                </a:cubicBezTo>
                <a:cubicBezTo>
                  <a:pt x="153" y="80"/>
                  <a:pt x="153" y="80"/>
                  <a:pt x="153" y="80"/>
                </a:cubicBezTo>
                <a:cubicBezTo>
                  <a:pt x="154" y="78"/>
                  <a:pt x="154" y="78"/>
                  <a:pt x="154" y="78"/>
                </a:cubicBezTo>
                <a:cubicBezTo>
                  <a:pt x="157" y="76"/>
                  <a:pt x="157" y="76"/>
                  <a:pt x="157" y="76"/>
                </a:cubicBezTo>
                <a:cubicBezTo>
                  <a:pt x="155" y="78"/>
                  <a:pt x="155" y="78"/>
                  <a:pt x="155" y="78"/>
                </a:cubicBezTo>
                <a:cubicBezTo>
                  <a:pt x="153" y="82"/>
                  <a:pt x="153" y="82"/>
                  <a:pt x="153" y="82"/>
                </a:cubicBezTo>
                <a:cubicBezTo>
                  <a:pt x="152" y="84"/>
                  <a:pt x="152" y="84"/>
                  <a:pt x="152" y="84"/>
                </a:cubicBezTo>
                <a:cubicBezTo>
                  <a:pt x="153" y="83"/>
                  <a:pt x="155" y="82"/>
                  <a:pt x="156" y="80"/>
                </a:cubicBezTo>
                <a:cubicBezTo>
                  <a:pt x="160" y="78"/>
                  <a:pt x="160" y="78"/>
                  <a:pt x="160" y="78"/>
                </a:cubicBezTo>
                <a:cubicBezTo>
                  <a:pt x="161" y="76"/>
                  <a:pt x="161" y="76"/>
                  <a:pt x="161" y="76"/>
                </a:cubicBezTo>
                <a:cubicBezTo>
                  <a:pt x="167" y="71"/>
                  <a:pt x="167" y="71"/>
                  <a:pt x="167" y="71"/>
                </a:cubicBezTo>
                <a:cubicBezTo>
                  <a:pt x="168" y="69"/>
                  <a:pt x="168" y="69"/>
                  <a:pt x="168" y="69"/>
                </a:cubicBezTo>
                <a:cubicBezTo>
                  <a:pt x="174" y="64"/>
                  <a:pt x="174" y="64"/>
                  <a:pt x="174" y="64"/>
                </a:cubicBezTo>
                <a:cubicBezTo>
                  <a:pt x="176" y="62"/>
                  <a:pt x="176" y="62"/>
                  <a:pt x="176" y="62"/>
                </a:cubicBezTo>
                <a:cubicBezTo>
                  <a:pt x="179" y="61"/>
                  <a:pt x="179" y="61"/>
                  <a:pt x="179" y="61"/>
                </a:cubicBezTo>
                <a:cubicBezTo>
                  <a:pt x="174" y="66"/>
                  <a:pt x="174" y="66"/>
                  <a:pt x="174" y="66"/>
                </a:cubicBezTo>
                <a:cubicBezTo>
                  <a:pt x="170" y="70"/>
                  <a:pt x="170" y="70"/>
                  <a:pt x="170" y="70"/>
                </a:cubicBezTo>
                <a:cubicBezTo>
                  <a:pt x="171" y="70"/>
                  <a:pt x="171" y="70"/>
                  <a:pt x="171" y="70"/>
                </a:cubicBezTo>
                <a:cubicBezTo>
                  <a:pt x="176" y="67"/>
                  <a:pt x="176" y="67"/>
                  <a:pt x="176" y="67"/>
                </a:cubicBezTo>
                <a:cubicBezTo>
                  <a:pt x="179" y="65"/>
                  <a:pt x="179" y="65"/>
                  <a:pt x="179" y="65"/>
                </a:cubicBezTo>
                <a:cubicBezTo>
                  <a:pt x="182" y="64"/>
                  <a:pt x="182" y="64"/>
                  <a:pt x="182" y="64"/>
                </a:cubicBezTo>
                <a:cubicBezTo>
                  <a:pt x="182" y="64"/>
                  <a:pt x="182" y="64"/>
                  <a:pt x="182" y="64"/>
                </a:cubicBezTo>
                <a:moveTo>
                  <a:pt x="110" y="148"/>
                </a:moveTo>
                <a:cubicBezTo>
                  <a:pt x="112" y="146"/>
                  <a:pt x="112" y="146"/>
                  <a:pt x="112" y="146"/>
                </a:cubicBezTo>
                <a:cubicBezTo>
                  <a:pt x="113" y="144"/>
                  <a:pt x="113" y="144"/>
                  <a:pt x="113" y="144"/>
                </a:cubicBezTo>
                <a:cubicBezTo>
                  <a:pt x="115" y="143"/>
                  <a:pt x="115" y="143"/>
                  <a:pt x="115" y="143"/>
                </a:cubicBezTo>
                <a:cubicBezTo>
                  <a:pt x="118" y="139"/>
                  <a:pt x="118" y="139"/>
                  <a:pt x="118" y="139"/>
                </a:cubicBezTo>
                <a:cubicBezTo>
                  <a:pt x="116" y="138"/>
                  <a:pt x="116" y="138"/>
                  <a:pt x="116" y="138"/>
                </a:cubicBezTo>
                <a:cubicBezTo>
                  <a:pt x="117" y="135"/>
                  <a:pt x="117" y="135"/>
                  <a:pt x="117" y="135"/>
                </a:cubicBezTo>
                <a:cubicBezTo>
                  <a:pt x="116" y="135"/>
                  <a:pt x="115" y="135"/>
                  <a:pt x="115" y="135"/>
                </a:cubicBezTo>
                <a:cubicBezTo>
                  <a:pt x="111" y="137"/>
                  <a:pt x="111" y="137"/>
                  <a:pt x="111" y="137"/>
                </a:cubicBezTo>
                <a:cubicBezTo>
                  <a:pt x="108" y="139"/>
                  <a:pt x="108" y="139"/>
                  <a:pt x="108" y="139"/>
                </a:cubicBezTo>
                <a:cubicBezTo>
                  <a:pt x="108" y="138"/>
                  <a:pt x="108" y="138"/>
                  <a:pt x="108" y="138"/>
                </a:cubicBezTo>
                <a:cubicBezTo>
                  <a:pt x="111" y="135"/>
                  <a:pt x="111" y="135"/>
                  <a:pt x="111" y="135"/>
                </a:cubicBezTo>
                <a:cubicBezTo>
                  <a:pt x="114" y="134"/>
                  <a:pt x="114" y="134"/>
                  <a:pt x="114" y="134"/>
                </a:cubicBezTo>
                <a:cubicBezTo>
                  <a:pt x="118" y="133"/>
                  <a:pt x="118" y="133"/>
                  <a:pt x="118" y="133"/>
                </a:cubicBezTo>
                <a:cubicBezTo>
                  <a:pt x="121" y="131"/>
                  <a:pt x="121" y="131"/>
                  <a:pt x="121" y="131"/>
                </a:cubicBezTo>
                <a:cubicBezTo>
                  <a:pt x="119" y="130"/>
                  <a:pt x="119" y="130"/>
                  <a:pt x="119" y="130"/>
                </a:cubicBezTo>
                <a:cubicBezTo>
                  <a:pt x="119" y="128"/>
                  <a:pt x="119" y="128"/>
                  <a:pt x="119" y="128"/>
                </a:cubicBezTo>
                <a:cubicBezTo>
                  <a:pt x="118" y="127"/>
                  <a:pt x="118" y="127"/>
                  <a:pt x="118" y="127"/>
                </a:cubicBezTo>
                <a:cubicBezTo>
                  <a:pt x="119" y="124"/>
                  <a:pt x="119" y="124"/>
                  <a:pt x="119" y="124"/>
                </a:cubicBezTo>
                <a:cubicBezTo>
                  <a:pt x="120" y="121"/>
                  <a:pt x="120" y="121"/>
                  <a:pt x="120" y="121"/>
                </a:cubicBezTo>
                <a:cubicBezTo>
                  <a:pt x="122" y="119"/>
                  <a:pt x="122" y="119"/>
                  <a:pt x="122" y="119"/>
                </a:cubicBezTo>
                <a:cubicBezTo>
                  <a:pt x="123" y="118"/>
                  <a:pt x="123" y="118"/>
                  <a:pt x="123" y="118"/>
                </a:cubicBezTo>
                <a:cubicBezTo>
                  <a:pt x="125" y="116"/>
                  <a:pt x="125" y="116"/>
                  <a:pt x="125" y="116"/>
                </a:cubicBezTo>
                <a:cubicBezTo>
                  <a:pt x="127" y="112"/>
                  <a:pt x="127" y="112"/>
                  <a:pt x="127" y="112"/>
                </a:cubicBezTo>
                <a:cubicBezTo>
                  <a:pt x="130" y="108"/>
                  <a:pt x="130" y="108"/>
                  <a:pt x="130" y="108"/>
                </a:cubicBezTo>
                <a:cubicBezTo>
                  <a:pt x="136" y="100"/>
                  <a:pt x="136" y="100"/>
                  <a:pt x="136" y="100"/>
                </a:cubicBezTo>
                <a:cubicBezTo>
                  <a:pt x="139" y="96"/>
                  <a:pt x="139" y="96"/>
                  <a:pt x="139" y="96"/>
                </a:cubicBezTo>
                <a:cubicBezTo>
                  <a:pt x="133" y="101"/>
                  <a:pt x="133" y="101"/>
                  <a:pt x="133" y="101"/>
                </a:cubicBezTo>
                <a:cubicBezTo>
                  <a:pt x="132" y="102"/>
                  <a:pt x="130" y="103"/>
                  <a:pt x="129" y="104"/>
                </a:cubicBezTo>
                <a:cubicBezTo>
                  <a:pt x="126" y="106"/>
                  <a:pt x="126" y="106"/>
                  <a:pt x="126" y="106"/>
                </a:cubicBezTo>
                <a:cubicBezTo>
                  <a:pt x="123" y="108"/>
                  <a:pt x="123" y="108"/>
                  <a:pt x="123" y="108"/>
                </a:cubicBezTo>
                <a:cubicBezTo>
                  <a:pt x="122" y="108"/>
                  <a:pt x="122" y="108"/>
                  <a:pt x="122" y="108"/>
                </a:cubicBezTo>
                <a:cubicBezTo>
                  <a:pt x="124" y="105"/>
                  <a:pt x="124" y="105"/>
                  <a:pt x="124" y="105"/>
                </a:cubicBezTo>
                <a:cubicBezTo>
                  <a:pt x="125" y="103"/>
                  <a:pt x="125" y="103"/>
                  <a:pt x="125" y="103"/>
                </a:cubicBezTo>
                <a:cubicBezTo>
                  <a:pt x="123" y="104"/>
                  <a:pt x="123" y="104"/>
                  <a:pt x="123" y="104"/>
                </a:cubicBezTo>
                <a:cubicBezTo>
                  <a:pt x="128" y="100"/>
                  <a:pt x="128" y="100"/>
                  <a:pt x="128" y="100"/>
                </a:cubicBezTo>
                <a:cubicBezTo>
                  <a:pt x="130" y="98"/>
                  <a:pt x="132" y="96"/>
                  <a:pt x="134" y="94"/>
                </a:cubicBezTo>
                <a:cubicBezTo>
                  <a:pt x="137" y="91"/>
                  <a:pt x="137" y="91"/>
                  <a:pt x="137" y="91"/>
                </a:cubicBezTo>
                <a:cubicBezTo>
                  <a:pt x="137" y="91"/>
                  <a:pt x="137" y="91"/>
                  <a:pt x="137" y="91"/>
                </a:cubicBezTo>
                <a:cubicBezTo>
                  <a:pt x="138" y="89"/>
                  <a:pt x="138" y="89"/>
                  <a:pt x="138" y="89"/>
                </a:cubicBezTo>
                <a:cubicBezTo>
                  <a:pt x="141" y="85"/>
                  <a:pt x="141" y="85"/>
                  <a:pt x="141" y="85"/>
                </a:cubicBezTo>
                <a:cubicBezTo>
                  <a:pt x="144" y="82"/>
                  <a:pt x="144" y="82"/>
                  <a:pt x="144" y="82"/>
                </a:cubicBezTo>
                <a:cubicBezTo>
                  <a:pt x="142" y="83"/>
                  <a:pt x="142" y="83"/>
                  <a:pt x="142" y="83"/>
                </a:cubicBezTo>
                <a:cubicBezTo>
                  <a:pt x="141" y="83"/>
                  <a:pt x="141" y="83"/>
                  <a:pt x="141" y="83"/>
                </a:cubicBezTo>
                <a:cubicBezTo>
                  <a:pt x="142" y="82"/>
                  <a:pt x="142" y="82"/>
                  <a:pt x="142" y="82"/>
                </a:cubicBezTo>
                <a:cubicBezTo>
                  <a:pt x="142" y="82"/>
                  <a:pt x="142" y="82"/>
                  <a:pt x="142" y="82"/>
                </a:cubicBezTo>
                <a:cubicBezTo>
                  <a:pt x="139" y="84"/>
                  <a:pt x="139" y="84"/>
                  <a:pt x="139" y="84"/>
                </a:cubicBezTo>
                <a:cubicBezTo>
                  <a:pt x="135" y="87"/>
                  <a:pt x="135" y="87"/>
                  <a:pt x="135" y="87"/>
                </a:cubicBezTo>
                <a:cubicBezTo>
                  <a:pt x="131" y="91"/>
                  <a:pt x="131" y="91"/>
                  <a:pt x="131" y="91"/>
                </a:cubicBezTo>
                <a:cubicBezTo>
                  <a:pt x="127" y="94"/>
                  <a:pt x="127" y="94"/>
                  <a:pt x="127" y="94"/>
                </a:cubicBezTo>
                <a:cubicBezTo>
                  <a:pt x="123" y="98"/>
                  <a:pt x="123" y="98"/>
                  <a:pt x="123" y="98"/>
                </a:cubicBezTo>
                <a:cubicBezTo>
                  <a:pt x="123" y="97"/>
                  <a:pt x="123" y="97"/>
                  <a:pt x="123" y="97"/>
                </a:cubicBezTo>
                <a:cubicBezTo>
                  <a:pt x="119" y="101"/>
                  <a:pt x="119" y="101"/>
                  <a:pt x="119" y="101"/>
                </a:cubicBezTo>
                <a:cubicBezTo>
                  <a:pt x="117" y="103"/>
                  <a:pt x="117" y="103"/>
                  <a:pt x="117" y="103"/>
                </a:cubicBezTo>
                <a:cubicBezTo>
                  <a:pt x="115" y="105"/>
                  <a:pt x="115" y="105"/>
                  <a:pt x="115" y="105"/>
                </a:cubicBezTo>
                <a:cubicBezTo>
                  <a:pt x="113" y="108"/>
                  <a:pt x="113" y="108"/>
                  <a:pt x="113" y="108"/>
                </a:cubicBezTo>
                <a:cubicBezTo>
                  <a:pt x="109" y="113"/>
                  <a:pt x="109" y="113"/>
                  <a:pt x="109" y="113"/>
                </a:cubicBezTo>
                <a:cubicBezTo>
                  <a:pt x="107" y="115"/>
                  <a:pt x="105" y="116"/>
                  <a:pt x="103" y="118"/>
                </a:cubicBezTo>
                <a:cubicBezTo>
                  <a:pt x="99" y="122"/>
                  <a:pt x="99" y="122"/>
                  <a:pt x="99" y="122"/>
                </a:cubicBezTo>
                <a:cubicBezTo>
                  <a:pt x="96" y="125"/>
                  <a:pt x="96" y="125"/>
                  <a:pt x="96" y="125"/>
                </a:cubicBezTo>
                <a:cubicBezTo>
                  <a:pt x="95" y="126"/>
                  <a:pt x="95" y="126"/>
                  <a:pt x="95" y="126"/>
                </a:cubicBezTo>
                <a:cubicBezTo>
                  <a:pt x="91" y="131"/>
                  <a:pt x="91" y="131"/>
                  <a:pt x="91" y="131"/>
                </a:cubicBezTo>
                <a:cubicBezTo>
                  <a:pt x="89" y="133"/>
                  <a:pt x="87" y="135"/>
                  <a:pt x="85" y="137"/>
                </a:cubicBezTo>
                <a:cubicBezTo>
                  <a:pt x="83" y="141"/>
                  <a:pt x="83" y="141"/>
                  <a:pt x="83" y="141"/>
                </a:cubicBezTo>
                <a:cubicBezTo>
                  <a:pt x="80" y="144"/>
                  <a:pt x="80" y="144"/>
                  <a:pt x="80" y="144"/>
                </a:cubicBezTo>
                <a:cubicBezTo>
                  <a:pt x="77" y="148"/>
                  <a:pt x="77" y="148"/>
                  <a:pt x="77" y="148"/>
                </a:cubicBezTo>
                <a:cubicBezTo>
                  <a:pt x="76" y="148"/>
                  <a:pt x="76" y="148"/>
                  <a:pt x="76" y="148"/>
                </a:cubicBezTo>
                <a:cubicBezTo>
                  <a:pt x="80" y="143"/>
                  <a:pt x="80" y="143"/>
                  <a:pt x="80" y="143"/>
                </a:cubicBezTo>
                <a:cubicBezTo>
                  <a:pt x="83" y="138"/>
                  <a:pt x="83" y="138"/>
                  <a:pt x="83" y="138"/>
                </a:cubicBezTo>
                <a:cubicBezTo>
                  <a:pt x="84" y="137"/>
                  <a:pt x="85" y="135"/>
                  <a:pt x="86" y="134"/>
                </a:cubicBezTo>
                <a:cubicBezTo>
                  <a:pt x="91" y="128"/>
                  <a:pt x="91" y="128"/>
                  <a:pt x="91" y="128"/>
                </a:cubicBezTo>
                <a:cubicBezTo>
                  <a:pt x="95" y="124"/>
                  <a:pt x="95" y="124"/>
                  <a:pt x="95" y="124"/>
                </a:cubicBezTo>
                <a:cubicBezTo>
                  <a:pt x="96" y="123"/>
                  <a:pt x="96" y="123"/>
                  <a:pt x="96" y="123"/>
                </a:cubicBezTo>
                <a:cubicBezTo>
                  <a:pt x="96" y="122"/>
                  <a:pt x="96" y="122"/>
                  <a:pt x="96" y="122"/>
                </a:cubicBezTo>
                <a:cubicBezTo>
                  <a:pt x="97" y="121"/>
                  <a:pt x="97" y="121"/>
                  <a:pt x="97" y="121"/>
                </a:cubicBezTo>
                <a:cubicBezTo>
                  <a:pt x="99" y="119"/>
                  <a:pt x="99" y="119"/>
                  <a:pt x="99" y="119"/>
                </a:cubicBezTo>
                <a:cubicBezTo>
                  <a:pt x="92" y="126"/>
                  <a:pt x="85" y="135"/>
                  <a:pt x="79" y="142"/>
                </a:cubicBezTo>
                <a:cubicBezTo>
                  <a:pt x="67" y="158"/>
                  <a:pt x="67" y="158"/>
                  <a:pt x="47" y="190"/>
                </a:cubicBezTo>
                <a:cubicBezTo>
                  <a:pt x="37" y="208"/>
                  <a:pt x="37" y="208"/>
                  <a:pt x="23" y="243"/>
                </a:cubicBezTo>
                <a:cubicBezTo>
                  <a:pt x="19" y="253"/>
                  <a:pt x="15" y="267"/>
                  <a:pt x="12" y="277"/>
                </a:cubicBezTo>
                <a:cubicBezTo>
                  <a:pt x="11" y="280"/>
                  <a:pt x="11" y="280"/>
                  <a:pt x="11" y="280"/>
                </a:cubicBezTo>
                <a:cubicBezTo>
                  <a:pt x="11" y="280"/>
                  <a:pt x="11" y="280"/>
                  <a:pt x="11" y="280"/>
                </a:cubicBezTo>
                <a:cubicBezTo>
                  <a:pt x="12" y="278"/>
                  <a:pt x="12" y="278"/>
                  <a:pt x="12" y="278"/>
                </a:cubicBezTo>
                <a:cubicBezTo>
                  <a:pt x="12" y="277"/>
                  <a:pt x="12" y="277"/>
                  <a:pt x="12" y="277"/>
                </a:cubicBezTo>
                <a:cubicBezTo>
                  <a:pt x="11" y="281"/>
                  <a:pt x="11" y="281"/>
                  <a:pt x="11" y="281"/>
                </a:cubicBezTo>
                <a:cubicBezTo>
                  <a:pt x="10" y="286"/>
                  <a:pt x="10" y="286"/>
                  <a:pt x="10" y="286"/>
                </a:cubicBezTo>
                <a:cubicBezTo>
                  <a:pt x="10" y="288"/>
                  <a:pt x="10" y="289"/>
                  <a:pt x="9" y="291"/>
                </a:cubicBezTo>
                <a:cubicBezTo>
                  <a:pt x="9" y="294"/>
                  <a:pt x="9" y="294"/>
                  <a:pt x="9" y="294"/>
                </a:cubicBezTo>
                <a:cubicBezTo>
                  <a:pt x="8" y="297"/>
                  <a:pt x="8" y="297"/>
                  <a:pt x="8" y="297"/>
                </a:cubicBezTo>
                <a:cubicBezTo>
                  <a:pt x="8" y="300"/>
                  <a:pt x="8" y="300"/>
                  <a:pt x="8" y="300"/>
                </a:cubicBezTo>
                <a:cubicBezTo>
                  <a:pt x="7" y="304"/>
                  <a:pt x="7" y="304"/>
                  <a:pt x="7" y="304"/>
                </a:cubicBezTo>
                <a:cubicBezTo>
                  <a:pt x="7" y="306"/>
                  <a:pt x="7" y="306"/>
                  <a:pt x="7" y="306"/>
                </a:cubicBezTo>
                <a:cubicBezTo>
                  <a:pt x="6" y="310"/>
                  <a:pt x="6" y="310"/>
                  <a:pt x="6" y="310"/>
                </a:cubicBezTo>
                <a:cubicBezTo>
                  <a:pt x="6" y="311"/>
                  <a:pt x="6" y="311"/>
                  <a:pt x="6" y="311"/>
                </a:cubicBezTo>
                <a:cubicBezTo>
                  <a:pt x="7" y="308"/>
                  <a:pt x="7" y="308"/>
                  <a:pt x="7" y="308"/>
                </a:cubicBezTo>
                <a:cubicBezTo>
                  <a:pt x="8" y="304"/>
                  <a:pt x="8" y="304"/>
                  <a:pt x="8" y="304"/>
                </a:cubicBezTo>
                <a:cubicBezTo>
                  <a:pt x="9" y="298"/>
                  <a:pt x="9" y="298"/>
                  <a:pt x="9" y="298"/>
                </a:cubicBezTo>
                <a:cubicBezTo>
                  <a:pt x="10" y="291"/>
                  <a:pt x="10" y="291"/>
                  <a:pt x="10" y="291"/>
                </a:cubicBezTo>
                <a:cubicBezTo>
                  <a:pt x="12" y="283"/>
                  <a:pt x="12" y="283"/>
                  <a:pt x="12" y="283"/>
                </a:cubicBezTo>
                <a:cubicBezTo>
                  <a:pt x="12" y="280"/>
                  <a:pt x="13" y="277"/>
                  <a:pt x="14" y="274"/>
                </a:cubicBezTo>
                <a:cubicBezTo>
                  <a:pt x="15" y="272"/>
                  <a:pt x="15" y="270"/>
                  <a:pt x="16" y="268"/>
                </a:cubicBezTo>
                <a:cubicBezTo>
                  <a:pt x="18" y="262"/>
                  <a:pt x="18" y="262"/>
                  <a:pt x="18" y="262"/>
                </a:cubicBezTo>
                <a:cubicBezTo>
                  <a:pt x="19" y="260"/>
                  <a:pt x="19" y="260"/>
                  <a:pt x="19" y="260"/>
                </a:cubicBezTo>
                <a:cubicBezTo>
                  <a:pt x="21" y="255"/>
                  <a:pt x="21" y="255"/>
                  <a:pt x="21" y="255"/>
                </a:cubicBezTo>
                <a:cubicBezTo>
                  <a:pt x="23" y="252"/>
                  <a:pt x="23" y="252"/>
                  <a:pt x="23" y="252"/>
                </a:cubicBezTo>
                <a:cubicBezTo>
                  <a:pt x="24" y="250"/>
                  <a:pt x="24" y="250"/>
                  <a:pt x="24" y="250"/>
                </a:cubicBezTo>
                <a:cubicBezTo>
                  <a:pt x="26" y="246"/>
                  <a:pt x="26" y="246"/>
                  <a:pt x="26" y="246"/>
                </a:cubicBezTo>
                <a:cubicBezTo>
                  <a:pt x="27" y="244"/>
                  <a:pt x="27" y="244"/>
                  <a:pt x="27" y="244"/>
                </a:cubicBezTo>
                <a:cubicBezTo>
                  <a:pt x="29" y="237"/>
                  <a:pt x="29" y="237"/>
                  <a:pt x="29" y="237"/>
                </a:cubicBezTo>
                <a:cubicBezTo>
                  <a:pt x="30" y="235"/>
                  <a:pt x="30" y="235"/>
                  <a:pt x="30" y="235"/>
                </a:cubicBezTo>
                <a:cubicBezTo>
                  <a:pt x="31" y="231"/>
                  <a:pt x="31" y="231"/>
                  <a:pt x="31" y="231"/>
                </a:cubicBezTo>
                <a:cubicBezTo>
                  <a:pt x="32" y="228"/>
                  <a:pt x="32" y="228"/>
                  <a:pt x="32" y="228"/>
                </a:cubicBezTo>
                <a:cubicBezTo>
                  <a:pt x="34" y="226"/>
                  <a:pt x="34" y="226"/>
                  <a:pt x="34" y="226"/>
                </a:cubicBezTo>
                <a:cubicBezTo>
                  <a:pt x="32" y="231"/>
                  <a:pt x="32" y="231"/>
                  <a:pt x="32" y="231"/>
                </a:cubicBezTo>
                <a:cubicBezTo>
                  <a:pt x="35" y="226"/>
                  <a:pt x="35" y="226"/>
                  <a:pt x="35" y="226"/>
                </a:cubicBezTo>
                <a:cubicBezTo>
                  <a:pt x="37" y="223"/>
                  <a:pt x="37" y="223"/>
                  <a:pt x="37" y="223"/>
                </a:cubicBezTo>
                <a:cubicBezTo>
                  <a:pt x="38" y="220"/>
                  <a:pt x="38" y="220"/>
                  <a:pt x="38" y="220"/>
                </a:cubicBezTo>
                <a:cubicBezTo>
                  <a:pt x="42" y="212"/>
                  <a:pt x="42" y="212"/>
                  <a:pt x="42" y="212"/>
                </a:cubicBezTo>
                <a:cubicBezTo>
                  <a:pt x="43" y="212"/>
                  <a:pt x="43" y="212"/>
                  <a:pt x="44" y="212"/>
                </a:cubicBezTo>
                <a:cubicBezTo>
                  <a:pt x="46" y="210"/>
                  <a:pt x="46" y="210"/>
                  <a:pt x="46" y="210"/>
                </a:cubicBezTo>
                <a:cubicBezTo>
                  <a:pt x="48" y="209"/>
                  <a:pt x="48" y="209"/>
                  <a:pt x="48" y="209"/>
                </a:cubicBezTo>
                <a:cubicBezTo>
                  <a:pt x="49" y="206"/>
                  <a:pt x="49" y="206"/>
                  <a:pt x="49" y="206"/>
                </a:cubicBezTo>
                <a:cubicBezTo>
                  <a:pt x="52" y="199"/>
                  <a:pt x="52" y="199"/>
                  <a:pt x="52" y="199"/>
                </a:cubicBezTo>
                <a:cubicBezTo>
                  <a:pt x="56" y="194"/>
                  <a:pt x="56" y="194"/>
                  <a:pt x="56" y="194"/>
                </a:cubicBezTo>
                <a:cubicBezTo>
                  <a:pt x="56" y="194"/>
                  <a:pt x="57" y="194"/>
                  <a:pt x="57" y="194"/>
                </a:cubicBezTo>
                <a:cubicBezTo>
                  <a:pt x="59" y="192"/>
                  <a:pt x="59" y="192"/>
                  <a:pt x="59" y="192"/>
                </a:cubicBezTo>
                <a:cubicBezTo>
                  <a:pt x="60" y="192"/>
                  <a:pt x="60" y="192"/>
                  <a:pt x="60" y="192"/>
                </a:cubicBezTo>
                <a:cubicBezTo>
                  <a:pt x="63" y="189"/>
                  <a:pt x="63" y="189"/>
                  <a:pt x="63" y="189"/>
                </a:cubicBezTo>
                <a:cubicBezTo>
                  <a:pt x="66" y="186"/>
                  <a:pt x="66" y="186"/>
                  <a:pt x="66" y="186"/>
                </a:cubicBezTo>
                <a:cubicBezTo>
                  <a:pt x="68" y="186"/>
                  <a:pt x="69" y="186"/>
                  <a:pt x="70" y="187"/>
                </a:cubicBezTo>
                <a:cubicBezTo>
                  <a:pt x="70" y="188"/>
                  <a:pt x="69" y="188"/>
                  <a:pt x="69" y="189"/>
                </a:cubicBezTo>
                <a:cubicBezTo>
                  <a:pt x="68" y="189"/>
                  <a:pt x="67" y="189"/>
                  <a:pt x="66" y="189"/>
                </a:cubicBezTo>
                <a:cubicBezTo>
                  <a:pt x="63" y="192"/>
                  <a:pt x="63" y="192"/>
                  <a:pt x="61" y="196"/>
                </a:cubicBezTo>
                <a:cubicBezTo>
                  <a:pt x="61" y="197"/>
                  <a:pt x="61" y="197"/>
                  <a:pt x="61" y="197"/>
                </a:cubicBezTo>
                <a:cubicBezTo>
                  <a:pt x="64" y="195"/>
                  <a:pt x="64" y="195"/>
                  <a:pt x="64" y="195"/>
                </a:cubicBezTo>
                <a:cubicBezTo>
                  <a:pt x="66" y="193"/>
                  <a:pt x="66" y="193"/>
                  <a:pt x="66" y="193"/>
                </a:cubicBezTo>
                <a:cubicBezTo>
                  <a:pt x="68" y="192"/>
                  <a:pt x="68" y="192"/>
                  <a:pt x="68" y="192"/>
                </a:cubicBezTo>
                <a:cubicBezTo>
                  <a:pt x="71" y="190"/>
                  <a:pt x="71" y="190"/>
                  <a:pt x="71" y="190"/>
                </a:cubicBezTo>
                <a:cubicBezTo>
                  <a:pt x="73" y="189"/>
                  <a:pt x="73" y="189"/>
                  <a:pt x="73" y="189"/>
                </a:cubicBezTo>
                <a:cubicBezTo>
                  <a:pt x="77" y="185"/>
                  <a:pt x="77" y="185"/>
                  <a:pt x="77" y="185"/>
                </a:cubicBezTo>
                <a:cubicBezTo>
                  <a:pt x="80" y="182"/>
                  <a:pt x="80" y="182"/>
                  <a:pt x="80" y="182"/>
                </a:cubicBezTo>
                <a:cubicBezTo>
                  <a:pt x="83" y="178"/>
                  <a:pt x="83" y="178"/>
                  <a:pt x="83" y="178"/>
                </a:cubicBezTo>
                <a:cubicBezTo>
                  <a:pt x="80" y="179"/>
                  <a:pt x="80" y="179"/>
                  <a:pt x="80" y="179"/>
                </a:cubicBezTo>
                <a:cubicBezTo>
                  <a:pt x="75" y="184"/>
                  <a:pt x="75" y="184"/>
                  <a:pt x="75" y="184"/>
                </a:cubicBezTo>
                <a:cubicBezTo>
                  <a:pt x="73" y="184"/>
                  <a:pt x="73" y="184"/>
                  <a:pt x="73" y="184"/>
                </a:cubicBezTo>
                <a:cubicBezTo>
                  <a:pt x="73" y="182"/>
                  <a:pt x="73" y="182"/>
                  <a:pt x="73" y="182"/>
                </a:cubicBezTo>
                <a:cubicBezTo>
                  <a:pt x="73" y="178"/>
                  <a:pt x="73" y="178"/>
                  <a:pt x="73" y="178"/>
                </a:cubicBezTo>
                <a:cubicBezTo>
                  <a:pt x="76" y="171"/>
                  <a:pt x="76" y="171"/>
                  <a:pt x="76" y="171"/>
                </a:cubicBezTo>
                <a:cubicBezTo>
                  <a:pt x="80" y="168"/>
                  <a:pt x="80" y="168"/>
                  <a:pt x="80" y="168"/>
                </a:cubicBezTo>
                <a:cubicBezTo>
                  <a:pt x="83" y="163"/>
                  <a:pt x="83" y="163"/>
                  <a:pt x="83" y="163"/>
                </a:cubicBezTo>
                <a:cubicBezTo>
                  <a:pt x="81" y="162"/>
                  <a:pt x="81" y="162"/>
                  <a:pt x="81" y="162"/>
                </a:cubicBezTo>
                <a:cubicBezTo>
                  <a:pt x="78" y="164"/>
                  <a:pt x="78" y="164"/>
                  <a:pt x="78" y="164"/>
                </a:cubicBezTo>
                <a:cubicBezTo>
                  <a:pt x="73" y="168"/>
                  <a:pt x="73" y="168"/>
                  <a:pt x="73" y="168"/>
                </a:cubicBezTo>
                <a:cubicBezTo>
                  <a:pt x="67" y="174"/>
                  <a:pt x="67" y="174"/>
                  <a:pt x="67" y="174"/>
                </a:cubicBezTo>
                <a:cubicBezTo>
                  <a:pt x="63" y="178"/>
                  <a:pt x="63" y="178"/>
                  <a:pt x="63" y="178"/>
                </a:cubicBezTo>
                <a:cubicBezTo>
                  <a:pt x="66" y="175"/>
                  <a:pt x="66" y="175"/>
                  <a:pt x="66" y="175"/>
                </a:cubicBezTo>
                <a:cubicBezTo>
                  <a:pt x="69" y="171"/>
                  <a:pt x="69" y="171"/>
                  <a:pt x="69" y="171"/>
                </a:cubicBezTo>
                <a:cubicBezTo>
                  <a:pt x="71" y="169"/>
                  <a:pt x="71" y="169"/>
                  <a:pt x="71" y="169"/>
                </a:cubicBezTo>
                <a:cubicBezTo>
                  <a:pt x="71" y="167"/>
                  <a:pt x="71" y="167"/>
                  <a:pt x="71" y="167"/>
                </a:cubicBezTo>
                <a:cubicBezTo>
                  <a:pt x="71" y="167"/>
                  <a:pt x="72" y="167"/>
                  <a:pt x="72" y="167"/>
                </a:cubicBezTo>
                <a:cubicBezTo>
                  <a:pt x="75" y="164"/>
                  <a:pt x="75" y="164"/>
                  <a:pt x="75" y="164"/>
                </a:cubicBezTo>
                <a:cubicBezTo>
                  <a:pt x="78" y="161"/>
                  <a:pt x="78" y="161"/>
                  <a:pt x="78" y="161"/>
                </a:cubicBezTo>
                <a:cubicBezTo>
                  <a:pt x="80" y="161"/>
                  <a:pt x="80" y="161"/>
                  <a:pt x="80" y="161"/>
                </a:cubicBezTo>
                <a:cubicBezTo>
                  <a:pt x="83" y="157"/>
                  <a:pt x="83" y="157"/>
                  <a:pt x="83" y="157"/>
                </a:cubicBezTo>
                <a:cubicBezTo>
                  <a:pt x="85" y="156"/>
                  <a:pt x="85" y="156"/>
                  <a:pt x="85" y="156"/>
                </a:cubicBezTo>
                <a:cubicBezTo>
                  <a:pt x="86" y="156"/>
                  <a:pt x="87" y="156"/>
                  <a:pt x="87" y="156"/>
                </a:cubicBezTo>
                <a:cubicBezTo>
                  <a:pt x="92" y="156"/>
                  <a:pt x="92" y="156"/>
                  <a:pt x="92" y="156"/>
                </a:cubicBezTo>
                <a:cubicBezTo>
                  <a:pt x="93" y="157"/>
                  <a:pt x="93" y="157"/>
                  <a:pt x="93" y="157"/>
                </a:cubicBezTo>
                <a:cubicBezTo>
                  <a:pt x="95" y="157"/>
                  <a:pt x="95" y="157"/>
                  <a:pt x="95" y="157"/>
                </a:cubicBezTo>
                <a:cubicBezTo>
                  <a:pt x="99" y="154"/>
                  <a:pt x="99" y="154"/>
                  <a:pt x="99" y="154"/>
                </a:cubicBezTo>
                <a:cubicBezTo>
                  <a:pt x="104" y="150"/>
                  <a:pt x="104" y="150"/>
                  <a:pt x="104" y="150"/>
                </a:cubicBezTo>
                <a:cubicBezTo>
                  <a:pt x="107" y="150"/>
                  <a:pt x="107" y="150"/>
                  <a:pt x="107" y="150"/>
                </a:cubicBezTo>
                <a:cubicBezTo>
                  <a:pt x="110" y="148"/>
                  <a:pt x="110" y="148"/>
                  <a:pt x="110" y="148"/>
                </a:cubicBezTo>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grpSp>
        <p:nvGrpSpPr>
          <p:cNvPr id="2" name="Group 210"/>
          <p:cNvGrpSpPr/>
          <p:nvPr/>
        </p:nvGrpSpPr>
        <p:grpSpPr>
          <a:xfrm>
            <a:off x="2639580" y="2849680"/>
            <a:ext cx="1725136" cy="1725136"/>
            <a:chOff x="2183615" y="1663567"/>
            <a:chExt cx="1293852" cy="1293852"/>
          </a:xfrm>
        </p:grpSpPr>
        <p:sp>
          <p:nvSpPr>
            <p:cNvPr id="196" name="Oval 195"/>
            <p:cNvSpPr/>
            <p:nvPr/>
          </p:nvSpPr>
          <p:spPr>
            <a:xfrm>
              <a:off x="2283175" y="1763127"/>
              <a:ext cx="1094733" cy="1094733"/>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09" name="Oval 208"/>
            <p:cNvSpPr/>
            <p:nvPr/>
          </p:nvSpPr>
          <p:spPr>
            <a:xfrm>
              <a:off x="2183615" y="1663567"/>
              <a:ext cx="1293852" cy="1293852"/>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grpSp>
        <p:nvGrpSpPr>
          <p:cNvPr id="3" name="Group 211"/>
          <p:cNvGrpSpPr/>
          <p:nvPr/>
        </p:nvGrpSpPr>
        <p:grpSpPr>
          <a:xfrm>
            <a:off x="796157" y="3064711"/>
            <a:ext cx="1295079" cy="1295076"/>
            <a:chOff x="864537" y="1822859"/>
            <a:chExt cx="971309" cy="971307"/>
          </a:xfrm>
        </p:grpSpPr>
        <p:sp>
          <p:nvSpPr>
            <p:cNvPr id="190" name="Oval 189"/>
            <p:cNvSpPr/>
            <p:nvPr/>
          </p:nvSpPr>
          <p:spPr>
            <a:xfrm>
              <a:off x="932451" y="1890773"/>
              <a:ext cx="835480" cy="835478"/>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10" name="Oval 209"/>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sp>
        <p:nvSpPr>
          <p:cNvPr id="215" name="Arc 214"/>
          <p:cNvSpPr/>
          <p:nvPr/>
        </p:nvSpPr>
        <p:spPr>
          <a:xfrm>
            <a:off x="4912829" y="2536668"/>
            <a:ext cx="2351160" cy="2351160"/>
          </a:xfrm>
          <a:prstGeom prst="arc">
            <a:avLst>
              <a:gd name="adj1" fmla="val 21578092"/>
              <a:gd name="adj2" fmla="val 21479725"/>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latin typeface="Candara" panose="020E0502030303020204" pitchFamily="34" charset="0"/>
            </a:endParaRPr>
          </a:p>
        </p:txBody>
      </p:sp>
      <p:cxnSp>
        <p:nvCxnSpPr>
          <p:cNvPr id="220" name="Straight Connector 219"/>
          <p:cNvCxnSpPr/>
          <p:nvPr/>
        </p:nvCxnSpPr>
        <p:spPr>
          <a:xfrm flipH="1">
            <a:off x="2091235"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flipH="1">
            <a:off x="7263989"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4" name="Group 221"/>
          <p:cNvGrpSpPr/>
          <p:nvPr/>
        </p:nvGrpSpPr>
        <p:grpSpPr>
          <a:xfrm>
            <a:off x="7812104" y="2849680"/>
            <a:ext cx="1725136" cy="1725136"/>
            <a:chOff x="2183615" y="1663567"/>
            <a:chExt cx="1293852" cy="1293852"/>
          </a:xfrm>
        </p:grpSpPr>
        <p:sp>
          <p:nvSpPr>
            <p:cNvPr id="223" name="Oval 222"/>
            <p:cNvSpPr/>
            <p:nvPr/>
          </p:nvSpPr>
          <p:spPr>
            <a:xfrm>
              <a:off x="2283175" y="1763127"/>
              <a:ext cx="1094733" cy="1094733"/>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24" name="Oval 223"/>
            <p:cNvSpPr/>
            <p:nvPr/>
          </p:nvSpPr>
          <p:spPr>
            <a:xfrm>
              <a:off x="2183615" y="1663567"/>
              <a:ext cx="1293852" cy="1293852"/>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cxnSp>
        <p:nvCxnSpPr>
          <p:cNvPr id="225" name="Straight Connector 224"/>
          <p:cNvCxnSpPr/>
          <p:nvPr/>
        </p:nvCxnSpPr>
        <p:spPr>
          <a:xfrm flipH="1">
            <a:off x="9537240"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5" name="Group 225"/>
          <p:cNvGrpSpPr/>
          <p:nvPr/>
        </p:nvGrpSpPr>
        <p:grpSpPr>
          <a:xfrm>
            <a:off x="10085355" y="3064711"/>
            <a:ext cx="1295079" cy="1295076"/>
            <a:chOff x="864537" y="1822859"/>
            <a:chExt cx="971309" cy="971307"/>
          </a:xfrm>
        </p:grpSpPr>
        <p:sp>
          <p:nvSpPr>
            <p:cNvPr id="227" name="Oval 226"/>
            <p:cNvSpPr/>
            <p:nvPr/>
          </p:nvSpPr>
          <p:spPr>
            <a:xfrm>
              <a:off x="932451" y="1890773"/>
              <a:ext cx="835480" cy="835478"/>
            </a:xfrm>
            <a:prstGeom prst="ellipse">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28" name="Oval 227"/>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sp>
        <p:nvSpPr>
          <p:cNvPr id="2053" name="Freeform 5"/>
          <p:cNvSpPr>
            <a:spLocks noEditPoints="1"/>
          </p:cNvSpPr>
          <p:nvPr/>
        </p:nvSpPr>
        <p:spPr bwMode="auto">
          <a:xfrm>
            <a:off x="1158208" y="3305927"/>
            <a:ext cx="560269" cy="662136"/>
          </a:xfrm>
          <a:custGeom>
            <a:avLst/>
            <a:gdLst/>
            <a:ahLst/>
            <a:cxnLst>
              <a:cxn ang="0">
                <a:pos x="250" y="250"/>
              </a:cxn>
              <a:cxn ang="0">
                <a:pos x="125" y="296"/>
              </a:cxn>
              <a:cxn ang="0">
                <a:pos x="0" y="250"/>
              </a:cxn>
              <a:cxn ang="0">
                <a:pos x="66" y="210"/>
              </a:cxn>
              <a:cxn ang="0">
                <a:pos x="79" y="219"/>
              </a:cxn>
              <a:cxn ang="0">
                <a:pos x="70" y="232"/>
              </a:cxn>
              <a:cxn ang="0">
                <a:pos x="23" y="251"/>
              </a:cxn>
              <a:cxn ang="0">
                <a:pos x="125" y="273"/>
              </a:cxn>
              <a:cxn ang="0">
                <a:pos x="228" y="250"/>
              </a:cxn>
              <a:cxn ang="0">
                <a:pos x="180" y="232"/>
              </a:cxn>
              <a:cxn ang="0">
                <a:pos x="171" y="219"/>
              </a:cxn>
              <a:cxn ang="0">
                <a:pos x="184" y="210"/>
              </a:cxn>
              <a:cxn ang="0">
                <a:pos x="250" y="250"/>
              </a:cxn>
              <a:cxn ang="0">
                <a:pos x="80" y="182"/>
              </a:cxn>
              <a:cxn ang="0">
                <a:pos x="91" y="182"/>
              </a:cxn>
              <a:cxn ang="0">
                <a:pos x="91" y="250"/>
              </a:cxn>
              <a:cxn ang="0">
                <a:pos x="102" y="262"/>
              </a:cxn>
              <a:cxn ang="0">
                <a:pos x="148" y="262"/>
              </a:cxn>
              <a:cxn ang="0">
                <a:pos x="159" y="250"/>
              </a:cxn>
              <a:cxn ang="0">
                <a:pos x="159" y="182"/>
              </a:cxn>
              <a:cxn ang="0">
                <a:pos x="171" y="182"/>
              </a:cxn>
              <a:cxn ang="0">
                <a:pos x="182" y="171"/>
              </a:cxn>
              <a:cxn ang="0">
                <a:pos x="182" y="102"/>
              </a:cxn>
              <a:cxn ang="0">
                <a:pos x="157" y="82"/>
              </a:cxn>
              <a:cxn ang="0">
                <a:pos x="125" y="80"/>
              </a:cxn>
              <a:cxn ang="0">
                <a:pos x="93" y="82"/>
              </a:cxn>
              <a:cxn ang="0">
                <a:pos x="68" y="102"/>
              </a:cxn>
              <a:cxn ang="0">
                <a:pos x="68" y="171"/>
              </a:cxn>
              <a:cxn ang="0">
                <a:pos x="80" y="182"/>
              </a:cxn>
              <a:cxn ang="0">
                <a:pos x="125" y="68"/>
              </a:cxn>
              <a:cxn ang="0">
                <a:pos x="159" y="34"/>
              </a:cxn>
              <a:cxn ang="0">
                <a:pos x="125" y="0"/>
              </a:cxn>
              <a:cxn ang="0">
                <a:pos x="91" y="34"/>
              </a:cxn>
              <a:cxn ang="0">
                <a:pos x="125" y="68"/>
              </a:cxn>
              <a:cxn ang="0">
                <a:pos x="125" y="68"/>
              </a:cxn>
              <a:cxn ang="0">
                <a:pos x="125" y="68"/>
              </a:cxn>
            </a:cxnLst>
            <a:rect l="0" t="0" r="r" b="b"/>
            <a:pathLst>
              <a:path w="250" h="296">
                <a:moveTo>
                  <a:pt x="250" y="250"/>
                </a:moveTo>
                <a:cubicBezTo>
                  <a:pt x="250" y="282"/>
                  <a:pt x="185" y="296"/>
                  <a:pt x="125" y="296"/>
                </a:cubicBezTo>
                <a:cubicBezTo>
                  <a:pt x="65" y="296"/>
                  <a:pt x="0" y="282"/>
                  <a:pt x="0" y="250"/>
                </a:cubicBezTo>
                <a:cubicBezTo>
                  <a:pt x="0" y="226"/>
                  <a:pt x="36" y="215"/>
                  <a:pt x="66" y="210"/>
                </a:cubicBezTo>
                <a:cubicBezTo>
                  <a:pt x="72" y="209"/>
                  <a:pt x="78" y="213"/>
                  <a:pt x="79" y="219"/>
                </a:cubicBezTo>
                <a:cubicBezTo>
                  <a:pt x="80" y="225"/>
                  <a:pt x="76" y="231"/>
                  <a:pt x="70" y="232"/>
                </a:cubicBezTo>
                <a:cubicBezTo>
                  <a:pt x="33" y="239"/>
                  <a:pt x="23" y="249"/>
                  <a:pt x="23" y="251"/>
                </a:cubicBezTo>
                <a:cubicBezTo>
                  <a:pt x="24" y="257"/>
                  <a:pt x="58" y="273"/>
                  <a:pt x="125" y="273"/>
                </a:cubicBezTo>
                <a:cubicBezTo>
                  <a:pt x="192" y="273"/>
                  <a:pt x="226" y="257"/>
                  <a:pt x="228" y="250"/>
                </a:cubicBezTo>
                <a:cubicBezTo>
                  <a:pt x="227" y="249"/>
                  <a:pt x="217" y="238"/>
                  <a:pt x="180" y="232"/>
                </a:cubicBezTo>
                <a:cubicBezTo>
                  <a:pt x="174" y="231"/>
                  <a:pt x="170" y="225"/>
                  <a:pt x="171" y="219"/>
                </a:cubicBezTo>
                <a:cubicBezTo>
                  <a:pt x="172" y="213"/>
                  <a:pt x="178" y="209"/>
                  <a:pt x="184" y="210"/>
                </a:cubicBezTo>
                <a:cubicBezTo>
                  <a:pt x="214" y="215"/>
                  <a:pt x="250" y="226"/>
                  <a:pt x="250" y="250"/>
                </a:cubicBezTo>
                <a:close/>
                <a:moveTo>
                  <a:pt x="80" y="182"/>
                </a:moveTo>
                <a:cubicBezTo>
                  <a:pt x="91" y="182"/>
                  <a:pt x="91" y="182"/>
                  <a:pt x="91" y="182"/>
                </a:cubicBezTo>
                <a:cubicBezTo>
                  <a:pt x="91" y="250"/>
                  <a:pt x="91" y="250"/>
                  <a:pt x="91" y="250"/>
                </a:cubicBezTo>
                <a:cubicBezTo>
                  <a:pt x="91" y="257"/>
                  <a:pt x="96" y="262"/>
                  <a:pt x="102" y="262"/>
                </a:cubicBezTo>
                <a:cubicBezTo>
                  <a:pt x="148" y="262"/>
                  <a:pt x="148" y="262"/>
                  <a:pt x="148" y="262"/>
                </a:cubicBezTo>
                <a:cubicBezTo>
                  <a:pt x="154" y="262"/>
                  <a:pt x="159" y="257"/>
                  <a:pt x="159" y="250"/>
                </a:cubicBezTo>
                <a:cubicBezTo>
                  <a:pt x="159" y="182"/>
                  <a:pt x="159" y="182"/>
                  <a:pt x="159" y="182"/>
                </a:cubicBezTo>
                <a:cubicBezTo>
                  <a:pt x="171" y="182"/>
                  <a:pt x="171" y="182"/>
                  <a:pt x="171" y="182"/>
                </a:cubicBezTo>
                <a:cubicBezTo>
                  <a:pt x="177" y="182"/>
                  <a:pt x="182" y="177"/>
                  <a:pt x="182" y="171"/>
                </a:cubicBezTo>
                <a:cubicBezTo>
                  <a:pt x="182" y="102"/>
                  <a:pt x="182" y="102"/>
                  <a:pt x="182" y="102"/>
                </a:cubicBezTo>
                <a:cubicBezTo>
                  <a:pt x="182" y="97"/>
                  <a:pt x="173" y="84"/>
                  <a:pt x="157" y="82"/>
                </a:cubicBezTo>
                <a:cubicBezTo>
                  <a:pt x="150" y="81"/>
                  <a:pt x="138" y="80"/>
                  <a:pt x="125" y="80"/>
                </a:cubicBezTo>
                <a:cubicBezTo>
                  <a:pt x="112" y="80"/>
                  <a:pt x="100" y="81"/>
                  <a:pt x="93" y="82"/>
                </a:cubicBezTo>
                <a:cubicBezTo>
                  <a:pt x="77" y="84"/>
                  <a:pt x="68" y="97"/>
                  <a:pt x="68" y="102"/>
                </a:cubicBezTo>
                <a:cubicBezTo>
                  <a:pt x="68" y="171"/>
                  <a:pt x="68" y="171"/>
                  <a:pt x="68" y="171"/>
                </a:cubicBezTo>
                <a:cubicBezTo>
                  <a:pt x="68" y="177"/>
                  <a:pt x="73" y="182"/>
                  <a:pt x="80" y="182"/>
                </a:cubicBezTo>
                <a:close/>
                <a:moveTo>
                  <a:pt x="125" y="68"/>
                </a:moveTo>
                <a:cubicBezTo>
                  <a:pt x="144" y="68"/>
                  <a:pt x="159" y="53"/>
                  <a:pt x="159" y="34"/>
                </a:cubicBezTo>
                <a:cubicBezTo>
                  <a:pt x="159" y="15"/>
                  <a:pt x="144" y="0"/>
                  <a:pt x="125" y="0"/>
                </a:cubicBezTo>
                <a:cubicBezTo>
                  <a:pt x="106" y="0"/>
                  <a:pt x="91" y="15"/>
                  <a:pt x="91" y="34"/>
                </a:cubicBezTo>
                <a:cubicBezTo>
                  <a:pt x="91" y="53"/>
                  <a:pt x="106" y="68"/>
                  <a:pt x="125" y="68"/>
                </a:cubicBezTo>
                <a:close/>
                <a:moveTo>
                  <a:pt x="125" y="68"/>
                </a:moveTo>
                <a:cubicBezTo>
                  <a:pt x="125" y="68"/>
                  <a:pt x="125" y="68"/>
                  <a:pt x="125" y="6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57" name="Freeform 9"/>
          <p:cNvSpPr>
            <a:spLocks noEditPoints="1"/>
          </p:cNvSpPr>
          <p:nvPr/>
        </p:nvSpPr>
        <p:spPr bwMode="auto">
          <a:xfrm>
            <a:off x="3164417" y="3339512"/>
            <a:ext cx="681567" cy="687917"/>
          </a:xfrm>
          <a:custGeom>
            <a:avLst/>
            <a:gdLst/>
            <a:ahLst/>
            <a:cxnLst>
              <a:cxn ang="0">
                <a:pos x="46" y="125"/>
              </a:cxn>
              <a:cxn ang="0">
                <a:pos x="46" y="98"/>
              </a:cxn>
              <a:cxn ang="0">
                <a:pos x="49" y="90"/>
              </a:cxn>
              <a:cxn ang="0">
                <a:pos x="132" y="118"/>
              </a:cxn>
              <a:cxn ang="0">
                <a:pos x="216" y="90"/>
              </a:cxn>
              <a:cxn ang="0">
                <a:pos x="218" y="98"/>
              </a:cxn>
              <a:cxn ang="0">
                <a:pos x="218" y="125"/>
              </a:cxn>
              <a:cxn ang="0">
                <a:pos x="132" y="161"/>
              </a:cxn>
              <a:cxn ang="0">
                <a:pos x="46" y="125"/>
              </a:cxn>
              <a:cxn ang="0">
                <a:pos x="132" y="216"/>
              </a:cxn>
              <a:cxn ang="0">
                <a:pos x="218" y="179"/>
              </a:cxn>
              <a:cxn ang="0">
                <a:pos x="218" y="153"/>
              </a:cxn>
              <a:cxn ang="0">
                <a:pos x="216" y="144"/>
              </a:cxn>
              <a:cxn ang="0">
                <a:pos x="132" y="172"/>
              </a:cxn>
              <a:cxn ang="0">
                <a:pos x="49" y="144"/>
              </a:cxn>
              <a:cxn ang="0">
                <a:pos x="46" y="153"/>
              </a:cxn>
              <a:cxn ang="0">
                <a:pos x="46" y="179"/>
              </a:cxn>
              <a:cxn ang="0">
                <a:pos x="132" y="216"/>
              </a:cxn>
              <a:cxn ang="0">
                <a:pos x="132" y="109"/>
              </a:cxn>
              <a:cxn ang="0">
                <a:pos x="218" y="72"/>
              </a:cxn>
              <a:cxn ang="0">
                <a:pos x="218" y="46"/>
              </a:cxn>
              <a:cxn ang="0">
                <a:pos x="216" y="37"/>
              </a:cxn>
              <a:cxn ang="0">
                <a:pos x="132" y="64"/>
              </a:cxn>
              <a:cxn ang="0">
                <a:pos x="48" y="37"/>
              </a:cxn>
              <a:cxn ang="0">
                <a:pos x="46" y="46"/>
              </a:cxn>
              <a:cxn ang="0">
                <a:pos x="46" y="72"/>
              </a:cxn>
              <a:cxn ang="0">
                <a:pos x="132" y="109"/>
              </a:cxn>
              <a:cxn ang="0">
                <a:pos x="132" y="56"/>
              </a:cxn>
              <a:cxn ang="0">
                <a:pos x="216" y="28"/>
              </a:cxn>
              <a:cxn ang="0">
                <a:pos x="132" y="0"/>
              </a:cxn>
              <a:cxn ang="0">
                <a:pos x="48" y="28"/>
              </a:cxn>
              <a:cxn ang="0">
                <a:pos x="132" y="56"/>
              </a:cxn>
              <a:cxn ang="0">
                <a:pos x="138" y="257"/>
              </a:cxn>
              <a:cxn ang="0">
                <a:pos x="138" y="222"/>
              </a:cxn>
              <a:cxn ang="0">
                <a:pos x="126" y="222"/>
              </a:cxn>
              <a:cxn ang="0">
                <a:pos x="126" y="257"/>
              </a:cxn>
              <a:cxn ang="0">
                <a:pos x="0" y="257"/>
              </a:cxn>
              <a:cxn ang="0">
                <a:pos x="0" y="267"/>
              </a:cxn>
              <a:cxn ang="0">
                <a:pos x="264" y="267"/>
              </a:cxn>
              <a:cxn ang="0">
                <a:pos x="264" y="257"/>
              </a:cxn>
              <a:cxn ang="0">
                <a:pos x="138" y="257"/>
              </a:cxn>
              <a:cxn ang="0">
                <a:pos x="138" y="257"/>
              </a:cxn>
              <a:cxn ang="0">
                <a:pos x="138" y="257"/>
              </a:cxn>
            </a:cxnLst>
            <a:rect l="0" t="0" r="r" b="b"/>
            <a:pathLst>
              <a:path w="264" h="267">
                <a:moveTo>
                  <a:pt x="46" y="125"/>
                </a:moveTo>
                <a:cubicBezTo>
                  <a:pt x="46" y="98"/>
                  <a:pt x="46" y="98"/>
                  <a:pt x="46" y="98"/>
                </a:cubicBezTo>
                <a:cubicBezTo>
                  <a:pt x="46" y="95"/>
                  <a:pt x="47" y="92"/>
                  <a:pt x="49" y="90"/>
                </a:cubicBezTo>
                <a:cubicBezTo>
                  <a:pt x="58" y="106"/>
                  <a:pt x="92" y="118"/>
                  <a:pt x="132" y="118"/>
                </a:cubicBezTo>
                <a:cubicBezTo>
                  <a:pt x="173" y="118"/>
                  <a:pt x="207" y="106"/>
                  <a:pt x="216" y="90"/>
                </a:cubicBezTo>
                <a:cubicBezTo>
                  <a:pt x="217" y="92"/>
                  <a:pt x="218" y="95"/>
                  <a:pt x="218" y="98"/>
                </a:cubicBezTo>
                <a:cubicBezTo>
                  <a:pt x="218" y="125"/>
                  <a:pt x="218" y="125"/>
                  <a:pt x="218" y="125"/>
                </a:cubicBezTo>
                <a:cubicBezTo>
                  <a:pt x="218" y="145"/>
                  <a:pt x="180" y="161"/>
                  <a:pt x="132" y="161"/>
                </a:cubicBezTo>
                <a:cubicBezTo>
                  <a:pt x="85" y="161"/>
                  <a:pt x="46" y="145"/>
                  <a:pt x="46" y="125"/>
                </a:cubicBezTo>
                <a:close/>
                <a:moveTo>
                  <a:pt x="132" y="216"/>
                </a:moveTo>
                <a:cubicBezTo>
                  <a:pt x="180" y="216"/>
                  <a:pt x="218" y="199"/>
                  <a:pt x="218" y="179"/>
                </a:cubicBezTo>
                <a:cubicBezTo>
                  <a:pt x="218" y="153"/>
                  <a:pt x="218" y="153"/>
                  <a:pt x="218" y="153"/>
                </a:cubicBezTo>
                <a:cubicBezTo>
                  <a:pt x="218" y="150"/>
                  <a:pt x="217" y="147"/>
                  <a:pt x="216" y="144"/>
                </a:cubicBezTo>
                <a:cubicBezTo>
                  <a:pt x="207" y="160"/>
                  <a:pt x="173" y="172"/>
                  <a:pt x="132" y="172"/>
                </a:cubicBezTo>
                <a:cubicBezTo>
                  <a:pt x="92" y="172"/>
                  <a:pt x="58" y="160"/>
                  <a:pt x="49" y="144"/>
                </a:cubicBezTo>
                <a:cubicBezTo>
                  <a:pt x="47" y="147"/>
                  <a:pt x="46" y="150"/>
                  <a:pt x="46" y="153"/>
                </a:cubicBezTo>
                <a:cubicBezTo>
                  <a:pt x="46" y="179"/>
                  <a:pt x="46" y="179"/>
                  <a:pt x="46" y="179"/>
                </a:cubicBezTo>
                <a:cubicBezTo>
                  <a:pt x="46" y="199"/>
                  <a:pt x="85" y="216"/>
                  <a:pt x="132" y="216"/>
                </a:cubicBezTo>
                <a:close/>
                <a:moveTo>
                  <a:pt x="132" y="109"/>
                </a:moveTo>
                <a:cubicBezTo>
                  <a:pt x="180" y="109"/>
                  <a:pt x="218" y="92"/>
                  <a:pt x="218" y="72"/>
                </a:cubicBezTo>
                <a:cubicBezTo>
                  <a:pt x="218" y="46"/>
                  <a:pt x="218" y="46"/>
                  <a:pt x="218" y="46"/>
                </a:cubicBezTo>
                <a:cubicBezTo>
                  <a:pt x="218" y="43"/>
                  <a:pt x="218" y="40"/>
                  <a:pt x="216" y="37"/>
                </a:cubicBezTo>
                <a:cubicBezTo>
                  <a:pt x="214" y="52"/>
                  <a:pt x="178" y="64"/>
                  <a:pt x="132" y="64"/>
                </a:cubicBezTo>
                <a:cubicBezTo>
                  <a:pt x="87" y="64"/>
                  <a:pt x="50" y="52"/>
                  <a:pt x="48" y="37"/>
                </a:cubicBezTo>
                <a:cubicBezTo>
                  <a:pt x="47" y="40"/>
                  <a:pt x="46" y="43"/>
                  <a:pt x="46" y="46"/>
                </a:cubicBezTo>
                <a:cubicBezTo>
                  <a:pt x="46" y="72"/>
                  <a:pt x="46" y="72"/>
                  <a:pt x="46" y="72"/>
                </a:cubicBezTo>
                <a:cubicBezTo>
                  <a:pt x="46" y="92"/>
                  <a:pt x="85" y="109"/>
                  <a:pt x="132" y="109"/>
                </a:cubicBezTo>
                <a:close/>
                <a:moveTo>
                  <a:pt x="132" y="56"/>
                </a:moveTo>
                <a:cubicBezTo>
                  <a:pt x="179" y="56"/>
                  <a:pt x="216" y="43"/>
                  <a:pt x="216" y="28"/>
                </a:cubicBezTo>
                <a:cubicBezTo>
                  <a:pt x="216" y="12"/>
                  <a:pt x="179" y="0"/>
                  <a:pt x="132" y="0"/>
                </a:cubicBezTo>
                <a:cubicBezTo>
                  <a:pt x="86" y="0"/>
                  <a:pt x="48" y="12"/>
                  <a:pt x="48" y="28"/>
                </a:cubicBezTo>
                <a:cubicBezTo>
                  <a:pt x="48" y="43"/>
                  <a:pt x="86" y="56"/>
                  <a:pt x="132" y="56"/>
                </a:cubicBezTo>
                <a:close/>
                <a:moveTo>
                  <a:pt x="138" y="257"/>
                </a:moveTo>
                <a:cubicBezTo>
                  <a:pt x="138" y="222"/>
                  <a:pt x="138" y="222"/>
                  <a:pt x="138" y="222"/>
                </a:cubicBezTo>
                <a:cubicBezTo>
                  <a:pt x="126" y="222"/>
                  <a:pt x="126" y="222"/>
                  <a:pt x="126" y="222"/>
                </a:cubicBezTo>
                <a:cubicBezTo>
                  <a:pt x="126" y="257"/>
                  <a:pt x="126" y="257"/>
                  <a:pt x="126" y="257"/>
                </a:cubicBezTo>
                <a:cubicBezTo>
                  <a:pt x="0" y="257"/>
                  <a:pt x="0" y="257"/>
                  <a:pt x="0" y="257"/>
                </a:cubicBezTo>
                <a:cubicBezTo>
                  <a:pt x="0" y="267"/>
                  <a:pt x="0" y="267"/>
                  <a:pt x="0" y="267"/>
                </a:cubicBezTo>
                <a:cubicBezTo>
                  <a:pt x="264" y="267"/>
                  <a:pt x="264" y="267"/>
                  <a:pt x="264" y="267"/>
                </a:cubicBezTo>
                <a:cubicBezTo>
                  <a:pt x="264" y="257"/>
                  <a:pt x="264" y="257"/>
                  <a:pt x="264" y="257"/>
                </a:cubicBezTo>
                <a:lnTo>
                  <a:pt x="138" y="257"/>
                </a:lnTo>
                <a:close/>
                <a:moveTo>
                  <a:pt x="138" y="257"/>
                </a:moveTo>
                <a:cubicBezTo>
                  <a:pt x="138" y="257"/>
                  <a:pt x="138" y="257"/>
                  <a:pt x="138" y="257"/>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6" name="Group 57"/>
          <p:cNvGrpSpPr/>
          <p:nvPr/>
        </p:nvGrpSpPr>
        <p:grpSpPr>
          <a:xfrm>
            <a:off x="8348871" y="3376757"/>
            <a:ext cx="697768" cy="670983"/>
            <a:chOff x="5354638" y="3341688"/>
            <a:chExt cx="827087" cy="795337"/>
          </a:xfrm>
          <a:solidFill>
            <a:schemeClr val="bg1"/>
          </a:solidFill>
          <a:effectLst>
            <a:outerShdw blurRad="50800" dist="38100" dir="2700000" algn="tl" rotWithShape="0">
              <a:prstClr val="black">
                <a:alpha val="40000"/>
              </a:prstClr>
            </a:outerShdw>
          </a:effectLst>
        </p:grpSpPr>
        <p:sp>
          <p:nvSpPr>
            <p:cNvPr id="2061" name="Freeform 13"/>
            <p:cNvSpPr>
              <a:spLocks noEditPoints="1"/>
            </p:cNvSpPr>
            <p:nvPr/>
          </p:nvSpPr>
          <p:spPr bwMode="auto">
            <a:xfrm>
              <a:off x="5354638" y="3968750"/>
              <a:ext cx="827087" cy="168275"/>
            </a:xfrm>
            <a:custGeom>
              <a:avLst/>
              <a:gdLst/>
              <a:ahLst/>
              <a:cxnLst>
                <a:cxn ang="0">
                  <a:pos x="208" y="12"/>
                </a:cxn>
                <a:cxn ang="0">
                  <a:pos x="137" y="12"/>
                </a:cxn>
                <a:cxn ang="0">
                  <a:pos x="137" y="7"/>
                </a:cxn>
                <a:cxn ang="0">
                  <a:pos x="129" y="0"/>
                </a:cxn>
                <a:cxn ang="0">
                  <a:pos x="89" y="0"/>
                </a:cxn>
                <a:cxn ang="0">
                  <a:pos x="81" y="7"/>
                </a:cxn>
                <a:cxn ang="0">
                  <a:pos x="81" y="12"/>
                </a:cxn>
                <a:cxn ang="0">
                  <a:pos x="10" y="12"/>
                </a:cxn>
                <a:cxn ang="0">
                  <a:pos x="0" y="22"/>
                </a:cxn>
                <a:cxn ang="0">
                  <a:pos x="10" y="32"/>
                </a:cxn>
                <a:cxn ang="0">
                  <a:pos x="81" y="32"/>
                </a:cxn>
                <a:cxn ang="0">
                  <a:pos x="81" y="36"/>
                </a:cxn>
                <a:cxn ang="0">
                  <a:pos x="89" y="44"/>
                </a:cxn>
                <a:cxn ang="0">
                  <a:pos x="129" y="44"/>
                </a:cxn>
                <a:cxn ang="0">
                  <a:pos x="137" y="36"/>
                </a:cxn>
                <a:cxn ang="0">
                  <a:pos x="137" y="32"/>
                </a:cxn>
                <a:cxn ang="0">
                  <a:pos x="208" y="32"/>
                </a:cxn>
                <a:cxn ang="0">
                  <a:pos x="218" y="22"/>
                </a:cxn>
                <a:cxn ang="0">
                  <a:pos x="208" y="12"/>
                </a:cxn>
                <a:cxn ang="0">
                  <a:pos x="122" y="15"/>
                </a:cxn>
                <a:cxn ang="0">
                  <a:pos x="122" y="29"/>
                </a:cxn>
                <a:cxn ang="0">
                  <a:pos x="96" y="29"/>
                </a:cxn>
                <a:cxn ang="0">
                  <a:pos x="96" y="15"/>
                </a:cxn>
                <a:cxn ang="0">
                  <a:pos x="122" y="15"/>
                </a:cxn>
                <a:cxn ang="0">
                  <a:pos x="122" y="15"/>
                </a:cxn>
                <a:cxn ang="0">
                  <a:pos x="122" y="15"/>
                </a:cxn>
              </a:cxnLst>
              <a:rect l="0" t="0" r="r" b="b"/>
              <a:pathLst>
                <a:path w="218" h="44">
                  <a:moveTo>
                    <a:pt x="208" y="12"/>
                  </a:moveTo>
                  <a:cubicBezTo>
                    <a:pt x="137" y="12"/>
                    <a:pt x="137" y="12"/>
                    <a:pt x="137" y="12"/>
                  </a:cubicBezTo>
                  <a:cubicBezTo>
                    <a:pt x="137" y="7"/>
                    <a:pt x="137" y="7"/>
                    <a:pt x="137" y="7"/>
                  </a:cubicBezTo>
                  <a:cubicBezTo>
                    <a:pt x="137" y="3"/>
                    <a:pt x="134" y="0"/>
                    <a:pt x="129" y="0"/>
                  </a:cubicBezTo>
                  <a:cubicBezTo>
                    <a:pt x="89" y="0"/>
                    <a:pt x="89" y="0"/>
                    <a:pt x="89" y="0"/>
                  </a:cubicBezTo>
                  <a:cubicBezTo>
                    <a:pt x="85" y="0"/>
                    <a:pt x="81" y="3"/>
                    <a:pt x="81" y="7"/>
                  </a:cubicBezTo>
                  <a:cubicBezTo>
                    <a:pt x="81" y="12"/>
                    <a:pt x="81" y="12"/>
                    <a:pt x="81" y="12"/>
                  </a:cubicBezTo>
                  <a:cubicBezTo>
                    <a:pt x="10" y="12"/>
                    <a:pt x="10" y="12"/>
                    <a:pt x="10" y="12"/>
                  </a:cubicBezTo>
                  <a:cubicBezTo>
                    <a:pt x="4" y="12"/>
                    <a:pt x="0" y="16"/>
                    <a:pt x="0" y="22"/>
                  </a:cubicBezTo>
                  <a:cubicBezTo>
                    <a:pt x="0" y="27"/>
                    <a:pt x="4" y="32"/>
                    <a:pt x="10" y="32"/>
                  </a:cubicBezTo>
                  <a:cubicBezTo>
                    <a:pt x="81" y="32"/>
                    <a:pt x="81" y="32"/>
                    <a:pt x="81" y="32"/>
                  </a:cubicBezTo>
                  <a:cubicBezTo>
                    <a:pt x="81" y="36"/>
                    <a:pt x="81" y="36"/>
                    <a:pt x="81" y="36"/>
                  </a:cubicBezTo>
                  <a:cubicBezTo>
                    <a:pt x="81" y="40"/>
                    <a:pt x="85" y="44"/>
                    <a:pt x="89" y="44"/>
                  </a:cubicBezTo>
                  <a:cubicBezTo>
                    <a:pt x="129" y="44"/>
                    <a:pt x="129" y="44"/>
                    <a:pt x="129" y="44"/>
                  </a:cubicBezTo>
                  <a:cubicBezTo>
                    <a:pt x="134" y="44"/>
                    <a:pt x="137" y="40"/>
                    <a:pt x="137" y="36"/>
                  </a:cubicBezTo>
                  <a:cubicBezTo>
                    <a:pt x="137" y="32"/>
                    <a:pt x="137" y="32"/>
                    <a:pt x="137" y="32"/>
                  </a:cubicBezTo>
                  <a:cubicBezTo>
                    <a:pt x="208" y="32"/>
                    <a:pt x="208" y="32"/>
                    <a:pt x="208" y="32"/>
                  </a:cubicBezTo>
                  <a:cubicBezTo>
                    <a:pt x="214" y="32"/>
                    <a:pt x="218" y="27"/>
                    <a:pt x="218" y="22"/>
                  </a:cubicBezTo>
                  <a:cubicBezTo>
                    <a:pt x="218" y="16"/>
                    <a:pt x="214" y="12"/>
                    <a:pt x="208" y="12"/>
                  </a:cubicBezTo>
                  <a:close/>
                  <a:moveTo>
                    <a:pt x="122" y="15"/>
                  </a:moveTo>
                  <a:cubicBezTo>
                    <a:pt x="122" y="29"/>
                    <a:pt x="122" y="29"/>
                    <a:pt x="122" y="29"/>
                  </a:cubicBezTo>
                  <a:cubicBezTo>
                    <a:pt x="96" y="29"/>
                    <a:pt x="96" y="29"/>
                    <a:pt x="96" y="29"/>
                  </a:cubicBezTo>
                  <a:cubicBezTo>
                    <a:pt x="96" y="15"/>
                    <a:pt x="96" y="15"/>
                    <a:pt x="96" y="15"/>
                  </a:cubicBezTo>
                  <a:lnTo>
                    <a:pt x="122" y="15"/>
                  </a:lnTo>
                  <a:close/>
                  <a:moveTo>
                    <a:pt x="122" y="15"/>
                  </a:moveTo>
                  <a:cubicBezTo>
                    <a:pt x="122" y="15"/>
                    <a:pt x="122" y="15"/>
                    <a:pt x="122" y="15"/>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2" name="Freeform 14"/>
            <p:cNvSpPr>
              <a:spLocks noEditPoints="1"/>
            </p:cNvSpPr>
            <p:nvPr/>
          </p:nvSpPr>
          <p:spPr bwMode="auto">
            <a:xfrm>
              <a:off x="5516563" y="3687763"/>
              <a:ext cx="501650" cy="76200"/>
            </a:xfrm>
            <a:custGeom>
              <a:avLst/>
              <a:gdLst/>
              <a:ahLst/>
              <a:cxnLst>
                <a:cxn ang="0">
                  <a:pos x="316" y="0"/>
                </a:cxn>
                <a:cxn ang="0">
                  <a:pos x="0" y="0"/>
                </a:cxn>
                <a:cxn ang="0">
                  <a:pos x="0" y="48"/>
                </a:cxn>
                <a:cxn ang="0">
                  <a:pos x="316" y="48"/>
                </a:cxn>
                <a:cxn ang="0">
                  <a:pos x="316" y="0"/>
                </a:cxn>
                <a:cxn ang="0">
                  <a:pos x="36" y="36"/>
                </a:cxn>
                <a:cxn ang="0">
                  <a:pos x="12" y="36"/>
                </a:cxn>
                <a:cxn ang="0">
                  <a:pos x="12" y="12"/>
                </a:cxn>
                <a:cxn ang="0">
                  <a:pos x="36" y="12"/>
                </a:cxn>
                <a:cxn ang="0">
                  <a:pos x="36" y="36"/>
                </a:cxn>
                <a:cxn ang="0">
                  <a:pos x="72" y="36"/>
                </a:cxn>
                <a:cxn ang="0">
                  <a:pos x="48" y="36"/>
                </a:cxn>
                <a:cxn ang="0">
                  <a:pos x="48" y="12"/>
                </a:cxn>
                <a:cxn ang="0">
                  <a:pos x="72" y="12"/>
                </a:cxn>
                <a:cxn ang="0">
                  <a:pos x="72" y="36"/>
                </a:cxn>
                <a:cxn ang="0">
                  <a:pos x="108" y="36"/>
                </a:cxn>
                <a:cxn ang="0">
                  <a:pos x="84" y="36"/>
                </a:cxn>
                <a:cxn ang="0">
                  <a:pos x="84" y="12"/>
                </a:cxn>
                <a:cxn ang="0">
                  <a:pos x="108" y="12"/>
                </a:cxn>
                <a:cxn ang="0">
                  <a:pos x="108" y="36"/>
                </a:cxn>
                <a:cxn ang="0">
                  <a:pos x="108" y="36"/>
                </a:cxn>
                <a:cxn ang="0">
                  <a:pos x="108" y="36"/>
                </a:cxn>
              </a:cxnLst>
              <a:rect l="0" t="0" r="r" b="b"/>
              <a:pathLst>
                <a:path w="316" h="48">
                  <a:moveTo>
                    <a:pt x="316" y="0"/>
                  </a:moveTo>
                  <a:lnTo>
                    <a:pt x="0" y="0"/>
                  </a:lnTo>
                  <a:lnTo>
                    <a:pt x="0" y="48"/>
                  </a:lnTo>
                  <a:lnTo>
                    <a:pt x="316" y="48"/>
                  </a:lnTo>
                  <a:lnTo>
                    <a:pt x="316" y="0"/>
                  </a:lnTo>
                  <a:close/>
                  <a:moveTo>
                    <a:pt x="36" y="36"/>
                  </a:moveTo>
                  <a:lnTo>
                    <a:pt x="12" y="36"/>
                  </a:lnTo>
                  <a:lnTo>
                    <a:pt x="12" y="12"/>
                  </a:lnTo>
                  <a:lnTo>
                    <a:pt x="36" y="12"/>
                  </a:lnTo>
                  <a:lnTo>
                    <a:pt x="36" y="36"/>
                  </a:lnTo>
                  <a:close/>
                  <a:moveTo>
                    <a:pt x="72" y="36"/>
                  </a:moveTo>
                  <a:lnTo>
                    <a:pt x="48" y="36"/>
                  </a:lnTo>
                  <a:lnTo>
                    <a:pt x="48" y="12"/>
                  </a:lnTo>
                  <a:lnTo>
                    <a:pt x="72" y="12"/>
                  </a:lnTo>
                  <a:lnTo>
                    <a:pt x="72" y="36"/>
                  </a:lnTo>
                  <a:close/>
                  <a:moveTo>
                    <a:pt x="108" y="36"/>
                  </a:moveTo>
                  <a:lnTo>
                    <a:pt x="84" y="36"/>
                  </a:lnTo>
                  <a:lnTo>
                    <a:pt x="84" y="12"/>
                  </a:lnTo>
                  <a:lnTo>
                    <a:pt x="108" y="12"/>
                  </a:lnTo>
                  <a:lnTo>
                    <a:pt x="108" y="36"/>
                  </a:lnTo>
                  <a:close/>
                  <a:moveTo>
                    <a:pt x="108" y="36"/>
                  </a:moveTo>
                  <a:lnTo>
                    <a:pt x="108"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4" name="Freeform 16"/>
            <p:cNvSpPr>
              <a:spLocks noEditPoints="1"/>
            </p:cNvSpPr>
            <p:nvPr/>
          </p:nvSpPr>
          <p:spPr bwMode="auto">
            <a:xfrm>
              <a:off x="5516563" y="3497263"/>
              <a:ext cx="501650" cy="76200"/>
            </a:xfrm>
            <a:custGeom>
              <a:avLst/>
              <a:gdLst/>
              <a:ahLst/>
              <a:cxnLst>
                <a:cxn ang="0">
                  <a:pos x="316" y="0"/>
                </a:cxn>
                <a:cxn ang="0">
                  <a:pos x="0" y="0"/>
                </a:cxn>
                <a:cxn ang="0">
                  <a:pos x="0" y="48"/>
                </a:cxn>
                <a:cxn ang="0">
                  <a:pos x="316" y="48"/>
                </a:cxn>
                <a:cxn ang="0">
                  <a:pos x="316" y="0"/>
                </a:cxn>
                <a:cxn ang="0">
                  <a:pos x="36" y="36"/>
                </a:cxn>
                <a:cxn ang="0">
                  <a:pos x="12" y="36"/>
                </a:cxn>
                <a:cxn ang="0">
                  <a:pos x="12" y="12"/>
                </a:cxn>
                <a:cxn ang="0">
                  <a:pos x="36" y="12"/>
                </a:cxn>
                <a:cxn ang="0">
                  <a:pos x="36" y="36"/>
                </a:cxn>
                <a:cxn ang="0">
                  <a:pos x="72" y="36"/>
                </a:cxn>
                <a:cxn ang="0">
                  <a:pos x="48" y="36"/>
                </a:cxn>
                <a:cxn ang="0">
                  <a:pos x="48" y="12"/>
                </a:cxn>
                <a:cxn ang="0">
                  <a:pos x="72" y="12"/>
                </a:cxn>
                <a:cxn ang="0">
                  <a:pos x="72" y="36"/>
                </a:cxn>
                <a:cxn ang="0">
                  <a:pos x="108" y="36"/>
                </a:cxn>
                <a:cxn ang="0">
                  <a:pos x="84" y="36"/>
                </a:cxn>
                <a:cxn ang="0">
                  <a:pos x="84" y="12"/>
                </a:cxn>
                <a:cxn ang="0">
                  <a:pos x="108" y="12"/>
                </a:cxn>
                <a:cxn ang="0">
                  <a:pos x="108" y="36"/>
                </a:cxn>
                <a:cxn ang="0">
                  <a:pos x="108" y="36"/>
                </a:cxn>
                <a:cxn ang="0">
                  <a:pos x="108" y="36"/>
                </a:cxn>
              </a:cxnLst>
              <a:rect l="0" t="0" r="r" b="b"/>
              <a:pathLst>
                <a:path w="316" h="48">
                  <a:moveTo>
                    <a:pt x="316" y="0"/>
                  </a:moveTo>
                  <a:lnTo>
                    <a:pt x="0" y="0"/>
                  </a:lnTo>
                  <a:lnTo>
                    <a:pt x="0" y="48"/>
                  </a:lnTo>
                  <a:lnTo>
                    <a:pt x="316" y="48"/>
                  </a:lnTo>
                  <a:lnTo>
                    <a:pt x="316" y="0"/>
                  </a:lnTo>
                  <a:close/>
                  <a:moveTo>
                    <a:pt x="36" y="36"/>
                  </a:moveTo>
                  <a:lnTo>
                    <a:pt x="12" y="36"/>
                  </a:lnTo>
                  <a:lnTo>
                    <a:pt x="12" y="12"/>
                  </a:lnTo>
                  <a:lnTo>
                    <a:pt x="36" y="12"/>
                  </a:lnTo>
                  <a:lnTo>
                    <a:pt x="36" y="36"/>
                  </a:lnTo>
                  <a:close/>
                  <a:moveTo>
                    <a:pt x="72" y="36"/>
                  </a:moveTo>
                  <a:lnTo>
                    <a:pt x="48" y="36"/>
                  </a:lnTo>
                  <a:lnTo>
                    <a:pt x="48" y="12"/>
                  </a:lnTo>
                  <a:lnTo>
                    <a:pt x="72" y="12"/>
                  </a:lnTo>
                  <a:lnTo>
                    <a:pt x="72" y="36"/>
                  </a:lnTo>
                  <a:close/>
                  <a:moveTo>
                    <a:pt x="108" y="36"/>
                  </a:moveTo>
                  <a:lnTo>
                    <a:pt x="84" y="36"/>
                  </a:lnTo>
                  <a:lnTo>
                    <a:pt x="84" y="12"/>
                  </a:lnTo>
                  <a:lnTo>
                    <a:pt x="108" y="12"/>
                  </a:lnTo>
                  <a:lnTo>
                    <a:pt x="108" y="36"/>
                  </a:lnTo>
                  <a:close/>
                  <a:moveTo>
                    <a:pt x="108" y="36"/>
                  </a:moveTo>
                  <a:lnTo>
                    <a:pt x="108"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6" name="Freeform 18"/>
            <p:cNvSpPr>
              <a:spLocks noEditPoints="1"/>
            </p:cNvSpPr>
            <p:nvPr/>
          </p:nvSpPr>
          <p:spPr bwMode="auto">
            <a:xfrm>
              <a:off x="5376863" y="3341688"/>
              <a:ext cx="782637" cy="577850"/>
            </a:xfrm>
            <a:custGeom>
              <a:avLst/>
              <a:gdLst/>
              <a:ahLst/>
              <a:cxnLst>
                <a:cxn ang="0">
                  <a:pos x="196" y="0"/>
                </a:cxn>
                <a:cxn ang="0">
                  <a:pos x="10" y="0"/>
                </a:cxn>
                <a:cxn ang="0">
                  <a:pos x="3" y="3"/>
                </a:cxn>
                <a:cxn ang="0">
                  <a:pos x="0" y="10"/>
                </a:cxn>
                <a:cxn ang="0">
                  <a:pos x="0" y="142"/>
                </a:cxn>
                <a:cxn ang="0">
                  <a:pos x="3" y="149"/>
                </a:cxn>
                <a:cxn ang="0">
                  <a:pos x="10" y="152"/>
                </a:cxn>
                <a:cxn ang="0">
                  <a:pos x="196" y="152"/>
                </a:cxn>
                <a:cxn ang="0">
                  <a:pos x="203" y="149"/>
                </a:cxn>
                <a:cxn ang="0">
                  <a:pos x="206" y="142"/>
                </a:cxn>
                <a:cxn ang="0">
                  <a:pos x="206" y="10"/>
                </a:cxn>
                <a:cxn ang="0">
                  <a:pos x="196" y="0"/>
                </a:cxn>
                <a:cxn ang="0">
                  <a:pos x="179" y="121"/>
                </a:cxn>
                <a:cxn ang="0">
                  <a:pos x="27" y="121"/>
                </a:cxn>
                <a:cxn ang="0">
                  <a:pos x="27" y="81"/>
                </a:cxn>
                <a:cxn ang="0">
                  <a:pos x="179" y="81"/>
                </a:cxn>
                <a:cxn ang="0">
                  <a:pos x="179" y="121"/>
                </a:cxn>
                <a:cxn ang="0">
                  <a:pos x="179" y="71"/>
                </a:cxn>
                <a:cxn ang="0">
                  <a:pos x="27" y="71"/>
                </a:cxn>
                <a:cxn ang="0">
                  <a:pos x="27" y="31"/>
                </a:cxn>
                <a:cxn ang="0">
                  <a:pos x="179" y="31"/>
                </a:cxn>
                <a:cxn ang="0">
                  <a:pos x="179" y="71"/>
                </a:cxn>
                <a:cxn ang="0">
                  <a:pos x="179" y="71"/>
                </a:cxn>
                <a:cxn ang="0">
                  <a:pos x="179" y="71"/>
                </a:cxn>
              </a:cxnLst>
              <a:rect l="0" t="0" r="r" b="b"/>
              <a:pathLst>
                <a:path w="206" h="152">
                  <a:moveTo>
                    <a:pt x="196" y="0"/>
                  </a:moveTo>
                  <a:cubicBezTo>
                    <a:pt x="10" y="0"/>
                    <a:pt x="10" y="0"/>
                    <a:pt x="10" y="0"/>
                  </a:cubicBezTo>
                  <a:cubicBezTo>
                    <a:pt x="8" y="0"/>
                    <a:pt x="5" y="1"/>
                    <a:pt x="3" y="3"/>
                  </a:cubicBezTo>
                  <a:cubicBezTo>
                    <a:pt x="2" y="5"/>
                    <a:pt x="0" y="7"/>
                    <a:pt x="0" y="10"/>
                  </a:cubicBezTo>
                  <a:cubicBezTo>
                    <a:pt x="0" y="142"/>
                    <a:pt x="0" y="142"/>
                    <a:pt x="0" y="142"/>
                  </a:cubicBezTo>
                  <a:cubicBezTo>
                    <a:pt x="0" y="145"/>
                    <a:pt x="2" y="148"/>
                    <a:pt x="3" y="149"/>
                  </a:cubicBezTo>
                  <a:cubicBezTo>
                    <a:pt x="5" y="151"/>
                    <a:pt x="8" y="152"/>
                    <a:pt x="10" y="152"/>
                  </a:cubicBezTo>
                  <a:cubicBezTo>
                    <a:pt x="196" y="152"/>
                    <a:pt x="196" y="152"/>
                    <a:pt x="196" y="152"/>
                  </a:cubicBezTo>
                  <a:cubicBezTo>
                    <a:pt x="199" y="152"/>
                    <a:pt x="201" y="151"/>
                    <a:pt x="203" y="149"/>
                  </a:cubicBezTo>
                  <a:cubicBezTo>
                    <a:pt x="205" y="148"/>
                    <a:pt x="206" y="145"/>
                    <a:pt x="206" y="142"/>
                  </a:cubicBezTo>
                  <a:cubicBezTo>
                    <a:pt x="206" y="10"/>
                    <a:pt x="206" y="10"/>
                    <a:pt x="206" y="10"/>
                  </a:cubicBezTo>
                  <a:cubicBezTo>
                    <a:pt x="206" y="4"/>
                    <a:pt x="201" y="0"/>
                    <a:pt x="196" y="0"/>
                  </a:cubicBezTo>
                  <a:close/>
                  <a:moveTo>
                    <a:pt x="179" y="121"/>
                  </a:moveTo>
                  <a:cubicBezTo>
                    <a:pt x="27" y="121"/>
                    <a:pt x="27" y="121"/>
                    <a:pt x="27" y="121"/>
                  </a:cubicBezTo>
                  <a:cubicBezTo>
                    <a:pt x="27" y="81"/>
                    <a:pt x="27" y="81"/>
                    <a:pt x="27" y="81"/>
                  </a:cubicBezTo>
                  <a:cubicBezTo>
                    <a:pt x="179" y="81"/>
                    <a:pt x="179" y="81"/>
                    <a:pt x="179" y="81"/>
                  </a:cubicBezTo>
                  <a:lnTo>
                    <a:pt x="179" y="121"/>
                  </a:lnTo>
                  <a:close/>
                  <a:moveTo>
                    <a:pt x="179" y="71"/>
                  </a:moveTo>
                  <a:cubicBezTo>
                    <a:pt x="27" y="71"/>
                    <a:pt x="27" y="71"/>
                    <a:pt x="27" y="71"/>
                  </a:cubicBezTo>
                  <a:cubicBezTo>
                    <a:pt x="27" y="31"/>
                    <a:pt x="27" y="31"/>
                    <a:pt x="27" y="31"/>
                  </a:cubicBezTo>
                  <a:cubicBezTo>
                    <a:pt x="179" y="31"/>
                    <a:pt x="179" y="31"/>
                    <a:pt x="179" y="31"/>
                  </a:cubicBezTo>
                  <a:lnTo>
                    <a:pt x="179" y="71"/>
                  </a:lnTo>
                  <a:close/>
                  <a:moveTo>
                    <a:pt x="179" y="71"/>
                  </a:moveTo>
                  <a:cubicBezTo>
                    <a:pt x="179" y="71"/>
                    <a:pt x="179" y="71"/>
                    <a:pt x="179" y="7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2070" name="Freeform 22"/>
          <p:cNvSpPr>
            <a:spLocks noEditPoints="1"/>
          </p:cNvSpPr>
          <p:nvPr/>
        </p:nvSpPr>
        <p:spPr bwMode="auto">
          <a:xfrm>
            <a:off x="10447494" y="3420836"/>
            <a:ext cx="581237" cy="574251"/>
          </a:xfrm>
          <a:custGeom>
            <a:avLst/>
            <a:gdLst/>
            <a:ahLst/>
            <a:cxnLst>
              <a:cxn ang="0">
                <a:pos x="131" y="82"/>
              </a:cxn>
              <a:cxn ang="0">
                <a:pos x="122" y="98"/>
              </a:cxn>
              <a:cxn ang="0">
                <a:pos x="125" y="107"/>
              </a:cxn>
              <a:cxn ang="0">
                <a:pos x="65" y="141"/>
              </a:cxn>
              <a:cxn ang="0">
                <a:pos x="51" y="134"/>
              </a:cxn>
              <a:cxn ang="0">
                <a:pos x="44" y="97"/>
              </a:cxn>
              <a:cxn ang="0">
                <a:pos x="68" y="28"/>
              </a:cxn>
              <a:cxn ang="0">
                <a:pos x="74" y="29"/>
              </a:cxn>
              <a:cxn ang="0">
                <a:pos x="86" y="24"/>
              </a:cxn>
              <a:cxn ang="0">
                <a:pos x="131" y="82"/>
              </a:cxn>
              <a:cxn ang="0">
                <a:pos x="92" y="11"/>
              </a:cxn>
              <a:cxn ang="0">
                <a:pos x="91" y="15"/>
              </a:cxn>
              <a:cxn ang="0">
                <a:pos x="141" y="80"/>
              </a:cxn>
              <a:cxn ang="0">
                <a:pos x="142" y="80"/>
              </a:cxn>
              <a:cxn ang="0">
                <a:pos x="153" y="32"/>
              </a:cxn>
              <a:cxn ang="0">
                <a:pos x="153" y="29"/>
              </a:cxn>
              <a:cxn ang="0">
                <a:pos x="102" y="0"/>
              </a:cxn>
              <a:cxn ang="0">
                <a:pos x="91" y="6"/>
              </a:cxn>
              <a:cxn ang="0">
                <a:pos x="92" y="11"/>
              </a:cxn>
              <a:cxn ang="0">
                <a:pos x="40" y="137"/>
              </a:cxn>
              <a:cxn ang="0">
                <a:pos x="33" y="97"/>
              </a:cxn>
              <a:cxn ang="0">
                <a:pos x="59" y="22"/>
              </a:cxn>
              <a:cxn ang="0">
                <a:pos x="55" y="11"/>
              </a:cxn>
              <a:cxn ang="0">
                <a:pos x="46" y="9"/>
              </a:cxn>
              <a:cxn ang="0">
                <a:pos x="0" y="85"/>
              </a:cxn>
              <a:cxn ang="0">
                <a:pos x="20" y="140"/>
              </a:cxn>
              <a:cxn ang="0">
                <a:pos x="35" y="143"/>
              </a:cxn>
              <a:cxn ang="0">
                <a:pos x="40" y="137"/>
              </a:cxn>
              <a:cxn ang="0">
                <a:pos x="163" y="45"/>
              </a:cxn>
              <a:cxn ang="0">
                <a:pos x="153" y="84"/>
              </a:cxn>
              <a:cxn ang="0">
                <a:pos x="159" y="98"/>
              </a:cxn>
              <a:cxn ang="0">
                <a:pos x="147" y="115"/>
              </a:cxn>
              <a:cxn ang="0">
                <a:pos x="147" y="116"/>
              </a:cxn>
              <a:cxn ang="0">
                <a:pos x="142" y="151"/>
              </a:cxn>
              <a:cxn ang="0">
                <a:pos x="173" y="85"/>
              </a:cxn>
              <a:cxn ang="0">
                <a:pos x="163" y="45"/>
              </a:cxn>
              <a:cxn ang="0">
                <a:pos x="132" y="114"/>
              </a:cxn>
              <a:cxn ang="0">
                <a:pos x="69" y="151"/>
              </a:cxn>
              <a:cxn ang="0">
                <a:pos x="69" y="152"/>
              </a:cxn>
              <a:cxn ang="0">
                <a:pos x="66" y="162"/>
              </a:cxn>
              <a:cxn ang="0">
                <a:pos x="74" y="170"/>
              </a:cxn>
              <a:cxn ang="0">
                <a:pos x="86" y="171"/>
              </a:cxn>
              <a:cxn ang="0">
                <a:pos x="126" y="162"/>
              </a:cxn>
              <a:cxn ang="0">
                <a:pos x="136" y="116"/>
              </a:cxn>
              <a:cxn ang="0">
                <a:pos x="136" y="116"/>
              </a:cxn>
              <a:cxn ang="0">
                <a:pos x="132" y="114"/>
              </a:cxn>
              <a:cxn ang="0">
                <a:pos x="132" y="114"/>
              </a:cxn>
              <a:cxn ang="0">
                <a:pos x="132" y="114"/>
              </a:cxn>
            </a:cxnLst>
            <a:rect l="0" t="0" r="r" b="b"/>
            <a:pathLst>
              <a:path w="173" h="171">
                <a:moveTo>
                  <a:pt x="131" y="82"/>
                </a:moveTo>
                <a:cubicBezTo>
                  <a:pt x="126" y="86"/>
                  <a:pt x="122" y="91"/>
                  <a:pt x="122" y="98"/>
                </a:cubicBezTo>
                <a:cubicBezTo>
                  <a:pt x="122" y="101"/>
                  <a:pt x="123" y="104"/>
                  <a:pt x="125" y="107"/>
                </a:cubicBezTo>
                <a:cubicBezTo>
                  <a:pt x="109" y="124"/>
                  <a:pt x="88" y="136"/>
                  <a:pt x="65" y="141"/>
                </a:cubicBezTo>
                <a:cubicBezTo>
                  <a:pt x="62" y="137"/>
                  <a:pt x="57" y="134"/>
                  <a:pt x="51" y="134"/>
                </a:cubicBezTo>
                <a:cubicBezTo>
                  <a:pt x="47" y="122"/>
                  <a:pt x="44" y="110"/>
                  <a:pt x="44" y="97"/>
                </a:cubicBezTo>
                <a:cubicBezTo>
                  <a:pt x="44" y="71"/>
                  <a:pt x="53" y="47"/>
                  <a:pt x="68" y="28"/>
                </a:cubicBezTo>
                <a:cubicBezTo>
                  <a:pt x="70" y="29"/>
                  <a:pt x="72" y="29"/>
                  <a:pt x="74" y="29"/>
                </a:cubicBezTo>
                <a:cubicBezTo>
                  <a:pt x="78" y="29"/>
                  <a:pt x="82" y="27"/>
                  <a:pt x="86" y="24"/>
                </a:cubicBezTo>
                <a:cubicBezTo>
                  <a:pt x="107" y="38"/>
                  <a:pt x="123" y="58"/>
                  <a:pt x="131" y="82"/>
                </a:cubicBezTo>
                <a:close/>
                <a:moveTo>
                  <a:pt x="92" y="11"/>
                </a:moveTo>
                <a:cubicBezTo>
                  <a:pt x="92" y="12"/>
                  <a:pt x="92" y="13"/>
                  <a:pt x="91" y="15"/>
                </a:cubicBezTo>
                <a:cubicBezTo>
                  <a:pt x="115" y="30"/>
                  <a:pt x="133" y="53"/>
                  <a:pt x="141" y="80"/>
                </a:cubicBezTo>
                <a:cubicBezTo>
                  <a:pt x="142" y="80"/>
                  <a:pt x="142" y="80"/>
                  <a:pt x="142" y="80"/>
                </a:cubicBezTo>
                <a:cubicBezTo>
                  <a:pt x="149" y="65"/>
                  <a:pt x="153" y="49"/>
                  <a:pt x="153" y="32"/>
                </a:cubicBezTo>
                <a:cubicBezTo>
                  <a:pt x="153" y="31"/>
                  <a:pt x="153" y="30"/>
                  <a:pt x="153" y="29"/>
                </a:cubicBezTo>
                <a:cubicBezTo>
                  <a:pt x="140" y="14"/>
                  <a:pt x="122" y="4"/>
                  <a:pt x="102" y="0"/>
                </a:cubicBezTo>
                <a:cubicBezTo>
                  <a:pt x="98" y="2"/>
                  <a:pt x="95" y="4"/>
                  <a:pt x="91" y="6"/>
                </a:cubicBezTo>
                <a:cubicBezTo>
                  <a:pt x="92" y="8"/>
                  <a:pt x="92" y="9"/>
                  <a:pt x="92" y="11"/>
                </a:cubicBezTo>
                <a:close/>
                <a:moveTo>
                  <a:pt x="40" y="137"/>
                </a:moveTo>
                <a:cubicBezTo>
                  <a:pt x="36" y="124"/>
                  <a:pt x="33" y="111"/>
                  <a:pt x="33" y="97"/>
                </a:cubicBezTo>
                <a:cubicBezTo>
                  <a:pt x="33" y="69"/>
                  <a:pt x="43" y="42"/>
                  <a:pt x="59" y="22"/>
                </a:cubicBezTo>
                <a:cubicBezTo>
                  <a:pt x="57" y="19"/>
                  <a:pt x="55" y="15"/>
                  <a:pt x="55" y="11"/>
                </a:cubicBezTo>
                <a:cubicBezTo>
                  <a:pt x="52" y="10"/>
                  <a:pt x="49" y="9"/>
                  <a:pt x="46" y="9"/>
                </a:cubicBezTo>
                <a:cubicBezTo>
                  <a:pt x="19" y="23"/>
                  <a:pt x="0" y="52"/>
                  <a:pt x="0" y="85"/>
                </a:cubicBezTo>
                <a:cubicBezTo>
                  <a:pt x="0" y="106"/>
                  <a:pt x="8" y="125"/>
                  <a:pt x="20" y="140"/>
                </a:cubicBezTo>
                <a:cubicBezTo>
                  <a:pt x="25" y="141"/>
                  <a:pt x="30" y="142"/>
                  <a:pt x="35" y="143"/>
                </a:cubicBezTo>
                <a:cubicBezTo>
                  <a:pt x="36" y="140"/>
                  <a:pt x="38" y="138"/>
                  <a:pt x="40" y="137"/>
                </a:cubicBezTo>
                <a:close/>
                <a:moveTo>
                  <a:pt x="163" y="45"/>
                </a:moveTo>
                <a:cubicBezTo>
                  <a:pt x="162" y="59"/>
                  <a:pt x="158" y="72"/>
                  <a:pt x="153" y="84"/>
                </a:cubicBezTo>
                <a:cubicBezTo>
                  <a:pt x="157" y="87"/>
                  <a:pt x="159" y="92"/>
                  <a:pt x="159" y="98"/>
                </a:cubicBezTo>
                <a:cubicBezTo>
                  <a:pt x="159" y="106"/>
                  <a:pt x="154" y="112"/>
                  <a:pt x="147" y="115"/>
                </a:cubicBezTo>
                <a:cubicBezTo>
                  <a:pt x="147" y="115"/>
                  <a:pt x="147" y="116"/>
                  <a:pt x="147" y="116"/>
                </a:cubicBezTo>
                <a:cubicBezTo>
                  <a:pt x="147" y="128"/>
                  <a:pt x="145" y="140"/>
                  <a:pt x="142" y="151"/>
                </a:cubicBezTo>
                <a:cubicBezTo>
                  <a:pt x="161" y="135"/>
                  <a:pt x="173" y="112"/>
                  <a:pt x="173" y="85"/>
                </a:cubicBezTo>
                <a:cubicBezTo>
                  <a:pt x="173" y="71"/>
                  <a:pt x="169" y="57"/>
                  <a:pt x="163" y="45"/>
                </a:cubicBezTo>
                <a:close/>
                <a:moveTo>
                  <a:pt x="132" y="114"/>
                </a:moveTo>
                <a:cubicBezTo>
                  <a:pt x="116" y="133"/>
                  <a:pt x="94" y="146"/>
                  <a:pt x="69" y="151"/>
                </a:cubicBezTo>
                <a:cubicBezTo>
                  <a:pt x="69" y="151"/>
                  <a:pt x="69" y="152"/>
                  <a:pt x="69" y="152"/>
                </a:cubicBezTo>
                <a:cubicBezTo>
                  <a:pt x="69" y="156"/>
                  <a:pt x="68" y="159"/>
                  <a:pt x="66" y="162"/>
                </a:cubicBezTo>
                <a:cubicBezTo>
                  <a:pt x="69" y="165"/>
                  <a:pt x="71" y="168"/>
                  <a:pt x="74" y="170"/>
                </a:cubicBezTo>
                <a:cubicBezTo>
                  <a:pt x="78" y="171"/>
                  <a:pt x="82" y="171"/>
                  <a:pt x="86" y="171"/>
                </a:cubicBezTo>
                <a:cubicBezTo>
                  <a:pt x="101" y="171"/>
                  <a:pt x="114" y="168"/>
                  <a:pt x="126" y="162"/>
                </a:cubicBezTo>
                <a:cubicBezTo>
                  <a:pt x="132" y="148"/>
                  <a:pt x="136" y="133"/>
                  <a:pt x="136" y="116"/>
                </a:cubicBezTo>
                <a:cubicBezTo>
                  <a:pt x="136" y="116"/>
                  <a:pt x="136" y="116"/>
                  <a:pt x="136" y="116"/>
                </a:cubicBezTo>
                <a:cubicBezTo>
                  <a:pt x="135" y="115"/>
                  <a:pt x="134" y="115"/>
                  <a:pt x="132" y="114"/>
                </a:cubicBezTo>
                <a:close/>
                <a:moveTo>
                  <a:pt x="132" y="114"/>
                </a:moveTo>
                <a:cubicBezTo>
                  <a:pt x="132" y="114"/>
                  <a:pt x="132" y="114"/>
                  <a:pt x="132" y="11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7" name="Group 56"/>
          <p:cNvGrpSpPr/>
          <p:nvPr/>
        </p:nvGrpSpPr>
        <p:grpSpPr>
          <a:xfrm>
            <a:off x="2425359" y="4743072"/>
            <a:ext cx="2205687" cy="818989"/>
            <a:chOff x="-296510" y="1412561"/>
            <a:chExt cx="1654265" cy="614242"/>
          </a:xfrm>
        </p:grpSpPr>
        <p:sp>
          <p:nvSpPr>
            <p:cNvPr id="64" name="TextBox 63"/>
            <p:cNvSpPr txBox="1"/>
            <p:nvPr/>
          </p:nvSpPr>
          <p:spPr>
            <a:xfrm>
              <a:off x="-296510" y="1611304"/>
              <a:ext cx="1654265"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65" name="Rectangle 64"/>
            <p:cNvSpPr/>
            <p:nvPr/>
          </p:nvSpPr>
          <p:spPr>
            <a:xfrm>
              <a:off x="-273763" y="1412561"/>
              <a:ext cx="903084" cy="184666"/>
            </a:xfrm>
            <a:prstGeom prst="rect">
              <a:avLst/>
            </a:prstGeom>
          </p:spPr>
          <p:txBody>
            <a:bodyPr wrap="none" lIns="0" tIns="0" rIns="0" bIns="0">
              <a:spAutoFit/>
            </a:bodyPr>
            <a:lstStyle/>
            <a:p>
              <a:pPr algn="ctr"/>
              <a:r>
                <a:rPr lang="en-US" sz="1600" b="1" dirty="0">
                  <a:solidFill>
                    <a:srgbClr val="5C9AD3"/>
                  </a:solidFill>
                </a:rPr>
                <a:t>Keyword Here</a:t>
              </a:r>
            </a:p>
          </p:txBody>
        </p:sp>
      </p:grpSp>
      <p:grpSp>
        <p:nvGrpSpPr>
          <p:cNvPr id="8" name="Group 56"/>
          <p:cNvGrpSpPr/>
          <p:nvPr/>
        </p:nvGrpSpPr>
        <p:grpSpPr>
          <a:xfrm>
            <a:off x="7649514" y="4735468"/>
            <a:ext cx="2205687" cy="826593"/>
            <a:chOff x="-296510" y="1406858"/>
            <a:chExt cx="1654265" cy="619945"/>
          </a:xfrm>
        </p:grpSpPr>
        <p:sp>
          <p:nvSpPr>
            <p:cNvPr id="67" name="TextBox 66"/>
            <p:cNvSpPr txBox="1"/>
            <p:nvPr/>
          </p:nvSpPr>
          <p:spPr>
            <a:xfrm>
              <a:off x="-296510" y="1611304"/>
              <a:ext cx="1654265"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68" name="Rectangle 67"/>
            <p:cNvSpPr/>
            <p:nvPr/>
          </p:nvSpPr>
          <p:spPr>
            <a:xfrm>
              <a:off x="-277956" y="1406858"/>
              <a:ext cx="903084" cy="184666"/>
            </a:xfrm>
            <a:prstGeom prst="rect">
              <a:avLst/>
            </a:prstGeom>
          </p:spPr>
          <p:txBody>
            <a:bodyPr wrap="none" lIns="0" tIns="0" rIns="0" bIns="0">
              <a:spAutoFit/>
            </a:bodyPr>
            <a:lstStyle/>
            <a:p>
              <a:pPr algn="ctr"/>
              <a:r>
                <a:rPr lang="en-US" sz="1600" b="1" dirty="0">
                  <a:solidFill>
                    <a:srgbClr val="44546B"/>
                  </a:solidFill>
                </a:rPr>
                <a:t>Keyword Here</a:t>
              </a:r>
            </a:p>
          </p:txBody>
        </p:sp>
      </p:grpSp>
      <p:grpSp>
        <p:nvGrpSpPr>
          <p:cNvPr id="9" name="Group 56"/>
          <p:cNvGrpSpPr/>
          <p:nvPr/>
        </p:nvGrpSpPr>
        <p:grpSpPr>
          <a:xfrm>
            <a:off x="908679" y="1816004"/>
            <a:ext cx="2896208" cy="826593"/>
            <a:chOff x="-296510" y="1406858"/>
            <a:chExt cx="2172156" cy="619945"/>
          </a:xfrm>
        </p:grpSpPr>
        <p:sp>
          <p:nvSpPr>
            <p:cNvPr id="70" name="TextBox 69"/>
            <p:cNvSpPr txBox="1"/>
            <p:nvPr/>
          </p:nvSpPr>
          <p:spPr>
            <a:xfrm>
              <a:off x="-296510" y="1611304"/>
              <a:ext cx="2172156"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71" name="Rectangle 70"/>
            <p:cNvSpPr/>
            <p:nvPr/>
          </p:nvSpPr>
          <p:spPr>
            <a:xfrm>
              <a:off x="-296510" y="1406858"/>
              <a:ext cx="903084" cy="184666"/>
            </a:xfrm>
            <a:prstGeom prst="rect">
              <a:avLst/>
            </a:prstGeom>
          </p:spPr>
          <p:txBody>
            <a:bodyPr wrap="none" lIns="0" tIns="0" rIns="0" bIns="0">
              <a:spAutoFit/>
            </a:bodyPr>
            <a:lstStyle/>
            <a:p>
              <a:r>
                <a:rPr lang="en-US" sz="1600" b="1" dirty="0">
                  <a:solidFill>
                    <a:srgbClr val="FE4A1E"/>
                  </a:solidFill>
                </a:rPr>
                <a:t>Keyword Here</a:t>
              </a:r>
            </a:p>
          </p:txBody>
        </p:sp>
      </p:grpSp>
      <p:grpSp>
        <p:nvGrpSpPr>
          <p:cNvPr id="10" name="Group 56"/>
          <p:cNvGrpSpPr/>
          <p:nvPr/>
        </p:nvGrpSpPr>
        <p:grpSpPr>
          <a:xfrm>
            <a:off x="8387113" y="1804836"/>
            <a:ext cx="2896208" cy="837761"/>
            <a:chOff x="-296510" y="1398482"/>
            <a:chExt cx="2172156" cy="628321"/>
          </a:xfrm>
        </p:grpSpPr>
        <p:sp>
          <p:nvSpPr>
            <p:cNvPr id="76" name="TextBox 75"/>
            <p:cNvSpPr txBox="1"/>
            <p:nvPr/>
          </p:nvSpPr>
          <p:spPr>
            <a:xfrm>
              <a:off x="-296510" y="1611304"/>
              <a:ext cx="2172156"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77" name="Rectangle 76"/>
            <p:cNvSpPr/>
            <p:nvPr/>
          </p:nvSpPr>
          <p:spPr>
            <a:xfrm>
              <a:off x="-251015" y="1398482"/>
              <a:ext cx="903083" cy="184666"/>
            </a:xfrm>
            <a:prstGeom prst="rect">
              <a:avLst/>
            </a:prstGeom>
          </p:spPr>
          <p:txBody>
            <a:bodyPr wrap="none" lIns="0" tIns="0" rIns="0" bIns="0">
              <a:spAutoFit/>
            </a:bodyPr>
            <a:lstStyle/>
            <a:p>
              <a:pPr algn="r"/>
              <a:r>
                <a:rPr lang="en-US" sz="1600" b="1" dirty="0">
                  <a:solidFill>
                    <a:srgbClr val="7A7A7A"/>
                  </a:solidFill>
                </a:rPr>
                <a:t>Keyword Here</a:t>
              </a:r>
            </a:p>
          </p:txBody>
        </p:sp>
      </p:grpSp>
      <p:sp>
        <p:nvSpPr>
          <p:cNvPr id="44" name="TextBox 43"/>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Tree>
    <p:extLst>
      <p:ext uri="{BB962C8B-B14F-4D97-AF65-F5344CB8AC3E}">
        <p14:creationId xmlns:p14="http://schemas.microsoft.com/office/powerpoint/2010/main" val="147627714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53"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2053"/>
                                        </p:tgtEl>
                                        <p:attrNameLst>
                                          <p:attrName>style.visibility</p:attrName>
                                        </p:attrNameLst>
                                      </p:cBhvr>
                                      <p:to>
                                        <p:strVal val="visible"/>
                                      </p:to>
                                    </p:set>
                                    <p:anim calcmode="lin" valueType="num">
                                      <p:cBhvr>
                                        <p:cTn id="17" dur="500" fill="hold"/>
                                        <p:tgtEl>
                                          <p:spTgt spid="2053"/>
                                        </p:tgtEl>
                                        <p:attrNameLst>
                                          <p:attrName>ppt_w</p:attrName>
                                        </p:attrNameLst>
                                      </p:cBhvr>
                                      <p:tavLst>
                                        <p:tav tm="0">
                                          <p:val>
                                            <p:fltVal val="0"/>
                                          </p:val>
                                        </p:tav>
                                        <p:tav tm="100000">
                                          <p:val>
                                            <p:strVal val="#ppt_w"/>
                                          </p:val>
                                        </p:tav>
                                      </p:tavLst>
                                    </p:anim>
                                    <p:anim calcmode="lin" valueType="num">
                                      <p:cBhvr>
                                        <p:cTn id="18" dur="500" fill="hold"/>
                                        <p:tgtEl>
                                          <p:spTgt spid="2053"/>
                                        </p:tgtEl>
                                        <p:attrNameLst>
                                          <p:attrName>ppt_h</p:attrName>
                                        </p:attrNameLst>
                                      </p:cBhvr>
                                      <p:tavLst>
                                        <p:tav tm="0">
                                          <p:val>
                                            <p:fltVal val="0"/>
                                          </p:val>
                                        </p:tav>
                                        <p:tav tm="100000">
                                          <p:val>
                                            <p:strVal val="#ppt_h"/>
                                          </p:val>
                                        </p:tav>
                                      </p:tavLst>
                                    </p:anim>
                                    <p:animEffect transition="in" filter="fade">
                                      <p:cBhvr>
                                        <p:cTn id="19" dur="500"/>
                                        <p:tgtEl>
                                          <p:spTgt spid="2053"/>
                                        </p:tgtEl>
                                      </p:cBhvr>
                                    </p:animEffect>
                                  </p:childTnLst>
                                </p:cTn>
                              </p:par>
                            </p:childTnLst>
                          </p:cTn>
                        </p:par>
                        <p:par>
                          <p:cTn id="20" fill="hold">
                            <p:stCondLst>
                              <p:cond delay="1500"/>
                            </p:stCondLst>
                            <p:childTnLst>
                              <p:par>
                                <p:cTn id="21" presetID="2" presetClass="entr" presetSubtype="8" accel="50000" decel="50000"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0-#ppt_w/2"/>
                                          </p:val>
                                        </p:tav>
                                        <p:tav tm="100000">
                                          <p:val>
                                            <p:strVal val="#ppt_x"/>
                                          </p:val>
                                        </p:tav>
                                      </p:tavLst>
                                    </p:anim>
                                    <p:anim calcmode="lin" valueType="num">
                                      <p:cBhvr additive="base">
                                        <p:cTn id="24" dur="500" fill="hold"/>
                                        <p:tgtEl>
                                          <p:spTgt spid="9"/>
                                        </p:tgtEl>
                                        <p:attrNameLst>
                                          <p:attrName>ppt_y</p:attrName>
                                        </p:attrNameLst>
                                      </p:cBhvr>
                                      <p:tavLst>
                                        <p:tav tm="0">
                                          <p:val>
                                            <p:strVal val="#ppt_y"/>
                                          </p:val>
                                        </p:tav>
                                        <p:tav tm="100000">
                                          <p:val>
                                            <p:strVal val="#ppt_y"/>
                                          </p:val>
                                        </p:tav>
                                      </p:tavLst>
                                    </p:anim>
                                  </p:childTnLst>
                                </p:cTn>
                              </p:par>
                            </p:childTnLst>
                          </p:cTn>
                        </p:par>
                        <p:par>
                          <p:cTn id="25" fill="hold">
                            <p:stCondLst>
                              <p:cond delay="2000"/>
                            </p:stCondLst>
                            <p:childTnLst>
                              <p:par>
                                <p:cTn id="26" presetID="18" presetClass="entr" presetSubtype="6" fill="hold" nodeType="afterEffect">
                                  <p:stCondLst>
                                    <p:cond delay="0"/>
                                  </p:stCondLst>
                                  <p:childTnLst>
                                    <p:set>
                                      <p:cBhvr>
                                        <p:cTn id="27" dur="1" fill="hold">
                                          <p:stCondLst>
                                            <p:cond delay="0"/>
                                          </p:stCondLst>
                                        </p:cTn>
                                        <p:tgtEl>
                                          <p:spTgt spid="220"/>
                                        </p:tgtEl>
                                        <p:attrNameLst>
                                          <p:attrName>style.visibility</p:attrName>
                                        </p:attrNameLst>
                                      </p:cBhvr>
                                      <p:to>
                                        <p:strVal val="visible"/>
                                      </p:to>
                                    </p:set>
                                    <p:animEffect transition="in" filter="strips(downRight)">
                                      <p:cBhvr>
                                        <p:cTn id="28" dur="500"/>
                                        <p:tgtEl>
                                          <p:spTgt spid="220"/>
                                        </p:tgtEl>
                                      </p:cBhvr>
                                    </p:animEffect>
                                  </p:childTnLst>
                                </p:cTn>
                              </p:par>
                            </p:childTnLst>
                          </p:cTn>
                        </p:par>
                        <p:par>
                          <p:cTn id="29" fill="hold">
                            <p:stCondLst>
                              <p:cond delay="2500"/>
                            </p:stCondLst>
                            <p:childTnLst>
                              <p:par>
                                <p:cTn id="30" presetID="53" presetClass="entr" presetSubtype="0" fill="hold" nodeType="after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500" fill="hold"/>
                                        <p:tgtEl>
                                          <p:spTgt spid="2"/>
                                        </p:tgtEl>
                                        <p:attrNameLst>
                                          <p:attrName>ppt_w</p:attrName>
                                        </p:attrNameLst>
                                      </p:cBhvr>
                                      <p:tavLst>
                                        <p:tav tm="0">
                                          <p:val>
                                            <p:fltVal val="0"/>
                                          </p:val>
                                        </p:tav>
                                        <p:tav tm="100000">
                                          <p:val>
                                            <p:strVal val="#ppt_w"/>
                                          </p:val>
                                        </p:tav>
                                      </p:tavLst>
                                    </p:anim>
                                    <p:anim calcmode="lin" valueType="num">
                                      <p:cBhvr>
                                        <p:cTn id="33" dur="500" fill="hold"/>
                                        <p:tgtEl>
                                          <p:spTgt spid="2"/>
                                        </p:tgtEl>
                                        <p:attrNameLst>
                                          <p:attrName>ppt_h</p:attrName>
                                        </p:attrNameLst>
                                      </p:cBhvr>
                                      <p:tavLst>
                                        <p:tav tm="0">
                                          <p:val>
                                            <p:fltVal val="0"/>
                                          </p:val>
                                        </p:tav>
                                        <p:tav tm="100000">
                                          <p:val>
                                            <p:strVal val="#ppt_h"/>
                                          </p:val>
                                        </p:tav>
                                      </p:tavLst>
                                    </p:anim>
                                    <p:animEffect transition="in" filter="fade">
                                      <p:cBhvr>
                                        <p:cTn id="34" dur="500"/>
                                        <p:tgtEl>
                                          <p:spTgt spid="2"/>
                                        </p:tgtEl>
                                      </p:cBhvr>
                                    </p:animEffect>
                                  </p:childTnLst>
                                </p:cTn>
                              </p:par>
                            </p:childTnLst>
                          </p:cTn>
                        </p:par>
                        <p:par>
                          <p:cTn id="35" fill="hold">
                            <p:stCondLst>
                              <p:cond delay="3000"/>
                            </p:stCondLst>
                            <p:childTnLst>
                              <p:par>
                                <p:cTn id="36" presetID="53" presetClass="entr" presetSubtype="0" fill="hold" grpId="0" nodeType="afterEffect">
                                  <p:stCondLst>
                                    <p:cond delay="0"/>
                                  </p:stCondLst>
                                  <p:childTnLst>
                                    <p:set>
                                      <p:cBhvr>
                                        <p:cTn id="37" dur="1" fill="hold">
                                          <p:stCondLst>
                                            <p:cond delay="0"/>
                                          </p:stCondLst>
                                        </p:cTn>
                                        <p:tgtEl>
                                          <p:spTgt spid="2057"/>
                                        </p:tgtEl>
                                        <p:attrNameLst>
                                          <p:attrName>style.visibility</p:attrName>
                                        </p:attrNameLst>
                                      </p:cBhvr>
                                      <p:to>
                                        <p:strVal val="visible"/>
                                      </p:to>
                                    </p:set>
                                    <p:anim calcmode="lin" valueType="num">
                                      <p:cBhvr>
                                        <p:cTn id="38" dur="500" fill="hold"/>
                                        <p:tgtEl>
                                          <p:spTgt spid="2057"/>
                                        </p:tgtEl>
                                        <p:attrNameLst>
                                          <p:attrName>ppt_w</p:attrName>
                                        </p:attrNameLst>
                                      </p:cBhvr>
                                      <p:tavLst>
                                        <p:tav tm="0">
                                          <p:val>
                                            <p:fltVal val="0"/>
                                          </p:val>
                                        </p:tav>
                                        <p:tav tm="100000">
                                          <p:val>
                                            <p:strVal val="#ppt_w"/>
                                          </p:val>
                                        </p:tav>
                                      </p:tavLst>
                                    </p:anim>
                                    <p:anim calcmode="lin" valueType="num">
                                      <p:cBhvr>
                                        <p:cTn id="39" dur="500" fill="hold"/>
                                        <p:tgtEl>
                                          <p:spTgt spid="2057"/>
                                        </p:tgtEl>
                                        <p:attrNameLst>
                                          <p:attrName>ppt_h</p:attrName>
                                        </p:attrNameLst>
                                      </p:cBhvr>
                                      <p:tavLst>
                                        <p:tav tm="0">
                                          <p:val>
                                            <p:fltVal val="0"/>
                                          </p:val>
                                        </p:tav>
                                        <p:tav tm="100000">
                                          <p:val>
                                            <p:strVal val="#ppt_h"/>
                                          </p:val>
                                        </p:tav>
                                      </p:tavLst>
                                    </p:anim>
                                    <p:animEffect transition="in" filter="fade">
                                      <p:cBhvr>
                                        <p:cTn id="40" dur="500"/>
                                        <p:tgtEl>
                                          <p:spTgt spid="2057"/>
                                        </p:tgtEl>
                                      </p:cBhvr>
                                    </p:animEffect>
                                  </p:childTnLst>
                                </p:cTn>
                              </p:par>
                            </p:childTnLst>
                          </p:cTn>
                        </p:par>
                        <p:par>
                          <p:cTn id="41" fill="hold">
                            <p:stCondLst>
                              <p:cond delay="3500"/>
                            </p:stCondLst>
                            <p:childTnLst>
                              <p:par>
                                <p:cTn id="42" presetID="2" presetClass="entr" presetSubtype="4" accel="50000" decel="50000" fill="hold" nodeType="afterEffect">
                                  <p:stCondLst>
                                    <p:cond delay="0"/>
                                  </p:stCondLst>
                                  <p:childTnLst>
                                    <p:set>
                                      <p:cBhvr>
                                        <p:cTn id="43" dur="1" fill="hold">
                                          <p:stCondLst>
                                            <p:cond delay="0"/>
                                          </p:stCondLst>
                                        </p:cTn>
                                        <p:tgtEl>
                                          <p:spTgt spid="7"/>
                                        </p:tgtEl>
                                        <p:attrNameLst>
                                          <p:attrName>style.visibility</p:attrName>
                                        </p:attrNameLst>
                                      </p:cBhvr>
                                      <p:to>
                                        <p:strVal val="visible"/>
                                      </p:to>
                                    </p:set>
                                    <p:anim calcmode="lin" valueType="num">
                                      <p:cBhvr additive="base">
                                        <p:cTn id="44" dur="500" fill="hold"/>
                                        <p:tgtEl>
                                          <p:spTgt spid="7"/>
                                        </p:tgtEl>
                                        <p:attrNameLst>
                                          <p:attrName>ppt_x</p:attrName>
                                        </p:attrNameLst>
                                      </p:cBhvr>
                                      <p:tavLst>
                                        <p:tav tm="0">
                                          <p:val>
                                            <p:strVal val="#ppt_x"/>
                                          </p:val>
                                        </p:tav>
                                        <p:tav tm="100000">
                                          <p:val>
                                            <p:strVal val="#ppt_x"/>
                                          </p:val>
                                        </p:tav>
                                      </p:tavLst>
                                    </p:anim>
                                    <p:anim calcmode="lin" valueType="num">
                                      <p:cBhvr additive="base">
                                        <p:cTn id="45" dur="500" fill="hold"/>
                                        <p:tgtEl>
                                          <p:spTgt spid="7"/>
                                        </p:tgtEl>
                                        <p:attrNameLst>
                                          <p:attrName>ppt_y</p:attrName>
                                        </p:attrNameLst>
                                      </p:cBhvr>
                                      <p:tavLst>
                                        <p:tav tm="0">
                                          <p:val>
                                            <p:strVal val="1+#ppt_h/2"/>
                                          </p:val>
                                        </p:tav>
                                        <p:tav tm="100000">
                                          <p:val>
                                            <p:strVal val="#ppt_y"/>
                                          </p:val>
                                        </p:tav>
                                      </p:tavLst>
                                    </p:anim>
                                  </p:childTnLst>
                                </p:cTn>
                              </p:par>
                            </p:childTnLst>
                          </p:cTn>
                        </p:par>
                        <p:par>
                          <p:cTn id="46" fill="hold">
                            <p:stCondLst>
                              <p:cond delay="4000"/>
                            </p:stCondLst>
                            <p:childTnLst>
                              <p:par>
                                <p:cTn id="47" presetID="18" presetClass="entr" presetSubtype="6" fill="hold" nodeType="afterEffect">
                                  <p:stCondLst>
                                    <p:cond delay="0"/>
                                  </p:stCondLst>
                                  <p:childTnLst>
                                    <p:set>
                                      <p:cBhvr>
                                        <p:cTn id="48" dur="1" fill="hold">
                                          <p:stCondLst>
                                            <p:cond delay="0"/>
                                          </p:stCondLst>
                                        </p:cTn>
                                        <p:tgtEl>
                                          <p:spTgt spid="213"/>
                                        </p:tgtEl>
                                        <p:attrNameLst>
                                          <p:attrName>style.visibility</p:attrName>
                                        </p:attrNameLst>
                                      </p:cBhvr>
                                      <p:to>
                                        <p:strVal val="visible"/>
                                      </p:to>
                                    </p:set>
                                    <p:animEffect transition="in" filter="strips(downRight)">
                                      <p:cBhvr>
                                        <p:cTn id="49" dur="500"/>
                                        <p:tgtEl>
                                          <p:spTgt spid="213"/>
                                        </p:tgtEl>
                                      </p:cBhvr>
                                    </p:animEffect>
                                  </p:childTnLst>
                                </p:cTn>
                              </p:par>
                              <p:par>
                                <p:cTn id="50" presetID="20" presetClass="entr" presetSubtype="0" fill="hold" grpId="0" nodeType="withEffect">
                                  <p:stCondLst>
                                    <p:cond delay="0"/>
                                  </p:stCondLst>
                                  <p:childTnLst>
                                    <p:set>
                                      <p:cBhvr>
                                        <p:cTn id="51" dur="1" fill="hold">
                                          <p:stCondLst>
                                            <p:cond delay="0"/>
                                          </p:stCondLst>
                                        </p:cTn>
                                        <p:tgtEl>
                                          <p:spTgt spid="215"/>
                                        </p:tgtEl>
                                        <p:attrNameLst>
                                          <p:attrName>style.visibility</p:attrName>
                                        </p:attrNameLst>
                                      </p:cBhvr>
                                      <p:to>
                                        <p:strVal val="visible"/>
                                      </p:to>
                                    </p:set>
                                    <p:animEffect transition="in" filter="wedge">
                                      <p:cBhvr>
                                        <p:cTn id="52" dur="1000"/>
                                        <p:tgtEl>
                                          <p:spTgt spid="215"/>
                                        </p:tgtEl>
                                      </p:cBhvr>
                                    </p:animEffect>
                                  </p:childTnLst>
                                </p:cTn>
                              </p:par>
                            </p:childTnLst>
                          </p:cTn>
                        </p:par>
                        <p:par>
                          <p:cTn id="53" fill="hold">
                            <p:stCondLst>
                              <p:cond delay="5000"/>
                            </p:stCondLst>
                            <p:childTnLst>
                              <p:par>
                                <p:cTn id="54" presetID="53" presetClass="entr" presetSubtype="0" fill="hold" grpId="0" nodeType="afterEffect">
                                  <p:stCondLst>
                                    <p:cond delay="0"/>
                                  </p:stCondLst>
                                  <p:childTnLst>
                                    <p:set>
                                      <p:cBhvr>
                                        <p:cTn id="55" dur="1" fill="hold">
                                          <p:stCondLst>
                                            <p:cond delay="0"/>
                                          </p:stCondLst>
                                        </p:cTn>
                                        <p:tgtEl>
                                          <p:spTgt spid="208"/>
                                        </p:tgtEl>
                                        <p:attrNameLst>
                                          <p:attrName>style.visibility</p:attrName>
                                        </p:attrNameLst>
                                      </p:cBhvr>
                                      <p:to>
                                        <p:strVal val="visible"/>
                                      </p:to>
                                    </p:set>
                                    <p:anim calcmode="lin" valueType="num">
                                      <p:cBhvr>
                                        <p:cTn id="56" dur="500" fill="hold"/>
                                        <p:tgtEl>
                                          <p:spTgt spid="208"/>
                                        </p:tgtEl>
                                        <p:attrNameLst>
                                          <p:attrName>ppt_w</p:attrName>
                                        </p:attrNameLst>
                                      </p:cBhvr>
                                      <p:tavLst>
                                        <p:tav tm="0">
                                          <p:val>
                                            <p:fltVal val="0"/>
                                          </p:val>
                                        </p:tav>
                                        <p:tav tm="100000">
                                          <p:val>
                                            <p:strVal val="#ppt_w"/>
                                          </p:val>
                                        </p:tav>
                                      </p:tavLst>
                                    </p:anim>
                                    <p:anim calcmode="lin" valueType="num">
                                      <p:cBhvr>
                                        <p:cTn id="57" dur="500" fill="hold"/>
                                        <p:tgtEl>
                                          <p:spTgt spid="208"/>
                                        </p:tgtEl>
                                        <p:attrNameLst>
                                          <p:attrName>ppt_h</p:attrName>
                                        </p:attrNameLst>
                                      </p:cBhvr>
                                      <p:tavLst>
                                        <p:tav tm="0">
                                          <p:val>
                                            <p:fltVal val="0"/>
                                          </p:val>
                                        </p:tav>
                                        <p:tav tm="100000">
                                          <p:val>
                                            <p:strVal val="#ppt_h"/>
                                          </p:val>
                                        </p:tav>
                                      </p:tavLst>
                                    </p:anim>
                                    <p:animEffect transition="in" filter="fade">
                                      <p:cBhvr>
                                        <p:cTn id="58" dur="500"/>
                                        <p:tgtEl>
                                          <p:spTgt spid="208"/>
                                        </p:tgtEl>
                                      </p:cBhvr>
                                    </p:animEffect>
                                  </p:childTnLst>
                                </p:cTn>
                              </p:par>
                            </p:childTnLst>
                          </p:cTn>
                        </p:par>
                        <p:par>
                          <p:cTn id="59" fill="hold">
                            <p:stCondLst>
                              <p:cond delay="5500"/>
                            </p:stCondLst>
                            <p:childTnLst>
                              <p:par>
                                <p:cTn id="60" presetID="18" presetClass="entr" presetSubtype="6" fill="hold" nodeType="afterEffect">
                                  <p:stCondLst>
                                    <p:cond delay="0"/>
                                  </p:stCondLst>
                                  <p:childTnLst>
                                    <p:set>
                                      <p:cBhvr>
                                        <p:cTn id="61" dur="1" fill="hold">
                                          <p:stCondLst>
                                            <p:cond delay="0"/>
                                          </p:stCondLst>
                                        </p:cTn>
                                        <p:tgtEl>
                                          <p:spTgt spid="221"/>
                                        </p:tgtEl>
                                        <p:attrNameLst>
                                          <p:attrName>style.visibility</p:attrName>
                                        </p:attrNameLst>
                                      </p:cBhvr>
                                      <p:to>
                                        <p:strVal val="visible"/>
                                      </p:to>
                                    </p:set>
                                    <p:animEffect transition="in" filter="strips(downRight)">
                                      <p:cBhvr>
                                        <p:cTn id="62" dur="500"/>
                                        <p:tgtEl>
                                          <p:spTgt spid="221"/>
                                        </p:tgtEl>
                                      </p:cBhvr>
                                    </p:animEffect>
                                  </p:childTnLst>
                                </p:cTn>
                              </p:par>
                            </p:childTnLst>
                          </p:cTn>
                        </p:par>
                        <p:par>
                          <p:cTn id="63" fill="hold">
                            <p:stCondLst>
                              <p:cond delay="6000"/>
                            </p:stCondLst>
                            <p:childTnLst>
                              <p:par>
                                <p:cTn id="64" presetID="53" presetClass="entr" presetSubtype="0" fill="hold" nodeType="afterEffect">
                                  <p:stCondLst>
                                    <p:cond delay="0"/>
                                  </p:stCondLst>
                                  <p:childTnLst>
                                    <p:set>
                                      <p:cBhvr>
                                        <p:cTn id="65" dur="1" fill="hold">
                                          <p:stCondLst>
                                            <p:cond delay="0"/>
                                          </p:stCondLst>
                                        </p:cTn>
                                        <p:tgtEl>
                                          <p:spTgt spid="4"/>
                                        </p:tgtEl>
                                        <p:attrNameLst>
                                          <p:attrName>style.visibility</p:attrName>
                                        </p:attrNameLst>
                                      </p:cBhvr>
                                      <p:to>
                                        <p:strVal val="visible"/>
                                      </p:to>
                                    </p:set>
                                    <p:anim calcmode="lin" valueType="num">
                                      <p:cBhvr>
                                        <p:cTn id="66" dur="500" fill="hold"/>
                                        <p:tgtEl>
                                          <p:spTgt spid="4"/>
                                        </p:tgtEl>
                                        <p:attrNameLst>
                                          <p:attrName>ppt_w</p:attrName>
                                        </p:attrNameLst>
                                      </p:cBhvr>
                                      <p:tavLst>
                                        <p:tav tm="0">
                                          <p:val>
                                            <p:fltVal val="0"/>
                                          </p:val>
                                        </p:tav>
                                        <p:tav tm="100000">
                                          <p:val>
                                            <p:strVal val="#ppt_w"/>
                                          </p:val>
                                        </p:tav>
                                      </p:tavLst>
                                    </p:anim>
                                    <p:anim calcmode="lin" valueType="num">
                                      <p:cBhvr>
                                        <p:cTn id="67" dur="500" fill="hold"/>
                                        <p:tgtEl>
                                          <p:spTgt spid="4"/>
                                        </p:tgtEl>
                                        <p:attrNameLst>
                                          <p:attrName>ppt_h</p:attrName>
                                        </p:attrNameLst>
                                      </p:cBhvr>
                                      <p:tavLst>
                                        <p:tav tm="0">
                                          <p:val>
                                            <p:fltVal val="0"/>
                                          </p:val>
                                        </p:tav>
                                        <p:tav tm="100000">
                                          <p:val>
                                            <p:strVal val="#ppt_h"/>
                                          </p:val>
                                        </p:tav>
                                      </p:tavLst>
                                    </p:anim>
                                    <p:animEffect transition="in" filter="fade">
                                      <p:cBhvr>
                                        <p:cTn id="68" dur="500"/>
                                        <p:tgtEl>
                                          <p:spTgt spid="4"/>
                                        </p:tgtEl>
                                      </p:cBhvr>
                                    </p:animEffect>
                                  </p:childTnLst>
                                </p:cTn>
                              </p:par>
                            </p:childTnLst>
                          </p:cTn>
                        </p:par>
                        <p:par>
                          <p:cTn id="69" fill="hold">
                            <p:stCondLst>
                              <p:cond delay="6500"/>
                            </p:stCondLst>
                            <p:childTnLst>
                              <p:par>
                                <p:cTn id="70" presetID="53" presetClass="entr" presetSubtype="0" fill="hold" nodeType="afterEffect">
                                  <p:stCondLst>
                                    <p:cond delay="0"/>
                                  </p:stCondLst>
                                  <p:childTnLst>
                                    <p:set>
                                      <p:cBhvr>
                                        <p:cTn id="71" dur="1" fill="hold">
                                          <p:stCondLst>
                                            <p:cond delay="0"/>
                                          </p:stCondLst>
                                        </p:cTn>
                                        <p:tgtEl>
                                          <p:spTgt spid="6"/>
                                        </p:tgtEl>
                                        <p:attrNameLst>
                                          <p:attrName>style.visibility</p:attrName>
                                        </p:attrNameLst>
                                      </p:cBhvr>
                                      <p:to>
                                        <p:strVal val="visible"/>
                                      </p:to>
                                    </p:set>
                                    <p:anim calcmode="lin" valueType="num">
                                      <p:cBhvr>
                                        <p:cTn id="72" dur="500" fill="hold"/>
                                        <p:tgtEl>
                                          <p:spTgt spid="6"/>
                                        </p:tgtEl>
                                        <p:attrNameLst>
                                          <p:attrName>ppt_w</p:attrName>
                                        </p:attrNameLst>
                                      </p:cBhvr>
                                      <p:tavLst>
                                        <p:tav tm="0">
                                          <p:val>
                                            <p:fltVal val="0"/>
                                          </p:val>
                                        </p:tav>
                                        <p:tav tm="100000">
                                          <p:val>
                                            <p:strVal val="#ppt_w"/>
                                          </p:val>
                                        </p:tav>
                                      </p:tavLst>
                                    </p:anim>
                                    <p:anim calcmode="lin" valueType="num">
                                      <p:cBhvr>
                                        <p:cTn id="73" dur="500" fill="hold"/>
                                        <p:tgtEl>
                                          <p:spTgt spid="6"/>
                                        </p:tgtEl>
                                        <p:attrNameLst>
                                          <p:attrName>ppt_h</p:attrName>
                                        </p:attrNameLst>
                                      </p:cBhvr>
                                      <p:tavLst>
                                        <p:tav tm="0">
                                          <p:val>
                                            <p:fltVal val="0"/>
                                          </p:val>
                                        </p:tav>
                                        <p:tav tm="100000">
                                          <p:val>
                                            <p:strVal val="#ppt_h"/>
                                          </p:val>
                                        </p:tav>
                                      </p:tavLst>
                                    </p:anim>
                                    <p:animEffect transition="in" filter="fade">
                                      <p:cBhvr>
                                        <p:cTn id="74" dur="500"/>
                                        <p:tgtEl>
                                          <p:spTgt spid="6"/>
                                        </p:tgtEl>
                                      </p:cBhvr>
                                    </p:animEffect>
                                  </p:childTnLst>
                                </p:cTn>
                              </p:par>
                            </p:childTnLst>
                          </p:cTn>
                        </p:par>
                        <p:par>
                          <p:cTn id="75" fill="hold">
                            <p:stCondLst>
                              <p:cond delay="7000"/>
                            </p:stCondLst>
                            <p:childTnLst>
                              <p:par>
                                <p:cTn id="76" presetID="2" presetClass="entr" presetSubtype="4" accel="50000" decel="50000" fill="hold" nodeType="afterEffect">
                                  <p:stCondLst>
                                    <p:cond delay="0"/>
                                  </p:stCondLst>
                                  <p:childTnLst>
                                    <p:set>
                                      <p:cBhvr>
                                        <p:cTn id="77" dur="1" fill="hold">
                                          <p:stCondLst>
                                            <p:cond delay="0"/>
                                          </p:stCondLst>
                                        </p:cTn>
                                        <p:tgtEl>
                                          <p:spTgt spid="8"/>
                                        </p:tgtEl>
                                        <p:attrNameLst>
                                          <p:attrName>style.visibility</p:attrName>
                                        </p:attrNameLst>
                                      </p:cBhvr>
                                      <p:to>
                                        <p:strVal val="visible"/>
                                      </p:to>
                                    </p:set>
                                    <p:anim calcmode="lin" valueType="num">
                                      <p:cBhvr additive="base">
                                        <p:cTn id="78" dur="500" fill="hold"/>
                                        <p:tgtEl>
                                          <p:spTgt spid="8"/>
                                        </p:tgtEl>
                                        <p:attrNameLst>
                                          <p:attrName>ppt_x</p:attrName>
                                        </p:attrNameLst>
                                      </p:cBhvr>
                                      <p:tavLst>
                                        <p:tav tm="0">
                                          <p:val>
                                            <p:strVal val="#ppt_x"/>
                                          </p:val>
                                        </p:tav>
                                        <p:tav tm="100000">
                                          <p:val>
                                            <p:strVal val="#ppt_x"/>
                                          </p:val>
                                        </p:tav>
                                      </p:tavLst>
                                    </p:anim>
                                    <p:anim calcmode="lin" valueType="num">
                                      <p:cBhvr additive="base">
                                        <p:cTn id="79" dur="500" fill="hold"/>
                                        <p:tgtEl>
                                          <p:spTgt spid="8"/>
                                        </p:tgtEl>
                                        <p:attrNameLst>
                                          <p:attrName>ppt_y</p:attrName>
                                        </p:attrNameLst>
                                      </p:cBhvr>
                                      <p:tavLst>
                                        <p:tav tm="0">
                                          <p:val>
                                            <p:strVal val="1+#ppt_h/2"/>
                                          </p:val>
                                        </p:tav>
                                        <p:tav tm="100000">
                                          <p:val>
                                            <p:strVal val="#ppt_y"/>
                                          </p:val>
                                        </p:tav>
                                      </p:tavLst>
                                    </p:anim>
                                  </p:childTnLst>
                                </p:cTn>
                              </p:par>
                            </p:childTnLst>
                          </p:cTn>
                        </p:par>
                        <p:par>
                          <p:cTn id="80" fill="hold">
                            <p:stCondLst>
                              <p:cond delay="7500"/>
                            </p:stCondLst>
                            <p:childTnLst>
                              <p:par>
                                <p:cTn id="81" presetID="18" presetClass="entr" presetSubtype="6" fill="hold" nodeType="afterEffect">
                                  <p:stCondLst>
                                    <p:cond delay="0"/>
                                  </p:stCondLst>
                                  <p:childTnLst>
                                    <p:set>
                                      <p:cBhvr>
                                        <p:cTn id="82" dur="1" fill="hold">
                                          <p:stCondLst>
                                            <p:cond delay="0"/>
                                          </p:stCondLst>
                                        </p:cTn>
                                        <p:tgtEl>
                                          <p:spTgt spid="225"/>
                                        </p:tgtEl>
                                        <p:attrNameLst>
                                          <p:attrName>style.visibility</p:attrName>
                                        </p:attrNameLst>
                                      </p:cBhvr>
                                      <p:to>
                                        <p:strVal val="visible"/>
                                      </p:to>
                                    </p:set>
                                    <p:animEffect transition="in" filter="strips(downRight)">
                                      <p:cBhvr>
                                        <p:cTn id="83" dur="500"/>
                                        <p:tgtEl>
                                          <p:spTgt spid="225"/>
                                        </p:tgtEl>
                                      </p:cBhvr>
                                    </p:animEffect>
                                  </p:childTnLst>
                                </p:cTn>
                              </p:par>
                            </p:childTnLst>
                          </p:cTn>
                        </p:par>
                        <p:par>
                          <p:cTn id="84" fill="hold">
                            <p:stCondLst>
                              <p:cond delay="8000"/>
                            </p:stCondLst>
                            <p:childTnLst>
                              <p:par>
                                <p:cTn id="85" presetID="53" presetClass="entr" presetSubtype="0" fill="hold" nodeType="after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p:cTn id="87" dur="500" fill="hold"/>
                                        <p:tgtEl>
                                          <p:spTgt spid="5"/>
                                        </p:tgtEl>
                                        <p:attrNameLst>
                                          <p:attrName>ppt_w</p:attrName>
                                        </p:attrNameLst>
                                      </p:cBhvr>
                                      <p:tavLst>
                                        <p:tav tm="0">
                                          <p:val>
                                            <p:fltVal val="0"/>
                                          </p:val>
                                        </p:tav>
                                        <p:tav tm="100000">
                                          <p:val>
                                            <p:strVal val="#ppt_w"/>
                                          </p:val>
                                        </p:tav>
                                      </p:tavLst>
                                    </p:anim>
                                    <p:anim calcmode="lin" valueType="num">
                                      <p:cBhvr>
                                        <p:cTn id="88" dur="500" fill="hold"/>
                                        <p:tgtEl>
                                          <p:spTgt spid="5"/>
                                        </p:tgtEl>
                                        <p:attrNameLst>
                                          <p:attrName>ppt_h</p:attrName>
                                        </p:attrNameLst>
                                      </p:cBhvr>
                                      <p:tavLst>
                                        <p:tav tm="0">
                                          <p:val>
                                            <p:fltVal val="0"/>
                                          </p:val>
                                        </p:tav>
                                        <p:tav tm="100000">
                                          <p:val>
                                            <p:strVal val="#ppt_h"/>
                                          </p:val>
                                        </p:tav>
                                      </p:tavLst>
                                    </p:anim>
                                    <p:animEffect transition="in" filter="fade">
                                      <p:cBhvr>
                                        <p:cTn id="89" dur="500"/>
                                        <p:tgtEl>
                                          <p:spTgt spid="5"/>
                                        </p:tgtEl>
                                      </p:cBhvr>
                                    </p:animEffect>
                                  </p:childTnLst>
                                </p:cTn>
                              </p:par>
                            </p:childTnLst>
                          </p:cTn>
                        </p:par>
                        <p:par>
                          <p:cTn id="90" fill="hold">
                            <p:stCondLst>
                              <p:cond delay="8500"/>
                            </p:stCondLst>
                            <p:childTnLst>
                              <p:par>
                                <p:cTn id="91" presetID="53" presetClass="entr" presetSubtype="0" fill="hold" grpId="0" nodeType="afterEffect">
                                  <p:stCondLst>
                                    <p:cond delay="0"/>
                                  </p:stCondLst>
                                  <p:childTnLst>
                                    <p:set>
                                      <p:cBhvr>
                                        <p:cTn id="92" dur="1" fill="hold">
                                          <p:stCondLst>
                                            <p:cond delay="0"/>
                                          </p:stCondLst>
                                        </p:cTn>
                                        <p:tgtEl>
                                          <p:spTgt spid="2070"/>
                                        </p:tgtEl>
                                        <p:attrNameLst>
                                          <p:attrName>style.visibility</p:attrName>
                                        </p:attrNameLst>
                                      </p:cBhvr>
                                      <p:to>
                                        <p:strVal val="visible"/>
                                      </p:to>
                                    </p:set>
                                    <p:anim calcmode="lin" valueType="num">
                                      <p:cBhvr>
                                        <p:cTn id="93" dur="500" fill="hold"/>
                                        <p:tgtEl>
                                          <p:spTgt spid="2070"/>
                                        </p:tgtEl>
                                        <p:attrNameLst>
                                          <p:attrName>ppt_w</p:attrName>
                                        </p:attrNameLst>
                                      </p:cBhvr>
                                      <p:tavLst>
                                        <p:tav tm="0">
                                          <p:val>
                                            <p:fltVal val="0"/>
                                          </p:val>
                                        </p:tav>
                                        <p:tav tm="100000">
                                          <p:val>
                                            <p:strVal val="#ppt_w"/>
                                          </p:val>
                                        </p:tav>
                                      </p:tavLst>
                                    </p:anim>
                                    <p:anim calcmode="lin" valueType="num">
                                      <p:cBhvr>
                                        <p:cTn id="94" dur="500" fill="hold"/>
                                        <p:tgtEl>
                                          <p:spTgt spid="2070"/>
                                        </p:tgtEl>
                                        <p:attrNameLst>
                                          <p:attrName>ppt_h</p:attrName>
                                        </p:attrNameLst>
                                      </p:cBhvr>
                                      <p:tavLst>
                                        <p:tav tm="0">
                                          <p:val>
                                            <p:fltVal val="0"/>
                                          </p:val>
                                        </p:tav>
                                        <p:tav tm="100000">
                                          <p:val>
                                            <p:strVal val="#ppt_h"/>
                                          </p:val>
                                        </p:tav>
                                      </p:tavLst>
                                    </p:anim>
                                    <p:animEffect transition="in" filter="fade">
                                      <p:cBhvr>
                                        <p:cTn id="95" dur="500"/>
                                        <p:tgtEl>
                                          <p:spTgt spid="2070"/>
                                        </p:tgtEl>
                                      </p:cBhvr>
                                    </p:animEffect>
                                  </p:childTnLst>
                                </p:cTn>
                              </p:par>
                            </p:childTnLst>
                          </p:cTn>
                        </p:par>
                        <p:par>
                          <p:cTn id="96" fill="hold">
                            <p:stCondLst>
                              <p:cond delay="9000"/>
                            </p:stCondLst>
                            <p:childTnLst>
                              <p:par>
                                <p:cTn id="97" presetID="2" presetClass="entr" presetSubtype="2" accel="50000" decel="50000" fill="hold" nodeType="afterEffect">
                                  <p:stCondLst>
                                    <p:cond delay="0"/>
                                  </p:stCondLst>
                                  <p:childTnLst>
                                    <p:set>
                                      <p:cBhvr>
                                        <p:cTn id="98" dur="1" fill="hold">
                                          <p:stCondLst>
                                            <p:cond delay="0"/>
                                          </p:stCondLst>
                                        </p:cTn>
                                        <p:tgtEl>
                                          <p:spTgt spid="10"/>
                                        </p:tgtEl>
                                        <p:attrNameLst>
                                          <p:attrName>style.visibility</p:attrName>
                                        </p:attrNameLst>
                                      </p:cBhvr>
                                      <p:to>
                                        <p:strVal val="visible"/>
                                      </p:to>
                                    </p:set>
                                    <p:anim calcmode="lin" valueType="num">
                                      <p:cBhvr additive="base">
                                        <p:cTn id="99" dur="500" fill="hold"/>
                                        <p:tgtEl>
                                          <p:spTgt spid="10"/>
                                        </p:tgtEl>
                                        <p:attrNameLst>
                                          <p:attrName>ppt_x</p:attrName>
                                        </p:attrNameLst>
                                      </p:cBhvr>
                                      <p:tavLst>
                                        <p:tav tm="0">
                                          <p:val>
                                            <p:strVal val="1+#ppt_w/2"/>
                                          </p:val>
                                        </p:tav>
                                        <p:tav tm="100000">
                                          <p:val>
                                            <p:strVal val="#ppt_x"/>
                                          </p:val>
                                        </p:tav>
                                      </p:tavLst>
                                    </p:anim>
                                    <p:anim calcmode="lin" valueType="num">
                                      <p:cBhvr additive="base">
                                        <p:cTn id="100"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 grpId="0" animBg="1"/>
      <p:bldP spid="215" grpId="0" animBg="1"/>
      <p:bldP spid="2053" grpId="0" animBg="1"/>
      <p:bldP spid="2057" grpId="0" animBg="1"/>
      <p:bldP spid="2070" grpId="0" animBg="1"/>
      <p:bldP spid="4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4" name="Rectangle 13">
            <a:extLst>
              <a:ext uri="{FF2B5EF4-FFF2-40B4-BE49-F238E27FC236}">
                <a16:creationId xmlns:a16="http://schemas.microsoft.com/office/drawing/2014/main" id="{F05F9451-88B2-4209-80AF-E752F182258F}"/>
              </a:ext>
            </a:extLst>
          </p:cNvPr>
          <p:cNvSpPr/>
          <p:nvPr/>
        </p:nvSpPr>
        <p:spPr>
          <a:xfrm>
            <a:off x="1034" y="1645920"/>
            <a:ext cx="3054096" cy="486783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EBFA57-D0CD-4221-9492-A484B3CD69EB}"/>
              </a:ext>
            </a:extLst>
          </p:cNvPr>
          <p:cNvSpPr/>
          <p:nvPr/>
        </p:nvSpPr>
        <p:spPr>
          <a:xfrm>
            <a:off x="3049966" y="1645920"/>
            <a:ext cx="3054096" cy="486783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988A34E-FD3D-497E-989B-C4B55100BB65}"/>
              </a:ext>
            </a:extLst>
          </p:cNvPr>
          <p:cNvSpPr/>
          <p:nvPr/>
        </p:nvSpPr>
        <p:spPr>
          <a:xfrm>
            <a:off x="3049966" y="1645920"/>
            <a:ext cx="3054096" cy="4335332"/>
          </a:xfrm>
          <a:prstGeom prst="rect">
            <a:avLst/>
          </a:prstGeom>
          <a:blipFill dpi="0" rotWithShape="1">
            <a:blip r:embed="rId3">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3ACDCDE-AB05-45E6-B040-6483729A6815}"/>
              </a:ext>
            </a:extLst>
          </p:cNvPr>
          <p:cNvSpPr/>
          <p:nvPr/>
        </p:nvSpPr>
        <p:spPr>
          <a:xfrm>
            <a:off x="6099932" y="1645920"/>
            <a:ext cx="3054096" cy="4867835"/>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6B22C75-AA2E-4C16-BB2F-AE1D6824861E}"/>
              </a:ext>
            </a:extLst>
          </p:cNvPr>
          <p:cNvSpPr/>
          <p:nvPr/>
        </p:nvSpPr>
        <p:spPr>
          <a:xfrm>
            <a:off x="6099048" y="1645920"/>
            <a:ext cx="3054096" cy="4335332"/>
          </a:xfrm>
          <a:prstGeom prst="rect">
            <a:avLst/>
          </a:prstGeom>
          <a:blipFill dpi="0" rotWithShape="1">
            <a:blip r:embed="rId4">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ABA6AB7-9A8E-40C1-B6FE-66CCEC42C7B2}"/>
              </a:ext>
            </a:extLst>
          </p:cNvPr>
          <p:cNvSpPr/>
          <p:nvPr/>
        </p:nvSpPr>
        <p:spPr>
          <a:xfrm>
            <a:off x="9144002" y="1645920"/>
            <a:ext cx="3054096" cy="4867837"/>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5774408-D186-4210-B54D-204A7C208665}"/>
              </a:ext>
            </a:extLst>
          </p:cNvPr>
          <p:cNvSpPr/>
          <p:nvPr/>
        </p:nvSpPr>
        <p:spPr>
          <a:xfrm>
            <a:off x="9144000" y="1645920"/>
            <a:ext cx="3054096" cy="4335332"/>
          </a:xfrm>
          <a:prstGeom prst="rect">
            <a:avLst/>
          </a:prstGeom>
          <a:blipFill dpi="0" rotWithShape="1">
            <a:blip r:embed="rId5">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8992765-454B-43C9-A7A7-129CD8E13E35}"/>
              </a:ext>
            </a:extLst>
          </p:cNvPr>
          <p:cNvSpPr/>
          <p:nvPr/>
        </p:nvSpPr>
        <p:spPr>
          <a:xfrm>
            <a:off x="0" y="1645920"/>
            <a:ext cx="3054096" cy="4335332"/>
          </a:xfrm>
          <a:prstGeom prst="rect">
            <a:avLst/>
          </a:prstGeom>
          <a:blipFill dpi="0" rotWithShape="1">
            <a:blip r:embed="rId6">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440D02A-4818-4904-BDAD-17A1A4B71214}"/>
              </a:ext>
            </a:extLst>
          </p:cNvPr>
          <p:cNvSpPr txBox="1"/>
          <p:nvPr/>
        </p:nvSpPr>
        <p:spPr>
          <a:xfrm>
            <a:off x="1015966"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19" name="TextBox 18">
            <a:extLst>
              <a:ext uri="{FF2B5EF4-FFF2-40B4-BE49-F238E27FC236}">
                <a16:creationId xmlns:a16="http://schemas.microsoft.com/office/drawing/2014/main" id="{B4ABBE70-C817-430C-A6AB-74427781FAD3}"/>
              </a:ext>
            </a:extLst>
          </p:cNvPr>
          <p:cNvSpPr txBox="1"/>
          <p:nvPr/>
        </p:nvSpPr>
        <p:spPr>
          <a:xfrm>
            <a:off x="219286" y="3786694"/>
            <a:ext cx="2608062" cy="2120581"/>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To change the images, right click anywhere within the image </a:t>
            </a:r>
          </a:p>
          <a:p>
            <a:pPr marL="285750" indent="-285750" defTabSz="1219170">
              <a:spcBef>
                <a:spcPct val="20000"/>
              </a:spcBef>
              <a:buFont typeface="Wingdings" panose="05000000000000000000" pitchFamily="2" charset="2"/>
              <a:buChar char="v"/>
              <a:defRPr/>
            </a:pPr>
            <a:r>
              <a:rPr lang="en-US" sz="1200" dirty="0">
                <a:solidFill>
                  <a:schemeClr val="bg1"/>
                </a:solidFill>
              </a:rPr>
              <a:t>then choose “format picture” from the drop down menu </a:t>
            </a:r>
          </a:p>
          <a:p>
            <a:pPr marL="285750" indent="-285750" defTabSz="1219170">
              <a:spcBef>
                <a:spcPct val="20000"/>
              </a:spcBef>
              <a:buFont typeface="Wingdings" panose="05000000000000000000" pitchFamily="2" charset="2"/>
              <a:buChar char="v"/>
              <a:defRPr/>
            </a:pPr>
            <a:r>
              <a:rPr lang="en-US" sz="1200" dirty="0">
                <a:solidFill>
                  <a:schemeClr val="bg1"/>
                </a:solidFill>
              </a:rPr>
              <a:t>Click the “fill” icon in the right screen, make sure the “picture” option is selected</a:t>
            </a:r>
          </a:p>
          <a:p>
            <a:pPr marL="285750" indent="-285750" defTabSz="1219170">
              <a:spcBef>
                <a:spcPct val="20000"/>
              </a:spcBef>
              <a:buFont typeface="Wingdings" panose="05000000000000000000" pitchFamily="2" charset="2"/>
              <a:buChar char="v"/>
              <a:defRPr/>
            </a:pPr>
            <a:r>
              <a:rPr lang="en-US" sz="1200" dirty="0">
                <a:solidFill>
                  <a:schemeClr val="bg1"/>
                </a:solidFill>
              </a:rPr>
              <a:t>then click the File button to browse and find your image</a:t>
            </a:r>
          </a:p>
          <a:p>
            <a:pPr marL="285750" indent="-285750" defTabSz="1219170">
              <a:spcBef>
                <a:spcPct val="20000"/>
              </a:spcBef>
              <a:buFont typeface="Wingdings" panose="05000000000000000000" pitchFamily="2" charset="2"/>
              <a:buChar char="v"/>
              <a:defRPr/>
            </a:pPr>
            <a:endParaRPr lang="en-US" sz="1200" dirty="0">
              <a:solidFill>
                <a:schemeClr val="bg1"/>
              </a:solidFill>
            </a:endParaRPr>
          </a:p>
        </p:txBody>
      </p:sp>
      <p:sp>
        <p:nvSpPr>
          <p:cNvPr id="20" name="TextBox 19">
            <a:extLst>
              <a:ext uri="{FF2B5EF4-FFF2-40B4-BE49-F238E27FC236}">
                <a16:creationId xmlns:a16="http://schemas.microsoft.com/office/drawing/2014/main" id="{977C752A-C113-4212-A1F8-5B651C0650E7}"/>
              </a:ext>
            </a:extLst>
          </p:cNvPr>
          <p:cNvSpPr txBox="1"/>
          <p:nvPr/>
        </p:nvSpPr>
        <p:spPr>
          <a:xfrm>
            <a:off x="749706"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1" name="TextBox 20">
            <a:extLst>
              <a:ext uri="{FF2B5EF4-FFF2-40B4-BE49-F238E27FC236}">
                <a16:creationId xmlns:a16="http://schemas.microsoft.com/office/drawing/2014/main" id="{050A8FB4-A18E-456D-86A5-43EAC5929151}"/>
              </a:ext>
            </a:extLst>
          </p:cNvPr>
          <p:cNvSpPr txBox="1"/>
          <p:nvPr/>
        </p:nvSpPr>
        <p:spPr>
          <a:xfrm>
            <a:off x="4108540"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2" name="TextBox 21">
            <a:extLst>
              <a:ext uri="{FF2B5EF4-FFF2-40B4-BE49-F238E27FC236}">
                <a16:creationId xmlns:a16="http://schemas.microsoft.com/office/drawing/2014/main" id="{E2A9E084-30BB-455B-BD3F-1247EB550A8F}"/>
              </a:ext>
            </a:extLst>
          </p:cNvPr>
          <p:cNvSpPr txBox="1"/>
          <p:nvPr/>
        </p:nvSpPr>
        <p:spPr>
          <a:xfrm>
            <a:off x="3311860"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3" name="TextBox 22">
            <a:extLst>
              <a:ext uri="{FF2B5EF4-FFF2-40B4-BE49-F238E27FC236}">
                <a16:creationId xmlns:a16="http://schemas.microsoft.com/office/drawing/2014/main" id="{B2476225-3841-4EAD-9223-A3003201EE45}"/>
              </a:ext>
            </a:extLst>
          </p:cNvPr>
          <p:cNvSpPr txBox="1"/>
          <p:nvPr/>
        </p:nvSpPr>
        <p:spPr>
          <a:xfrm>
            <a:off x="3842280"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4" name="TextBox 23">
            <a:extLst>
              <a:ext uri="{FF2B5EF4-FFF2-40B4-BE49-F238E27FC236}">
                <a16:creationId xmlns:a16="http://schemas.microsoft.com/office/drawing/2014/main" id="{52E26499-51E5-4BF2-A123-5214762F9E36}"/>
              </a:ext>
            </a:extLst>
          </p:cNvPr>
          <p:cNvSpPr txBox="1"/>
          <p:nvPr/>
        </p:nvSpPr>
        <p:spPr>
          <a:xfrm>
            <a:off x="7128264"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5" name="TextBox 24">
            <a:extLst>
              <a:ext uri="{FF2B5EF4-FFF2-40B4-BE49-F238E27FC236}">
                <a16:creationId xmlns:a16="http://schemas.microsoft.com/office/drawing/2014/main" id="{918885AE-B8D1-488A-B8DF-53A0AD2DDDE7}"/>
              </a:ext>
            </a:extLst>
          </p:cNvPr>
          <p:cNvSpPr txBox="1"/>
          <p:nvPr/>
        </p:nvSpPr>
        <p:spPr>
          <a:xfrm>
            <a:off x="6331584"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6" name="TextBox 25">
            <a:extLst>
              <a:ext uri="{FF2B5EF4-FFF2-40B4-BE49-F238E27FC236}">
                <a16:creationId xmlns:a16="http://schemas.microsoft.com/office/drawing/2014/main" id="{45692B37-2322-4E86-89CE-C9CECE52015C}"/>
              </a:ext>
            </a:extLst>
          </p:cNvPr>
          <p:cNvSpPr txBox="1"/>
          <p:nvPr/>
        </p:nvSpPr>
        <p:spPr>
          <a:xfrm>
            <a:off x="6862004"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7" name="TextBox 26">
            <a:extLst>
              <a:ext uri="{FF2B5EF4-FFF2-40B4-BE49-F238E27FC236}">
                <a16:creationId xmlns:a16="http://schemas.microsoft.com/office/drawing/2014/main" id="{99CD0ACC-7A9F-4C4F-AFC8-D97CBC1F32DA}"/>
              </a:ext>
            </a:extLst>
          </p:cNvPr>
          <p:cNvSpPr txBox="1"/>
          <p:nvPr/>
        </p:nvSpPr>
        <p:spPr>
          <a:xfrm>
            <a:off x="10230108"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8" name="TextBox 27">
            <a:extLst>
              <a:ext uri="{FF2B5EF4-FFF2-40B4-BE49-F238E27FC236}">
                <a16:creationId xmlns:a16="http://schemas.microsoft.com/office/drawing/2014/main" id="{4F4D7428-78C7-4595-BF57-232DCE8DB555}"/>
              </a:ext>
            </a:extLst>
          </p:cNvPr>
          <p:cNvSpPr txBox="1"/>
          <p:nvPr/>
        </p:nvSpPr>
        <p:spPr>
          <a:xfrm>
            <a:off x="9433428"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9" name="TextBox 28">
            <a:extLst>
              <a:ext uri="{FF2B5EF4-FFF2-40B4-BE49-F238E27FC236}">
                <a16:creationId xmlns:a16="http://schemas.microsoft.com/office/drawing/2014/main" id="{35100C38-375B-4171-8D3D-3266F618A02E}"/>
              </a:ext>
            </a:extLst>
          </p:cNvPr>
          <p:cNvSpPr txBox="1"/>
          <p:nvPr/>
        </p:nvSpPr>
        <p:spPr>
          <a:xfrm>
            <a:off x="9963848"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Tree>
    <p:extLst>
      <p:ext uri="{BB962C8B-B14F-4D97-AF65-F5344CB8AC3E}">
        <p14:creationId xmlns:p14="http://schemas.microsoft.com/office/powerpoint/2010/main" val="334582959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ppt_x"/>
                                          </p:val>
                                        </p:tav>
                                        <p:tav tm="100000">
                                          <p:val>
                                            <p:strVal val="#ppt_x"/>
                                          </p:val>
                                        </p:tav>
                                      </p:tavLst>
                                    </p:anim>
                                    <p:anim calcmode="lin" valueType="num">
                                      <p:cBhvr additive="base">
                                        <p:cTn id="12" dur="75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ppt_x"/>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3750"/>
                            </p:stCondLst>
                            <p:childTnLst>
                              <p:par>
                                <p:cTn id="36" presetID="2" presetClass="entr" presetSubtype="1"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750" fill="hold"/>
                                        <p:tgtEl>
                                          <p:spTgt spid="8"/>
                                        </p:tgtEl>
                                        <p:attrNameLst>
                                          <p:attrName>ppt_x</p:attrName>
                                        </p:attrNameLst>
                                      </p:cBhvr>
                                      <p:tavLst>
                                        <p:tav tm="0">
                                          <p:val>
                                            <p:strVal val="#ppt_x"/>
                                          </p:val>
                                        </p:tav>
                                        <p:tav tm="100000">
                                          <p:val>
                                            <p:strVal val="#ppt_x"/>
                                          </p:val>
                                        </p:tav>
                                      </p:tavLst>
                                    </p:anim>
                                    <p:anim calcmode="lin" valueType="num">
                                      <p:cBhvr additive="base">
                                        <p:cTn id="39" dur="750" fill="hold"/>
                                        <p:tgtEl>
                                          <p:spTgt spid="8"/>
                                        </p:tgtEl>
                                        <p:attrNameLst>
                                          <p:attrName>ppt_y</p:attrName>
                                        </p:attrNameLst>
                                      </p:cBhvr>
                                      <p:tavLst>
                                        <p:tav tm="0">
                                          <p:val>
                                            <p:strVal val="0-#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750" fill="hold"/>
                                        <p:tgtEl>
                                          <p:spTgt spid="15"/>
                                        </p:tgtEl>
                                        <p:attrNameLst>
                                          <p:attrName>ppt_x</p:attrName>
                                        </p:attrNameLst>
                                      </p:cBhvr>
                                      <p:tavLst>
                                        <p:tav tm="0">
                                          <p:val>
                                            <p:strVal val="#ppt_x"/>
                                          </p:val>
                                        </p:tav>
                                        <p:tav tm="100000">
                                          <p:val>
                                            <p:strVal val="#ppt_x"/>
                                          </p:val>
                                        </p:tav>
                                      </p:tavLst>
                                    </p:anim>
                                    <p:anim calcmode="lin" valueType="num">
                                      <p:cBhvr additive="base">
                                        <p:cTn id="43" dur="750" fill="hold"/>
                                        <p:tgtEl>
                                          <p:spTgt spid="15"/>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1000"/>
                                        <p:tgtEl>
                                          <p:spTgt spid="23"/>
                                        </p:tgtEl>
                                      </p:cBhvr>
                                    </p:animEffect>
                                    <p:anim calcmode="lin" valueType="num">
                                      <p:cBhvr>
                                        <p:cTn id="48" dur="1000" fill="hold"/>
                                        <p:tgtEl>
                                          <p:spTgt spid="23"/>
                                        </p:tgtEl>
                                        <p:attrNameLst>
                                          <p:attrName>ppt_x</p:attrName>
                                        </p:attrNameLst>
                                      </p:cBhvr>
                                      <p:tavLst>
                                        <p:tav tm="0">
                                          <p:val>
                                            <p:strVal val="#ppt_x"/>
                                          </p:val>
                                        </p:tav>
                                        <p:tav tm="100000">
                                          <p:val>
                                            <p:strVal val="#ppt_x"/>
                                          </p:val>
                                        </p:tav>
                                      </p:tavLst>
                                    </p:anim>
                                    <p:anim calcmode="lin" valueType="num">
                                      <p:cBhvr>
                                        <p:cTn id="49" dur="1000" fill="hold"/>
                                        <p:tgtEl>
                                          <p:spTgt spid="23"/>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3" presetClass="entr" presetSubtype="16"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500" fill="hold"/>
                                        <p:tgtEl>
                                          <p:spTgt spid="21"/>
                                        </p:tgtEl>
                                        <p:attrNameLst>
                                          <p:attrName>ppt_w</p:attrName>
                                        </p:attrNameLst>
                                      </p:cBhvr>
                                      <p:tavLst>
                                        <p:tav tm="0">
                                          <p:val>
                                            <p:fltVal val="0"/>
                                          </p:val>
                                        </p:tav>
                                        <p:tav tm="100000">
                                          <p:val>
                                            <p:strVal val="#ppt_w"/>
                                          </p:val>
                                        </p:tav>
                                      </p:tavLst>
                                    </p:anim>
                                    <p:anim calcmode="lin" valueType="num">
                                      <p:cBhvr>
                                        <p:cTn id="60" dur="500" fill="hold"/>
                                        <p:tgtEl>
                                          <p:spTgt spid="21"/>
                                        </p:tgtEl>
                                        <p:attrNameLst>
                                          <p:attrName>ppt_h</p:attrName>
                                        </p:attrNameLst>
                                      </p:cBhvr>
                                      <p:tavLst>
                                        <p:tav tm="0">
                                          <p:val>
                                            <p:fltVal val="0"/>
                                          </p:val>
                                        </p:tav>
                                        <p:tav tm="100000">
                                          <p:val>
                                            <p:strVal val="#ppt_h"/>
                                          </p:val>
                                        </p:tav>
                                      </p:tavLst>
                                    </p:anim>
                                    <p:animEffect transition="in" filter="fade">
                                      <p:cBhvr>
                                        <p:cTn id="61" dur="500"/>
                                        <p:tgtEl>
                                          <p:spTgt spid="21"/>
                                        </p:tgtEl>
                                      </p:cBhvr>
                                    </p:animEffect>
                                  </p:childTnLst>
                                </p:cTn>
                              </p:par>
                            </p:childTnLst>
                          </p:cTn>
                        </p:par>
                        <p:par>
                          <p:cTn id="62" fill="hold">
                            <p:stCondLst>
                              <p:cond delay="7000"/>
                            </p:stCondLst>
                            <p:childTnLst>
                              <p:par>
                                <p:cTn id="63" presetID="2" presetClass="entr" presetSubtype="1" fill="hold" grpId="0" nodeType="afterEffect">
                                  <p:stCondLst>
                                    <p:cond delay="0"/>
                                  </p:stCondLst>
                                  <p:childTnLst>
                                    <p:set>
                                      <p:cBhvr>
                                        <p:cTn id="64" dur="1" fill="hold">
                                          <p:stCondLst>
                                            <p:cond delay="0"/>
                                          </p:stCondLst>
                                        </p:cTn>
                                        <p:tgtEl>
                                          <p:spTgt spid="9"/>
                                        </p:tgtEl>
                                        <p:attrNameLst>
                                          <p:attrName>style.visibility</p:attrName>
                                        </p:attrNameLst>
                                      </p:cBhvr>
                                      <p:to>
                                        <p:strVal val="visible"/>
                                      </p:to>
                                    </p:set>
                                    <p:anim calcmode="lin" valueType="num">
                                      <p:cBhvr additive="base">
                                        <p:cTn id="65" dur="750" fill="hold"/>
                                        <p:tgtEl>
                                          <p:spTgt spid="9"/>
                                        </p:tgtEl>
                                        <p:attrNameLst>
                                          <p:attrName>ppt_x</p:attrName>
                                        </p:attrNameLst>
                                      </p:cBhvr>
                                      <p:tavLst>
                                        <p:tav tm="0">
                                          <p:val>
                                            <p:strVal val="#ppt_x"/>
                                          </p:val>
                                        </p:tav>
                                        <p:tav tm="100000">
                                          <p:val>
                                            <p:strVal val="#ppt_x"/>
                                          </p:val>
                                        </p:tav>
                                      </p:tavLst>
                                    </p:anim>
                                    <p:anim calcmode="lin" valueType="num">
                                      <p:cBhvr additive="base">
                                        <p:cTn id="66" dur="750" fill="hold"/>
                                        <p:tgtEl>
                                          <p:spTgt spid="9"/>
                                        </p:tgtEl>
                                        <p:attrNameLst>
                                          <p:attrName>ppt_y</p:attrName>
                                        </p:attrNameLst>
                                      </p:cBhvr>
                                      <p:tavLst>
                                        <p:tav tm="0">
                                          <p:val>
                                            <p:strVal val="0-#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additive="base">
                                        <p:cTn id="69" dur="750" fill="hold"/>
                                        <p:tgtEl>
                                          <p:spTgt spid="16"/>
                                        </p:tgtEl>
                                        <p:attrNameLst>
                                          <p:attrName>ppt_x</p:attrName>
                                        </p:attrNameLst>
                                      </p:cBhvr>
                                      <p:tavLst>
                                        <p:tav tm="0">
                                          <p:val>
                                            <p:strVal val="#ppt_x"/>
                                          </p:val>
                                        </p:tav>
                                        <p:tav tm="100000">
                                          <p:val>
                                            <p:strVal val="#ppt_x"/>
                                          </p:val>
                                        </p:tav>
                                      </p:tavLst>
                                    </p:anim>
                                    <p:anim calcmode="lin" valueType="num">
                                      <p:cBhvr additive="base">
                                        <p:cTn id="70" dur="750" fill="hold"/>
                                        <p:tgtEl>
                                          <p:spTgt spid="16"/>
                                        </p:tgtEl>
                                        <p:attrNameLst>
                                          <p:attrName>ppt_y</p:attrName>
                                        </p:attrNameLst>
                                      </p:cBhvr>
                                      <p:tavLst>
                                        <p:tav tm="0">
                                          <p:val>
                                            <p:strVal val="1+#ppt_h/2"/>
                                          </p:val>
                                        </p:tav>
                                        <p:tav tm="100000">
                                          <p:val>
                                            <p:strVal val="#ppt_y"/>
                                          </p:val>
                                        </p:tav>
                                      </p:tavLst>
                                    </p:anim>
                                  </p:childTnLst>
                                </p:cTn>
                              </p:par>
                            </p:childTnLst>
                          </p:cTn>
                        </p:par>
                        <p:par>
                          <p:cTn id="71" fill="hold">
                            <p:stCondLst>
                              <p:cond delay="7750"/>
                            </p:stCondLst>
                            <p:childTnLst>
                              <p:par>
                                <p:cTn id="72" presetID="42" presetClass="entr" presetSubtype="0" fill="hold" grpId="0" nodeType="afterEffect">
                                  <p:stCondLst>
                                    <p:cond delay="0"/>
                                  </p:stCondLst>
                                  <p:childTnLst>
                                    <p:set>
                                      <p:cBhvr>
                                        <p:cTn id="73" dur="1" fill="hold">
                                          <p:stCondLst>
                                            <p:cond delay="0"/>
                                          </p:stCondLst>
                                        </p:cTn>
                                        <p:tgtEl>
                                          <p:spTgt spid="26"/>
                                        </p:tgtEl>
                                        <p:attrNameLst>
                                          <p:attrName>style.visibility</p:attrName>
                                        </p:attrNameLst>
                                      </p:cBhvr>
                                      <p:to>
                                        <p:strVal val="visible"/>
                                      </p:to>
                                    </p:set>
                                    <p:animEffect transition="in" filter="fade">
                                      <p:cBhvr>
                                        <p:cTn id="74" dur="1000"/>
                                        <p:tgtEl>
                                          <p:spTgt spid="26"/>
                                        </p:tgtEl>
                                      </p:cBhvr>
                                    </p:animEffect>
                                    <p:anim calcmode="lin" valueType="num">
                                      <p:cBhvr>
                                        <p:cTn id="75" dur="1000" fill="hold"/>
                                        <p:tgtEl>
                                          <p:spTgt spid="26"/>
                                        </p:tgtEl>
                                        <p:attrNameLst>
                                          <p:attrName>ppt_x</p:attrName>
                                        </p:attrNameLst>
                                      </p:cBhvr>
                                      <p:tavLst>
                                        <p:tav tm="0">
                                          <p:val>
                                            <p:strVal val="#ppt_x"/>
                                          </p:val>
                                        </p:tav>
                                        <p:tav tm="100000">
                                          <p:val>
                                            <p:strVal val="#ppt_x"/>
                                          </p:val>
                                        </p:tav>
                                      </p:tavLst>
                                    </p:anim>
                                    <p:anim calcmode="lin" valueType="num">
                                      <p:cBhvr>
                                        <p:cTn id="76" dur="1000" fill="hold"/>
                                        <p:tgtEl>
                                          <p:spTgt spid="26"/>
                                        </p:tgtEl>
                                        <p:attrNameLst>
                                          <p:attrName>ppt_y</p:attrName>
                                        </p:attrNameLst>
                                      </p:cBhvr>
                                      <p:tavLst>
                                        <p:tav tm="0">
                                          <p:val>
                                            <p:strVal val="#ppt_y+.1"/>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25"/>
                                        </p:tgtEl>
                                        <p:attrNameLst>
                                          <p:attrName>style.visibility</p:attrName>
                                        </p:attrNameLst>
                                      </p:cBhvr>
                                      <p:to>
                                        <p:strVal val="visible"/>
                                      </p:to>
                                    </p:set>
                                    <p:animEffect transition="in" filter="fade">
                                      <p:cBhvr>
                                        <p:cTn id="80" dur="1000"/>
                                        <p:tgtEl>
                                          <p:spTgt spid="25"/>
                                        </p:tgtEl>
                                      </p:cBhvr>
                                    </p:animEffect>
                                    <p:anim calcmode="lin" valueType="num">
                                      <p:cBhvr>
                                        <p:cTn id="81" dur="1000" fill="hold"/>
                                        <p:tgtEl>
                                          <p:spTgt spid="25"/>
                                        </p:tgtEl>
                                        <p:attrNameLst>
                                          <p:attrName>ppt_x</p:attrName>
                                        </p:attrNameLst>
                                      </p:cBhvr>
                                      <p:tavLst>
                                        <p:tav tm="0">
                                          <p:val>
                                            <p:strVal val="#ppt_x"/>
                                          </p:val>
                                        </p:tav>
                                        <p:tav tm="100000">
                                          <p:val>
                                            <p:strVal val="#ppt_x"/>
                                          </p:val>
                                        </p:tav>
                                      </p:tavLst>
                                    </p:anim>
                                    <p:anim calcmode="lin" valueType="num">
                                      <p:cBhvr>
                                        <p:cTn id="82" dur="1000" fill="hold"/>
                                        <p:tgtEl>
                                          <p:spTgt spid="25"/>
                                        </p:tgtEl>
                                        <p:attrNameLst>
                                          <p:attrName>ppt_y</p:attrName>
                                        </p:attrNameLst>
                                      </p:cBhvr>
                                      <p:tavLst>
                                        <p:tav tm="0">
                                          <p:val>
                                            <p:strVal val="#ppt_y+.1"/>
                                          </p:val>
                                        </p:tav>
                                        <p:tav tm="100000">
                                          <p:val>
                                            <p:strVal val="#ppt_y"/>
                                          </p:val>
                                        </p:tav>
                                      </p:tavLst>
                                    </p:anim>
                                  </p:childTnLst>
                                </p:cTn>
                              </p:par>
                            </p:childTnLst>
                          </p:cTn>
                        </p:par>
                        <p:par>
                          <p:cTn id="83" fill="hold">
                            <p:stCondLst>
                              <p:cond delay="9750"/>
                            </p:stCondLst>
                            <p:childTnLst>
                              <p:par>
                                <p:cTn id="84" presetID="53" presetClass="entr" presetSubtype="16" fill="hold" grpId="0" nodeType="after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p:cTn id="86" dur="500" fill="hold"/>
                                        <p:tgtEl>
                                          <p:spTgt spid="24"/>
                                        </p:tgtEl>
                                        <p:attrNameLst>
                                          <p:attrName>ppt_w</p:attrName>
                                        </p:attrNameLst>
                                      </p:cBhvr>
                                      <p:tavLst>
                                        <p:tav tm="0">
                                          <p:val>
                                            <p:fltVal val="0"/>
                                          </p:val>
                                        </p:tav>
                                        <p:tav tm="100000">
                                          <p:val>
                                            <p:strVal val="#ppt_w"/>
                                          </p:val>
                                        </p:tav>
                                      </p:tavLst>
                                    </p:anim>
                                    <p:anim calcmode="lin" valueType="num">
                                      <p:cBhvr>
                                        <p:cTn id="87" dur="500" fill="hold"/>
                                        <p:tgtEl>
                                          <p:spTgt spid="24"/>
                                        </p:tgtEl>
                                        <p:attrNameLst>
                                          <p:attrName>ppt_h</p:attrName>
                                        </p:attrNameLst>
                                      </p:cBhvr>
                                      <p:tavLst>
                                        <p:tav tm="0">
                                          <p:val>
                                            <p:fltVal val="0"/>
                                          </p:val>
                                        </p:tav>
                                        <p:tav tm="100000">
                                          <p:val>
                                            <p:strVal val="#ppt_h"/>
                                          </p:val>
                                        </p:tav>
                                      </p:tavLst>
                                    </p:anim>
                                    <p:animEffect transition="in" filter="fade">
                                      <p:cBhvr>
                                        <p:cTn id="88" dur="500"/>
                                        <p:tgtEl>
                                          <p:spTgt spid="24"/>
                                        </p:tgtEl>
                                      </p:cBhvr>
                                    </p:animEffect>
                                  </p:childTnLst>
                                </p:cTn>
                              </p:par>
                            </p:childTnLst>
                          </p:cTn>
                        </p:par>
                        <p:par>
                          <p:cTn id="89" fill="hold">
                            <p:stCondLst>
                              <p:cond delay="10250"/>
                            </p:stCondLst>
                            <p:childTnLst>
                              <p:par>
                                <p:cTn id="90" presetID="2" presetClass="entr" presetSubtype="1" fill="hold" grpId="0" nodeType="afterEffect">
                                  <p:stCondLst>
                                    <p:cond delay="0"/>
                                  </p:stCondLst>
                                  <p:childTnLst>
                                    <p:set>
                                      <p:cBhvr>
                                        <p:cTn id="91" dur="1" fill="hold">
                                          <p:stCondLst>
                                            <p:cond delay="0"/>
                                          </p:stCondLst>
                                        </p:cTn>
                                        <p:tgtEl>
                                          <p:spTgt spid="10"/>
                                        </p:tgtEl>
                                        <p:attrNameLst>
                                          <p:attrName>style.visibility</p:attrName>
                                        </p:attrNameLst>
                                      </p:cBhvr>
                                      <p:to>
                                        <p:strVal val="visible"/>
                                      </p:to>
                                    </p:set>
                                    <p:anim calcmode="lin" valueType="num">
                                      <p:cBhvr additive="base">
                                        <p:cTn id="92" dur="750" fill="hold"/>
                                        <p:tgtEl>
                                          <p:spTgt spid="10"/>
                                        </p:tgtEl>
                                        <p:attrNameLst>
                                          <p:attrName>ppt_x</p:attrName>
                                        </p:attrNameLst>
                                      </p:cBhvr>
                                      <p:tavLst>
                                        <p:tav tm="0">
                                          <p:val>
                                            <p:strVal val="#ppt_x"/>
                                          </p:val>
                                        </p:tav>
                                        <p:tav tm="100000">
                                          <p:val>
                                            <p:strVal val="#ppt_x"/>
                                          </p:val>
                                        </p:tav>
                                      </p:tavLst>
                                    </p:anim>
                                    <p:anim calcmode="lin" valueType="num">
                                      <p:cBhvr additive="base">
                                        <p:cTn id="93" dur="750" fill="hold"/>
                                        <p:tgtEl>
                                          <p:spTgt spid="10"/>
                                        </p:tgtEl>
                                        <p:attrNameLst>
                                          <p:attrName>ppt_y</p:attrName>
                                        </p:attrNameLst>
                                      </p:cBhvr>
                                      <p:tavLst>
                                        <p:tav tm="0">
                                          <p:val>
                                            <p:strVal val="0-#ppt_h/2"/>
                                          </p:val>
                                        </p:tav>
                                        <p:tav tm="100000">
                                          <p:val>
                                            <p:strVal val="#ppt_y"/>
                                          </p:val>
                                        </p:tav>
                                      </p:tavLst>
                                    </p:anim>
                                  </p:childTnLst>
                                </p:cTn>
                              </p:par>
                              <p:par>
                                <p:cTn id="94" presetID="2" presetClass="entr" presetSubtype="4" fill="hold" grpId="0" nodeType="withEffect">
                                  <p:stCondLst>
                                    <p:cond delay="0"/>
                                  </p:stCondLst>
                                  <p:childTnLst>
                                    <p:set>
                                      <p:cBhvr>
                                        <p:cTn id="95" dur="1" fill="hold">
                                          <p:stCondLst>
                                            <p:cond delay="0"/>
                                          </p:stCondLst>
                                        </p:cTn>
                                        <p:tgtEl>
                                          <p:spTgt spid="17"/>
                                        </p:tgtEl>
                                        <p:attrNameLst>
                                          <p:attrName>style.visibility</p:attrName>
                                        </p:attrNameLst>
                                      </p:cBhvr>
                                      <p:to>
                                        <p:strVal val="visible"/>
                                      </p:to>
                                    </p:set>
                                    <p:anim calcmode="lin" valueType="num">
                                      <p:cBhvr additive="base">
                                        <p:cTn id="96" dur="750" fill="hold"/>
                                        <p:tgtEl>
                                          <p:spTgt spid="17"/>
                                        </p:tgtEl>
                                        <p:attrNameLst>
                                          <p:attrName>ppt_x</p:attrName>
                                        </p:attrNameLst>
                                      </p:cBhvr>
                                      <p:tavLst>
                                        <p:tav tm="0">
                                          <p:val>
                                            <p:strVal val="#ppt_x"/>
                                          </p:val>
                                        </p:tav>
                                        <p:tav tm="100000">
                                          <p:val>
                                            <p:strVal val="#ppt_x"/>
                                          </p:val>
                                        </p:tav>
                                      </p:tavLst>
                                    </p:anim>
                                    <p:anim calcmode="lin" valueType="num">
                                      <p:cBhvr additive="base">
                                        <p:cTn id="97" dur="750" fill="hold"/>
                                        <p:tgtEl>
                                          <p:spTgt spid="17"/>
                                        </p:tgtEl>
                                        <p:attrNameLst>
                                          <p:attrName>ppt_y</p:attrName>
                                        </p:attrNameLst>
                                      </p:cBhvr>
                                      <p:tavLst>
                                        <p:tav tm="0">
                                          <p:val>
                                            <p:strVal val="1+#ppt_h/2"/>
                                          </p:val>
                                        </p:tav>
                                        <p:tav tm="100000">
                                          <p:val>
                                            <p:strVal val="#ppt_y"/>
                                          </p:val>
                                        </p:tav>
                                      </p:tavLst>
                                    </p:anim>
                                  </p:childTnLst>
                                </p:cTn>
                              </p:par>
                            </p:childTnLst>
                          </p:cTn>
                        </p:par>
                        <p:par>
                          <p:cTn id="98" fill="hold">
                            <p:stCondLst>
                              <p:cond delay="11000"/>
                            </p:stCondLst>
                            <p:childTnLst>
                              <p:par>
                                <p:cTn id="99" presetID="42" presetClass="entr" presetSubtype="0" fill="hold" grpId="0" nodeType="afterEffect">
                                  <p:stCondLst>
                                    <p:cond delay="0"/>
                                  </p:stCondLst>
                                  <p:childTnLst>
                                    <p:set>
                                      <p:cBhvr>
                                        <p:cTn id="100" dur="1" fill="hold">
                                          <p:stCondLst>
                                            <p:cond delay="0"/>
                                          </p:stCondLst>
                                        </p:cTn>
                                        <p:tgtEl>
                                          <p:spTgt spid="29"/>
                                        </p:tgtEl>
                                        <p:attrNameLst>
                                          <p:attrName>style.visibility</p:attrName>
                                        </p:attrNameLst>
                                      </p:cBhvr>
                                      <p:to>
                                        <p:strVal val="visible"/>
                                      </p:to>
                                    </p:set>
                                    <p:animEffect transition="in" filter="fade">
                                      <p:cBhvr>
                                        <p:cTn id="101" dur="1000"/>
                                        <p:tgtEl>
                                          <p:spTgt spid="29"/>
                                        </p:tgtEl>
                                      </p:cBhvr>
                                    </p:animEffect>
                                    <p:anim calcmode="lin" valueType="num">
                                      <p:cBhvr>
                                        <p:cTn id="102" dur="1000" fill="hold"/>
                                        <p:tgtEl>
                                          <p:spTgt spid="29"/>
                                        </p:tgtEl>
                                        <p:attrNameLst>
                                          <p:attrName>ppt_x</p:attrName>
                                        </p:attrNameLst>
                                      </p:cBhvr>
                                      <p:tavLst>
                                        <p:tav tm="0">
                                          <p:val>
                                            <p:strVal val="#ppt_x"/>
                                          </p:val>
                                        </p:tav>
                                        <p:tav tm="100000">
                                          <p:val>
                                            <p:strVal val="#ppt_x"/>
                                          </p:val>
                                        </p:tav>
                                      </p:tavLst>
                                    </p:anim>
                                    <p:anim calcmode="lin" valueType="num">
                                      <p:cBhvr>
                                        <p:cTn id="103" dur="1000" fill="hold"/>
                                        <p:tgtEl>
                                          <p:spTgt spid="29"/>
                                        </p:tgtEl>
                                        <p:attrNameLst>
                                          <p:attrName>ppt_y</p:attrName>
                                        </p:attrNameLst>
                                      </p:cBhvr>
                                      <p:tavLst>
                                        <p:tav tm="0">
                                          <p:val>
                                            <p:strVal val="#ppt_y+.1"/>
                                          </p:val>
                                        </p:tav>
                                        <p:tav tm="100000">
                                          <p:val>
                                            <p:strVal val="#ppt_y"/>
                                          </p:val>
                                        </p:tav>
                                      </p:tavLst>
                                    </p:anim>
                                  </p:childTnLst>
                                </p:cTn>
                              </p:par>
                            </p:childTnLst>
                          </p:cTn>
                        </p:par>
                        <p:par>
                          <p:cTn id="104" fill="hold">
                            <p:stCondLst>
                              <p:cond delay="12000"/>
                            </p:stCondLst>
                            <p:childTnLst>
                              <p:par>
                                <p:cTn id="105" presetID="42" presetClass="entr" presetSubtype="0" fill="hold" grpId="0" nodeType="afterEffect">
                                  <p:stCondLst>
                                    <p:cond delay="0"/>
                                  </p:stCondLst>
                                  <p:childTnLst>
                                    <p:set>
                                      <p:cBhvr>
                                        <p:cTn id="106" dur="1" fill="hold">
                                          <p:stCondLst>
                                            <p:cond delay="0"/>
                                          </p:stCondLst>
                                        </p:cTn>
                                        <p:tgtEl>
                                          <p:spTgt spid="28"/>
                                        </p:tgtEl>
                                        <p:attrNameLst>
                                          <p:attrName>style.visibility</p:attrName>
                                        </p:attrNameLst>
                                      </p:cBhvr>
                                      <p:to>
                                        <p:strVal val="visible"/>
                                      </p:to>
                                    </p:set>
                                    <p:animEffect transition="in" filter="fade">
                                      <p:cBhvr>
                                        <p:cTn id="107" dur="1000"/>
                                        <p:tgtEl>
                                          <p:spTgt spid="28"/>
                                        </p:tgtEl>
                                      </p:cBhvr>
                                    </p:animEffect>
                                    <p:anim calcmode="lin" valueType="num">
                                      <p:cBhvr>
                                        <p:cTn id="108" dur="1000" fill="hold"/>
                                        <p:tgtEl>
                                          <p:spTgt spid="28"/>
                                        </p:tgtEl>
                                        <p:attrNameLst>
                                          <p:attrName>ppt_x</p:attrName>
                                        </p:attrNameLst>
                                      </p:cBhvr>
                                      <p:tavLst>
                                        <p:tav tm="0">
                                          <p:val>
                                            <p:strVal val="#ppt_x"/>
                                          </p:val>
                                        </p:tav>
                                        <p:tav tm="100000">
                                          <p:val>
                                            <p:strVal val="#ppt_x"/>
                                          </p:val>
                                        </p:tav>
                                      </p:tavLst>
                                    </p:anim>
                                    <p:anim calcmode="lin" valueType="num">
                                      <p:cBhvr>
                                        <p:cTn id="109" dur="1000" fill="hold"/>
                                        <p:tgtEl>
                                          <p:spTgt spid="28"/>
                                        </p:tgtEl>
                                        <p:attrNameLst>
                                          <p:attrName>ppt_y</p:attrName>
                                        </p:attrNameLst>
                                      </p:cBhvr>
                                      <p:tavLst>
                                        <p:tav tm="0">
                                          <p:val>
                                            <p:strVal val="#ppt_y+.1"/>
                                          </p:val>
                                        </p:tav>
                                        <p:tav tm="100000">
                                          <p:val>
                                            <p:strVal val="#ppt_y"/>
                                          </p:val>
                                        </p:tav>
                                      </p:tavLst>
                                    </p:anim>
                                  </p:childTnLst>
                                </p:cTn>
                              </p:par>
                            </p:childTnLst>
                          </p:cTn>
                        </p:par>
                        <p:par>
                          <p:cTn id="110" fill="hold">
                            <p:stCondLst>
                              <p:cond delay="13000"/>
                            </p:stCondLst>
                            <p:childTnLst>
                              <p:par>
                                <p:cTn id="111" presetID="53" presetClass="entr" presetSubtype="16" fill="hold" grpId="0" nodeType="afterEffect">
                                  <p:stCondLst>
                                    <p:cond delay="0"/>
                                  </p:stCondLst>
                                  <p:childTnLst>
                                    <p:set>
                                      <p:cBhvr>
                                        <p:cTn id="112" dur="1" fill="hold">
                                          <p:stCondLst>
                                            <p:cond delay="0"/>
                                          </p:stCondLst>
                                        </p:cTn>
                                        <p:tgtEl>
                                          <p:spTgt spid="27"/>
                                        </p:tgtEl>
                                        <p:attrNameLst>
                                          <p:attrName>style.visibility</p:attrName>
                                        </p:attrNameLst>
                                      </p:cBhvr>
                                      <p:to>
                                        <p:strVal val="visible"/>
                                      </p:to>
                                    </p:set>
                                    <p:anim calcmode="lin" valueType="num">
                                      <p:cBhvr>
                                        <p:cTn id="113" dur="500" fill="hold"/>
                                        <p:tgtEl>
                                          <p:spTgt spid="27"/>
                                        </p:tgtEl>
                                        <p:attrNameLst>
                                          <p:attrName>ppt_w</p:attrName>
                                        </p:attrNameLst>
                                      </p:cBhvr>
                                      <p:tavLst>
                                        <p:tav tm="0">
                                          <p:val>
                                            <p:fltVal val="0"/>
                                          </p:val>
                                        </p:tav>
                                        <p:tav tm="100000">
                                          <p:val>
                                            <p:strVal val="#ppt_w"/>
                                          </p:val>
                                        </p:tav>
                                      </p:tavLst>
                                    </p:anim>
                                    <p:anim calcmode="lin" valueType="num">
                                      <p:cBhvr>
                                        <p:cTn id="114" dur="500" fill="hold"/>
                                        <p:tgtEl>
                                          <p:spTgt spid="27"/>
                                        </p:tgtEl>
                                        <p:attrNameLst>
                                          <p:attrName>ppt_h</p:attrName>
                                        </p:attrNameLst>
                                      </p:cBhvr>
                                      <p:tavLst>
                                        <p:tav tm="0">
                                          <p:val>
                                            <p:fltVal val="0"/>
                                          </p:val>
                                        </p:tav>
                                        <p:tav tm="100000">
                                          <p:val>
                                            <p:strVal val="#ppt_h"/>
                                          </p:val>
                                        </p:tav>
                                      </p:tavLst>
                                    </p:anim>
                                    <p:animEffect transition="in" filter="fade">
                                      <p:cBhvr>
                                        <p:cTn id="115"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animBg="1"/>
      <p:bldP spid="8" grpId="0" animBg="1"/>
      <p:bldP spid="16" grpId="0" animBg="1"/>
      <p:bldP spid="9" grpId="0" animBg="1"/>
      <p:bldP spid="17" grpId="0" animBg="1"/>
      <p:bldP spid="10" grpId="0" animBg="1"/>
      <p:bldP spid="2" grpId="0" animBg="1"/>
      <p:bldP spid="18" grpId="0"/>
      <p:bldP spid="19" grpId="0"/>
      <p:bldP spid="20" grpId="0"/>
      <p:bldP spid="21" grpId="0"/>
      <p:bldP spid="22" grpId="0"/>
      <p:bldP spid="23" grpId="0"/>
      <p:bldP spid="24" grpId="0"/>
      <p:bldP spid="25" grpId="0"/>
      <p:bldP spid="26" grpId="0"/>
      <p:bldP spid="27" grpId="0"/>
      <p:bldP spid="28" grpId="0"/>
      <p:bldP spid="29"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4" name="Rectangle 13">
            <a:extLst>
              <a:ext uri="{FF2B5EF4-FFF2-40B4-BE49-F238E27FC236}">
                <a16:creationId xmlns:a16="http://schemas.microsoft.com/office/drawing/2014/main" id="{F05F9451-88B2-4209-80AF-E752F182258F}"/>
              </a:ext>
            </a:extLst>
          </p:cNvPr>
          <p:cNvSpPr/>
          <p:nvPr/>
        </p:nvSpPr>
        <p:spPr>
          <a:xfrm>
            <a:off x="1517385" y="1645920"/>
            <a:ext cx="3054096" cy="486783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EBFA57-D0CD-4221-9492-A484B3CD69EB}"/>
              </a:ext>
            </a:extLst>
          </p:cNvPr>
          <p:cNvSpPr/>
          <p:nvPr/>
        </p:nvSpPr>
        <p:spPr>
          <a:xfrm>
            <a:off x="4571483" y="1645920"/>
            <a:ext cx="3054096" cy="486783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988A34E-FD3D-497E-989B-C4B55100BB65}"/>
              </a:ext>
            </a:extLst>
          </p:cNvPr>
          <p:cNvSpPr/>
          <p:nvPr/>
        </p:nvSpPr>
        <p:spPr>
          <a:xfrm>
            <a:off x="4571483" y="1645920"/>
            <a:ext cx="3054096" cy="4335332"/>
          </a:xfrm>
          <a:prstGeom prst="rect">
            <a:avLst/>
          </a:prstGeom>
          <a:blipFill dpi="0" rotWithShape="1">
            <a:blip r:embed="rId3">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ABA6AB7-9A8E-40C1-B6FE-66CCEC42C7B2}"/>
              </a:ext>
            </a:extLst>
          </p:cNvPr>
          <p:cNvSpPr/>
          <p:nvPr/>
        </p:nvSpPr>
        <p:spPr>
          <a:xfrm>
            <a:off x="7625581" y="1645920"/>
            <a:ext cx="3054096" cy="4867837"/>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5774408-D186-4210-B54D-204A7C208665}"/>
              </a:ext>
            </a:extLst>
          </p:cNvPr>
          <p:cNvSpPr/>
          <p:nvPr/>
        </p:nvSpPr>
        <p:spPr>
          <a:xfrm>
            <a:off x="7625579" y="1645920"/>
            <a:ext cx="3054096" cy="4335332"/>
          </a:xfrm>
          <a:prstGeom prst="rect">
            <a:avLst/>
          </a:prstGeom>
          <a:blipFill dpi="0" rotWithShape="1">
            <a:blip r:embed="rId4">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8992765-454B-43C9-A7A7-129CD8E13E35}"/>
              </a:ext>
            </a:extLst>
          </p:cNvPr>
          <p:cNvSpPr/>
          <p:nvPr/>
        </p:nvSpPr>
        <p:spPr>
          <a:xfrm>
            <a:off x="1516351" y="1645920"/>
            <a:ext cx="3054096" cy="4335332"/>
          </a:xfrm>
          <a:prstGeom prst="rect">
            <a:avLst/>
          </a:prstGeom>
          <a:blipFill dpi="0" rotWithShape="1">
            <a:blip r:embed="rId5">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440D02A-4818-4904-BDAD-17A1A4B71214}"/>
              </a:ext>
            </a:extLst>
          </p:cNvPr>
          <p:cNvSpPr txBox="1"/>
          <p:nvPr/>
        </p:nvSpPr>
        <p:spPr>
          <a:xfrm>
            <a:off x="253231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19" name="TextBox 18">
            <a:extLst>
              <a:ext uri="{FF2B5EF4-FFF2-40B4-BE49-F238E27FC236}">
                <a16:creationId xmlns:a16="http://schemas.microsoft.com/office/drawing/2014/main" id="{B4ABBE70-C817-430C-A6AB-74427781FAD3}"/>
              </a:ext>
            </a:extLst>
          </p:cNvPr>
          <p:cNvSpPr txBox="1"/>
          <p:nvPr/>
        </p:nvSpPr>
        <p:spPr>
          <a:xfrm>
            <a:off x="1735637" y="3786694"/>
            <a:ext cx="2608062" cy="1865126"/>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To change the images, right click anywhere within the image </a:t>
            </a:r>
          </a:p>
          <a:p>
            <a:pPr marL="285750" indent="-285750" defTabSz="1219170">
              <a:spcBef>
                <a:spcPct val="20000"/>
              </a:spcBef>
              <a:buFont typeface="Wingdings" panose="05000000000000000000" pitchFamily="2" charset="2"/>
              <a:buChar char="v"/>
              <a:defRPr/>
            </a:pPr>
            <a:r>
              <a:rPr lang="en-US" sz="1200" dirty="0">
                <a:solidFill>
                  <a:schemeClr val="bg1"/>
                </a:solidFill>
              </a:rPr>
              <a:t>then choose “format picture” from the drop down menu </a:t>
            </a:r>
          </a:p>
          <a:p>
            <a:pPr marL="285750" indent="-285750" defTabSz="1219170">
              <a:spcBef>
                <a:spcPct val="20000"/>
              </a:spcBef>
              <a:buFont typeface="Wingdings" panose="05000000000000000000" pitchFamily="2" charset="2"/>
              <a:buChar char="v"/>
              <a:defRPr/>
            </a:pPr>
            <a:r>
              <a:rPr lang="en-US" sz="1200" dirty="0">
                <a:solidFill>
                  <a:schemeClr val="bg1"/>
                </a:solidFill>
              </a:rPr>
              <a:t>Click the “fill” icon in the right screen, make sure the “picture” option is selected</a:t>
            </a:r>
          </a:p>
          <a:p>
            <a:pPr marL="285750" indent="-285750" defTabSz="1219170">
              <a:spcBef>
                <a:spcPct val="20000"/>
              </a:spcBef>
              <a:buFont typeface="Wingdings" panose="05000000000000000000" pitchFamily="2" charset="2"/>
              <a:buChar char="v"/>
              <a:defRPr/>
            </a:pPr>
            <a:r>
              <a:rPr lang="en-US" sz="1200" dirty="0">
                <a:solidFill>
                  <a:schemeClr val="bg1"/>
                </a:solidFill>
              </a:rPr>
              <a:t>then click the File button to browse and find your image</a:t>
            </a:r>
          </a:p>
        </p:txBody>
      </p:sp>
      <p:sp>
        <p:nvSpPr>
          <p:cNvPr id="20" name="TextBox 19">
            <a:extLst>
              <a:ext uri="{FF2B5EF4-FFF2-40B4-BE49-F238E27FC236}">
                <a16:creationId xmlns:a16="http://schemas.microsoft.com/office/drawing/2014/main" id="{977C752A-C113-4212-A1F8-5B651C0650E7}"/>
              </a:ext>
            </a:extLst>
          </p:cNvPr>
          <p:cNvSpPr txBox="1"/>
          <p:nvPr/>
        </p:nvSpPr>
        <p:spPr>
          <a:xfrm>
            <a:off x="226605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1" name="TextBox 20">
            <a:extLst>
              <a:ext uri="{FF2B5EF4-FFF2-40B4-BE49-F238E27FC236}">
                <a16:creationId xmlns:a16="http://schemas.microsoft.com/office/drawing/2014/main" id="{050A8FB4-A18E-456D-86A5-43EAC5929151}"/>
              </a:ext>
            </a:extLst>
          </p:cNvPr>
          <p:cNvSpPr txBox="1"/>
          <p:nvPr/>
        </p:nvSpPr>
        <p:spPr>
          <a:xfrm>
            <a:off x="563005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2" name="TextBox 21">
            <a:extLst>
              <a:ext uri="{FF2B5EF4-FFF2-40B4-BE49-F238E27FC236}">
                <a16:creationId xmlns:a16="http://schemas.microsoft.com/office/drawing/2014/main" id="{E2A9E084-30BB-455B-BD3F-1247EB550A8F}"/>
              </a:ext>
            </a:extLst>
          </p:cNvPr>
          <p:cNvSpPr txBox="1"/>
          <p:nvPr/>
        </p:nvSpPr>
        <p:spPr>
          <a:xfrm>
            <a:off x="4833377"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3" name="TextBox 22">
            <a:extLst>
              <a:ext uri="{FF2B5EF4-FFF2-40B4-BE49-F238E27FC236}">
                <a16:creationId xmlns:a16="http://schemas.microsoft.com/office/drawing/2014/main" id="{B2476225-3841-4EAD-9223-A3003201EE45}"/>
              </a:ext>
            </a:extLst>
          </p:cNvPr>
          <p:cNvSpPr txBox="1"/>
          <p:nvPr/>
        </p:nvSpPr>
        <p:spPr>
          <a:xfrm>
            <a:off x="536379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7" name="TextBox 26">
            <a:extLst>
              <a:ext uri="{FF2B5EF4-FFF2-40B4-BE49-F238E27FC236}">
                <a16:creationId xmlns:a16="http://schemas.microsoft.com/office/drawing/2014/main" id="{99CD0ACC-7A9F-4C4F-AFC8-D97CBC1F32DA}"/>
              </a:ext>
            </a:extLst>
          </p:cNvPr>
          <p:cNvSpPr txBox="1"/>
          <p:nvPr/>
        </p:nvSpPr>
        <p:spPr>
          <a:xfrm>
            <a:off x="871168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8" name="TextBox 27">
            <a:extLst>
              <a:ext uri="{FF2B5EF4-FFF2-40B4-BE49-F238E27FC236}">
                <a16:creationId xmlns:a16="http://schemas.microsoft.com/office/drawing/2014/main" id="{4F4D7428-78C7-4595-BF57-232DCE8DB555}"/>
              </a:ext>
            </a:extLst>
          </p:cNvPr>
          <p:cNvSpPr txBox="1"/>
          <p:nvPr/>
        </p:nvSpPr>
        <p:spPr>
          <a:xfrm>
            <a:off x="7915007"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9" name="TextBox 28">
            <a:extLst>
              <a:ext uri="{FF2B5EF4-FFF2-40B4-BE49-F238E27FC236}">
                <a16:creationId xmlns:a16="http://schemas.microsoft.com/office/drawing/2014/main" id="{35100C38-375B-4171-8D3D-3266F618A02E}"/>
              </a:ext>
            </a:extLst>
          </p:cNvPr>
          <p:cNvSpPr txBox="1"/>
          <p:nvPr/>
        </p:nvSpPr>
        <p:spPr>
          <a:xfrm>
            <a:off x="844542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Tree>
    <p:extLst>
      <p:ext uri="{BB962C8B-B14F-4D97-AF65-F5344CB8AC3E}">
        <p14:creationId xmlns:p14="http://schemas.microsoft.com/office/powerpoint/2010/main" val="107675223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ppt_x"/>
                                          </p:val>
                                        </p:tav>
                                        <p:tav tm="100000">
                                          <p:val>
                                            <p:strVal val="#ppt_x"/>
                                          </p:val>
                                        </p:tav>
                                      </p:tavLst>
                                    </p:anim>
                                    <p:anim calcmode="lin" valueType="num">
                                      <p:cBhvr additive="base">
                                        <p:cTn id="12" dur="75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ppt_x"/>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3750"/>
                            </p:stCondLst>
                            <p:childTnLst>
                              <p:par>
                                <p:cTn id="36" presetID="2" presetClass="entr" presetSubtype="1"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750" fill="hold"/>
                                        <p:tgtEl>
                                          <p:spTgt spid="8"/>
                                        </p:tgtEl>
                                        <p:attrNameLst>
                                          <p:attrName>ppt_x</p:attrName>
                                        </p:attrNameLst>
                                      </p:cBhvr>
                                      <p:tavLst>
                                        <p:tav tm="0">
                                          <p:val>
                                            <p:strVal val="#ppt_x"/>
                                          </p:val>
                                        </p:tav>
                                        <p:tav tm="100000">
                                          <p:val>
                                            <p:strVal val="#ppt_x"/>
                                          </p:val>
                                        </p:tav>
                                      </p:tavLst>
                                    </p:anim>
                                    <p:anim calcmode="lin" valueType="num">
                                      <p:cBhvr additive="base">
                                        <p:cTn id="39" dur="750" fill="hold"/>
                                        <p:tgtEl>
                                          <p:spTgt spid="8"/>
                                        </p:tgtEl>
                                        <p:attrNameLst>
                                          <p:attrName>ppt_y</p:attrName>
                                        </p:attrNameLst>
                                      </p:cBhvr>
                                      <p:tavLst>
                                        <p:tav tm="0">
                                          <p:val>
                                            <p:strVal val="0-#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750" fill="hold"/>
                                        <p:tgtEl>
                                          <p:spTgt spid="15"/>
                                        </p:tgtEl>
                                        <p:attrNameLst>
                                          <p:attrName>ppt_x</p:attrName>
                                        </p:attrNameLst>
                                      </p:cBhvr>
                                      <p:tavLst>
                                        <p:tav tm="0">
                                          <p:val>
                                            <p:strVal val="#ppt_x"/>
                                          </p:val>
                                        </p:tav>
                                        <p:tav tm="100000">
                                          <p:val>
                                            <p:strVal val="#ppt_x"/>
                                          </p:val>
                                        </p:tav>
                                      </p:tavLst>
                                    </p:anim>
                                    <p:anim calcmode="lin" valueType="num">
                                      <p:cBhvr additive="base">
                                        <p:cTn id="43" dur="750" fill="hold"/>
                                        <p:tgtEl>
                                          <p:spTgt spid="15"/>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1000"/>
                                        <p:tgtEl>
                                          <p:spTgt spid="23"/>
                                        </p:tgtEl>
                                      </p:cBhvr>
                                    </p:animEffect>
                                    <p:anim calcmode="lin" valueType="num">
                                      <p:cBhvr>
                                        <p:cTn id="48" dur="1000" fill="hold"/>
                                        <p:tgtEl>
                                          <p:spTgt spid="23"/>
                                        </p:tgtEl>
                                        <p:attrNameLst>
                                          <p:attrName>ppt_x</p:attrName>
                                        </p:attrNameLst>
                                      </p:cBhvr>
                                      <p:tavLst>
                                        <p:tav tm="0">
                                          <p:val>
                                            <p:strVal val="#ppt_x"/>
                                          </p:val>
                                        </p:tav>
                                        <p:tav tm="100000">
                                          <p:val>
                                            <p:strVal val="#ppt_x"/>
                                          </p:val>
                                        </p:tav>
                                      </p:tavLst>
                                    </p:anim>
                                    <p:anim calcmode="lin" valueType="num">
                                      <p:cBhvr>
                                        <p:cTn id="49" dur="1000" fill="hold"/>
                                        <p:tgtEl>
                                          <p:spTgt spid="23"/>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3" presetClass="entr" presetSubtype="16"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500" fill="hold"/>
                                        <p:tgtEl>
                                          <p:spTgt spid="21"/>
                                        </p:tgtEl>
                                        <p:attrNameLst>
                                          <p:attrName>ppt_w</p:attrName>
                                        </p:attrNameLst>
                                      </p:cBhvr>
                                      <p:tavLst>
                                        <p:tav tm="0">
                                          <p:val>
                                            <p:fltVal val="0"/>
                                          </p:val>
                                        </p:tav>
                                        <p:tav tm="100000">
                                          <p:val>
                                            <p:strVal val="#ppt_w"/>
                                          </p:val>
                                        </p:tav>
                                      </p:tavLst>
                                    </p:anim>
                                    <p:anim calcmode="lin" valueType="num">
                                      <p:cBhvr>
                                        <p:cTn id="60" dur="500" fill="hold"/>
                                        <p:tgtEl>
                                          <p:spTgt spid="21"/>
                                        </p:tgtEl>
                                        <p:attrNameLst>
                                          <p:attrName>ppt_h</p:attrName>
                                        </p:attrNameLst>
                                      </p:cBhvr>
                                      <p:tavLst>
                                        <p:tav tm="0">
                                          <p:val>
                                            <p:fltVal val="0"/>
                                          </p:val>
                                        </p:tav>
                                        <p:tav tm="100000">
                                          <p:val>
                                            <p:strVal val="#ppt_h"/>
                                          </p:val>
                                        </p:tav>
                                      </p:tavLst>
                                    </p:anim>
                                    <p:animEffect transition="in" filter="fade">
                                      <p:cBhvr>
                                        <p:cTn id="61" dur="500"/>
                                        <p:tgtEl>
                                          <p:spTgt spid="21"/>
                                        </p:tgtEl>
                                      </p:cBhvr>
                                    </p:animEffect>
                                  </p:childTnLst>
                                </p:cTn>
                              </p:par>
                            </p:childTnLst>
                          </p:cTn>
                        </p:par>
                        <p:par>
                          <p:cTn id="62" fill="hold">
                            <p:stCondLst>
                              <p:cond delay="7000"/>
                            </p:stCondLst>
                            <p:childTnLst>
                              <p:par>
                                <p:cTn id="63" presetID="2" presetClass="entr" presetSubtype="1"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anim calcmode="lin" valueType="num">
                                      <p:cBhvr additive="base">
                                        <p:cTn id="65" dur="750" fill="hold"/>
                                        <p:tgtEl>
                                          <p:spTgt spid="10"/>
                                        </p:tgtEl>
                                        <p:attrNameLst>
                                          <p:attrName>ppt_x</p:attrName>
                                        </p:attrNameLst>
                                      </p:cBhvr>
                                      <p:tavLst>
                                        <p:tav tm="0">
                                          <p:val>
                                            <p:strVal val="#ppt_x"/>
                                          </p:val>
                                        </p:tav>
                                        <p:tav tm="100000">
                                          <p:val>
                                            <p:strVal val="#ppt_x"/>
                                          </p:val>
                                        </p:tav>
                                      </p:tavLst>
                                    </p:anim>
                                    <p:anim calcmode="lin" valueType="num">
                                      <p:cBhvr additive="base">
                                        <p:cTn id="66" dur="750" fill="hold"/>
                                        <p:tgtEl>
                                          <p:spTgt spid="10"/>
                                        </p:tgtEl>
                                        <p:attrNameLst>
                                          <p:attrName>ppt_y</p:attrName>
                                        </p:attrNameLst>
                                      </p:cBhvr>
                                      <p:tavLst>
                                        <p:tav tm="0">
                                          <p:val>
                                            <p:strVal val="0-#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7"/>
                                        </p:tgtEl>
                                        <p:attrNameLst>
                                          <p:attrName>style.visibility</p:attrName>
                                        </p:attrNameLst>
                                      </p:cBhvr>
                                      <p:to>
                                        <p:strVal val="visible"/>
                                      </p:to>
                                    </p:set>
                                    <p:anim calcmode="lin" valueType="num">
                                      <p:cBhvr additive="base">
                                        <p:cTn id="69" dur="750" fill="hold"/>
                                        <p:tgtEl>
                                          <p:spTgt spid="17"/>
                                        </p:tgtEl>
                                        <p:attrNameLst>
                                          <p:attrName>ppt_x</p:attrName>
                                        </p:attrNameLst>
                                      </p:cBhvr>
                                      <p:tavLst>
                                        <p:tav tm="0">
                                          <p:val>
                                            <p:strVal val="#ppt_x"/>
                                          </p:val>
                                        </p:tav>
                                        <p:tav tm="100000">
                                          <p:val>
                                            <p:strVal val="#ppt_x"/>
                                          </p:val>
                                        </p:tav>
                                      </p:tavLst>
                                    </p:anim>
                                    <p:anim calcmode="lin" valueType="num">
                                      <p:cBhvr additive="base">
                                        <p:cTn id="70" dur="750" fill="hold"/>
                                        <p:tgtEl>
                                          <p:spTgt spid="17"/>
                                        </p:tgtEl>
                                        <p:attrNameLst>
                                          <p:attrName>ppt_y</p:attrName>
                                        </p:attrNameLst>
                                      </p:cBhvr>
                                      <p:tavLst>
                                        <p:tav tm="0">
                                          <p:val>
                                            <p:strVal val="1+#ppt_h/2"/>
                                          </p:val>
                                        </p:tav>
                                        <p:tav tm="100000">
                                          <p:val>
                                            <p:strVal val="#ppt_y"/>
                                          </p:val>
                                        </p:tav>
                                      </p:tavLst>
                                    </p:anim>
                                  </p:childTnLst>
                                </p:cTn>
                              </p:par>
                            </p:childTnLst>
                          </p:cTn>
                        </p:par>
                        <p:par>
                          <p:cTn id="71" fill="hold">
                            <p:stCondLst>
                              <p:cond delay="7750"/>
                            </p:stCondLst>
                            <p:childTnLst>
                              <p:par>
                                <p:cTn id="72" presetID="42" presetClass="entr" presetSubtype="0" fill="hold" grpId="0" nodeType="afterEffect">
                                  <p:stCondLst>
                                    <p:cond delay="0"/>
                                  </p:stCondLst>
                                  <p:childTnLst>
                                    <p:set>
                                      <p:cBhvr>
                                        <p:cTn id="73" dur="1" fill="hold">
                                          <p:stCondLst>
                                            <p:cond delay="0"/>
                                          </p:stCondLst>
                                        </p:cTn>
                                        <p:tgtEl>
                                          <p:spTgt spid="29"/>
                                        </p:tgtEl>
                                        <p:attrNameLst>
                                          <p:attrName>style.visibility</p:attrName>
                                        </p:attrNameLst>
                                      </p:cBhvr>
                                      <p:to>
                                        <p:strVal val="visible"/>
                                      </p:to>
                                    </p:set>
                                    <p:animEffect transition="in" filter="fade">
                                      <p:cBhvr>
                                        <p:cTn id="74" dur="1000"/>
                                        <p:tgtEl>
                                          <p:spTgt spid="29"/>
                                        </p:tgtEl>
                                      </p:cBhvr>
                                    </p:animEffect>
                                    <p:anim calcmode="lin" valueType="num">
                                      <p:cBhvr>
                                        <p:cTn id="75" dur="1000" fill="hold"/>
                                        <p:tgtEl>
                                          <p:spTgt spid="29"/>
                                        </p:tgtEl>
                                        <p:attrNameLst>
                                          <p:attrName>ppt_x</p:attrName>
                                        </p:attrNameLst>
                                      </p:cBhvr>
                                      <p:tavLst>
                                        <p:tav tm="0">
                                          <p:val>
                                            <p:strVal val="#ppt_x"/>
                                          </p:val>
                                        </p:tav>
                                        <p:tav tm="100000">
                                          <p:val>
                                            <p:strVal val="#ppt_x"/>
                                          </p:val>
                                        </p:tav>
                                      </p:tavLst>
                                    </p:anim>
                                    <p:anim calcmode="lin" valueType="num">
                                      <p:cBhvr>
                                        <p:cTn id="76" dur="1000" fill="hold"/>
                                        <p:tgtEl>
                                          <p:spTgt spid="29"/>
                                        </p:tgtEl>
                                        <p:attrNameLst>
                                          <p:attrName>ppt_y</p:attrName>
                                        </p:attrNameLst>
                                      </p:cBhvr>
                                      <p:tavLst>
                                        <p:tav tm="0">
                                          <p:val>
                                            <p:strVal val="#ppt_y+.1"/>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28"/>
                                        </p:tgtEl>
                                        <p:attrNameLst>
                                          <p:attrName>style.visibility</p:attrName>
                                        </p:attrNameLst>
                                      </p:cBhvr>
                                      <p:to>
                                        <p:strVal val="visible"/>
                                      </p:to>
                                    </p:set>
                                    <p:animEffect transition="in" filter="fade">
                                      <p:cBhvr>
                                        <p:cTn id="80" dur="1000"/>
                                        <p:tgtEl>
                                          <p:spTgt spid="28"/>
                                        </p:tgtEl>
                                      </p:cBhvr>
                                    </p:animEffect>
                                    <p:anim calcmode="lin" valueType="num">
                                      <p:cBhvr>
                                        <p:cTn id="81" dur="1000" fill="hold"/>
                                        <p:tgtEl>
                                          <p:spTgt spid="28"/>
                                        </p:tgtEl>
                                        <p:attrNameLst>
                                          <p:attrName>ppt_x</p:attrName>
                                        </p:attrNameLst>
                                      </p:cBhvr>
                                      <p:tavLst>
                                        <p:tav tm="0">
                                          <p:val>
                                            <p:strVal val="#ppt_x"/>
                                          </p:val>
                                        </p:tav>
                                        <p:tav tm="100000">
                                          <p:val>
                                            <p:strVal val="#ppt_x"/>
                                          </p:val>
                                        </p:tav>
                                      </p:tavLst>
                                    </p:anim>
                                    <p:anim calcmode="lin" valueType="num">
                                      <p:cBhvr>
                                        <p:cTn id="82" dur="1000" fill="hold"/>
                                        <p:tgtEl>
                                          <p:spTgt spid="28"/>
                                        </p:tgtEl>
                                        <p:attrNameLst>
                                          <p:attrName>ppt_y</p:attrName>
                                        </p:attrNameLst>
                                      </p:cBhvr>
                                      <p:tavLst>
                                        <p:tav tm="0">
                                          <p:val>
                                            <p:strVal val="#ppt_y+.1"/>
                                          </p:val>
                                        </p:tav>
                                        <p:tav tm="100000">
                                          <p:val>
                                            <p:strVal val="#ppt_y"/>
                                          </p:val>
                                        </p:tav>
                                      </p:tavLst>
                                    </p:anim>
                                  </p:childTnLst>
                                </p:cTn>
                              </p:par>
                            </p:childTnLst>
                          </p:cTn>
                        </p:par>
                        <p:par>
                          <p:cTn id="83" fill="hold">
                            <p:stCondLst>
                              <p:cond delay="9750"/>
                            </p:stCondLst>
                            <p:childTnLst>
                              <p:par>
                                <p:cTn id="84" presetID="53" presetClass="entr" presetSubtype="16" fill="hold" grpId="0" nodeType="afterEffect">
                                  <p:stCondLst>
                                    <p:cond delay="0"/>
                                  </p:stCondLst>
                                  <p:childTnLst>
                                    <p:set>
                                      <p:cBhvr>
                                        <p:cTn id="85" dur="1" fill="hold">
                                          <p:stCondLst>
                                            <p:cond delay="0"/>
                                          </p:stCondLst>
                                        </p:cTn>
                                        <p:tgtEl>
                                          <p:spTgt spid="27"/>
                                        </p:tgtEl>
                                        <p:attrNameLst>
                                          <p:attrName>style.visibility</p:attrName>
                                        </p:attrNameLst>
                                      </p:cBhvr>
                                      <p:to>
                                        <p:strVal val="visible"/>
                                      </p:to>
                                    </p:set>
                                    <p:anim calcmode="lin" valueType="num">
                                      <p:cBhvr>
                                        <p:cTn id="86" dur="500" fill="hold"/>
                                        <p:tgtEl>
                                          <p:spTgt spid="27"/>
                                        </p:tgtEl>
                                        <p:attrNameLst>
                                          <p:attrName>ppt_w</p:attrName>
                                        </p:attrNameLst>
                                      </p:cBhvr>
                                      <p:tavLst>
                                        <p:tav tm="0">
                                          <p:val>
                                            <p:fltVal val="0"/>
                                          </p:val>
                                        </p:tav>
                                        <p:tav tm="100000">
                                          <p:val>
                                            <p:strVal val="#ppt_w"/>
                                          </p:val>
                                        </p:tav>
                                      </p:tavLst>
                                    </p:anim>
                                    <p:anim calcmode="lin" valueType="num">
                                      <p:cBhvr>
                                        <p:cTn id="87" dur="500" fill="hold"/>
                                        <p:tgtEl>
                                          <p:spTgt spid="27"/>
                                        </p:tgtEl>
                                        <p:attrNameLst>
                                          <p:attrName>ppt_h</p:attrName>
                                        </p:attrNameLst>
                                      </p:cBhvr>
                                      <p:tavLst>
                                        <p:tav tm="0">
                                          <p:val>
                                            <p:fltVal val="0"/>
                                          </p:val>
                                        </p:tav>
                                        <p:tav tm="100000">
                                          <p:val>
                                            <p:strVal val="#ppt_h"/>
                                          </p:val>
                                        </p:tav>
                                      </p:tavLst>
                                    </p:anim>
                                    <p:animEffect transition="in" filter="fade">
                                      <p:cBhvr>
                                        <p:cTn id="8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animBg="1"/>
      <p:bldP spid="8" grpId="0" animBg="1"/>
      <p:bldP spid="17" grpId="0" animBg="1"/>
      <p:bldP spid="10" grpId="0" animBg="1"/>
      <p:bldP spid="2" grpId="0" animBg="1"/>
      <p:bldP spid="18" grpId="0"/>
      <p:bldP spid="19" grpId="0"/>
      <p:bldP spid="20" grpId="0"/>
      <p:bldP spid="21" grpId="0"/>
      <p:bldP spid="22" grpId="0"/>
      <p:bldP spid="23" grpId="0"/>
      <p:bldP spid="27" grpId="0"/>
      <p:bldP spid="28" grpId="0"/>
      <p:bldP spid="2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1"/>
          </p:nvPr>
        </p:nvPicPr>
        <p:blipFill>
          <a:blip r:embed="rId4">
            <a:extLst>
              <a:ext uri="{28A0092B-C50C-407E-A947-70E740481C1C}">
                <a14:useLocalDpi xmlns:a14="http://schemas.microsoft.com/office/drawing/2010/main" val="0"/>
              </a:ext>
            </a:extLst>
          </a:blip>
          <a:stretch>
            <a:fillRect/>
          </a:stretch>
        </p:blipFill>
        <p:spPr>
          <a:xfrm>
            <a:off x="6382492" y="1264632"/>
            <a:ext cx="4913418" cy="3072373"/>
          </a:xfrm>
          <a:ln w="6350">
            <a:solidFill>
              <a:srgbClr val="FF2B2A"/>
            </a:solidFill>
          </a:ln>
          <a:effectLst>
            <a:outerShdw blurRad="50800" dist="38100" dir="2700000" algn="tl" rotWithShape="0">
              <a:prstClr val="black">
                <a:alpha val="40000"/>
              </a:prstClr>
            </a:outerShdw>
            <a:reflection blurRad="6350" stA="50000" endA="300" endPos="38500" dist="50800" dir="5400000" sy="-100000" algn="bl" rotWithShape="0"/>
          </a:effectLst>
        </p:spPr>
      </p:pic>
      <p:sp>
        <p:nvSpPr>
          <p:cNvPr id="20" name="Text Placeholder 8"/>
          <p:cNvSpPr txBox="1">
            <a:spLocks/>
          </p:cNvSpPr>
          <p:nvPr/>
        </p:nvSpPr>
        <p:spPr>
          <a:xfrm>
            <a:off x="888891" y="1264632"/>
            <a:ext cx="4913419" cy="267661"/>
          </a:xfrm>
          <a:prstGeom prst="rect">
            <a:avLst/>
          </a:prstGeom>
        </p:spPr>
        <p:txBody>
          <a:bodyPr lIns="0" tIns="0" rIns="0" bIns="0" anchor="ctr"/>
          <a:lstStyle/>
          <a:p>
            <a:pPr marL="457189" indent="-457189" defTabSz="1219170">
              <a:spcBef>
                <a:spcPct val="20000"/>
              </a:spcBef>
              <a:defRPr/>
            </a:pPr>
            <a:r>
              <a:rPr lang="en-US" sz="2000" b="1" dirty="0">
                <a:solidFill>
                  <a:schemeClr val="bg1"/>
                </a:solidFill>
              </a:rPr>
              <a:t>Lorem Ipsum Dolor</a:t>
            </a:r>
          </a:p>
        </p:txBody>
      </p:sp>
      <p:sp>
        <p:nvSpPr>
          <p:cNvPr id="22" name="TextBox 21"/>
          <p:cNvSpPr txBox="1"/>
          <p:nvPr/>
        </p:nvSpPr>
        <p:spPr>
          <a:xfrm>
            <a:off x="888891" y="1772154"/>
            <a:ext cx="4913419" cy="4944880"/>
          </a:xfrm>
          <a:prstGeom prst="rect">
            <a:avLst/>
          </a:prstGeom>
          <a:noFill/>
        </p:spPr>
        <p:txBody>
          <a:bodyPr wrap="square" lIns="0" tIns="0" rIns="0" bIns="0" rtlCol="0">
            <a:spAutoFit/>
          </a:bodyPr>
          <a:lstStyle/>
          <a:p>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pPr algn="just"/>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a:t>
            </a:r>
          </a:p>
          <a:p>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a:t>
            </a:r>
          </a:p>
          <a:p>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a:t>
            </a:r>
          </a:p>
          <a:p>
            <a:endParaRPr lang="en-US" sz="1400" dirty="0">
              <a:solidFill>
                <a:schemeClr val="bg1"/>
              </a:solidFill>
            </a:endParaRPr>
          </a:p>
          <a:p>
            <a:pPr algn="just"/>
            <a:endParaRPr lang="en-US" sz="1333" dirty="0">
              <a:solidFill>
                <a:schemeClr val="tx1">
                  <a:lumMod val="50000"/>
                  <a:lumOff val="50000"/>
                </a:schemeClr>
              </a:solidFill>
            </a:endParaRPr>
          </a:p>
        </p:txBody>
      </p:sp>
      <p:sp>
        <p:nvSpPr>
          <p:cNvPr id="23" name="Text Placeholder 8"/>
          <p:cNvSpPr txBox="1">
            <a:spLocks/>
          </p:cNvSpPr>
          <p:nvPr/>
        </p:nvSpPr>
        <p:spPr>
          <a:xfrm>
            <a:off x="7758425" y="4446683"/>
            <a:ext cx="2194560" cy="267661"/>
          </a:xfrm>
          <a:prstGeom prst="rect">
            <a:avLst/>
          </a:prstGeom>
          <a:noFill/>
        </p:spPr>
        <p:txBody>
          <a:bodyPr lIns="0" tIns="0" rIns="0" bIns="0" anchor="ctr"/>
          <a:lstStyle/>
          <a:p>
            <a:pPr marL="457189" indent="-457189" algn="ctr" defTabSz="1219170">
              <a:spcBef>
                <a:spcPct val="20000"/>
              </a:spcBef>
              <a:defRPr/>
            </a:pPr>
            <a:r>
              <a:rPr lang="en-US" sz="2000" b="1" dirty="0">
                <a:solidFill>
                  <a:schemeClr val="bg1"/>
                </a:solidFill>
              </a:rPr>
              <a:t>Lorem Ipsum Dolor</a:t>
            </a:r>
          </a:p>
        </p:txBody>
      </p:sp>
      <p:sp>
        <p:nvSpPr>
          <p:cNvPr id="9" name="TextBox 8"/>
          <p:cNvSpPr txBox="1"/>
          <p:nvPr/>
        </p:nvSpPr>
        <p:spPr>
          <a:xfrm>
            <a:off x="6382491" y="4824023"/>
            <a:ext cx="4913419" cy="646331"/>
          </a:xfrm>
          <a:prstGeom prst="rect">
            <a:avLst/>
          </a:prstGeom>
          <a:noFill/>
        </p:spPr>
        <p:txBody>
          <a:bodyPr wrap="square" lIns="0" tIns="0" rIns="0" bIns="0" rtlCol="0">
            <a:spAutoFit/>
          </a:bodyPr>
          <a:lstStyle/>
          <a:p>
            <a:pPr defTabSz="1219170">
              <a:spcBef>
                <a:spcPct val="20000"/>
              </a:spcBef>
              <a:defRPr/>
            </a:pPr>
            <a:r>
              <a:rPr lang="en-US" sz="1400" dirty="0">
                <a:solidFill>
                  <a:schemeClr val="bg1"/>
                </a:solidFill>
              </a:rPr>
              <a:t>Right click the image above, then choose change picture. 600 x 400 pixel resolution works best for this spot. We recommend formatting to this size before inserting, to avoid distortion to the image.</a:t>
            </a:r>
          </a:p>
        </p:txBody>
      </p:sp>
      <p:grpSp>
        <p:nvGrpSpPr>
          <p:cNvPr id="7" name="Group 6"/>
          <p:cNvGrpSpPr/>
          <p:nvPr/>
        </p:nvGrpSpPr>
        <p:grpSpPr>
          <a:xfrm>
            <a:off x="3341511" y="258228"/>
            <a:ext cx="5508978" cy="954108"/>
            <a:chOff x="3341511" y="258228"/>
            <a:chExt cx="5508978" cy="954108"/>
          </a:xfrm>
        </p:grpSpPr>
        <p:sp>
          <p:nvSpPr>
            <p:cNvPr id="8" name="TextBox 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rPr>
                <a:t>TITLE GOES HERE</a:t>
              </a:r>
            </a:p>
          </p:txBody>
        </p:sp>
        <p:sp>
          <p:nvSpPr>
            <p:cNvPr id="10" name="TextBox 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rPr>
                <a:t>Your Subtitle</a:t>
              </a:r>
            </a:p>
          </p:txBody>
        </p:sp>
      </p:grpSp>
      <p:pic>
        <p:nvPicPr>
          <p:cNvPr id="11" name="Picture 10">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4691268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750"/>
                                        <p:tgtEl>
                                          <p:spTgt spid="7"/>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250"/>
                            </p:stCondLst>
                            <p:childTnLst>
                              <p:par>
                                <p:cTn id="15" presetID="42" presetClass="entr" presetSubtype="0" fill="hold" grpId="0"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anim calcmode="lin" valueType="num">
                                      <p:cBhvr>
                                        <p:cTn id="18" dur="500" fill="hold"/>
                                        <p:tgtEl>
                                          <p:spTgt spid="20"/>
                                        </p:tgtEl>
                                        <p:attrNameLst>
                                          <p:attrName>ppt_x</p:attrName>
                                        </p:attrNameLst>
                                      </p:cBhvr>
                                      <p:tavLst>
                                        <p:tav tm="0">
                                          <p:val>
                                            <p:strVal val="#ppt_x"/>
                                          </p:val>
                                        </p:tav>
                                        <p:tav tm="100000">
                                          <p:val>
                                            <p:strVal val="#ppt_x"/>
                                          </p:val>
                                        </p:tav>
                                      </p:tavLst>
                                    </p:anim>
                                    <p:anim calcmode="lin" valueType="num">
                                      <p:cBhvr>
                                        <p:cTn id="19" dur="500" fill="hold"/>
                                        <p:tgtEl>
                                          <p:spTgt spid="20"/>
                                        </p:tgtEl>
                                        <p:attrNameLst>
                                          <p:attrName>ppt_y</p:attrName>
                                        </p:attrNameLst>
                                      </p:cBhvr>
                                      <p:tavLst>
                                        <p:tav tm="0">
                                          <p:val>
                                            <p:strVal val="#ppt_y+.1"/>
                                          </p:val>
                                        </p:tav>
                                        <p:tav tm="100000">
                                          <p:val>
                                            <p:strVal val="#ppt_y"/>
                                          </p:val>
                                        </p:tav>
                                      </p:tavLst>
                                    </p:anim>
                                  </p:childTnLst>
                                </p:cTn>
                              </p:par>
                            </p:childTnLst>
                          </p:cTn>
                        </p:par>
                        <p:par>
                          <p:cTn id="20" fill="hold">
                            <p:stCondLst>
                              <p:cond delay="1750"/>
                            </p:stCondLst>
                            <p:childTnLst>
                              <p:par>
                                <p:cTn id="21" presetID="10" presetClass="entr" presetSubtype="0"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childTnLst>
                                </p:cTn>
                              </p:par>
                            </p:childTnLst>
                          </p:cTn>
                        </p:par>
                        <p:par>
                          <p:cTn id="24" fill="hold">
                            <p:stCondLst>
                              <p:cond delay="2750"/>
                            </p:stCondLst>
                            <p:childTnLst>
                              <p:par>
                                <p:cTn id="25" presetID="42" presetClass="entr" presetSubtype="0"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anim calcmode="lin" valueType="num">
                                      <p:cBhvr>
                                        <p:cTn id="28" dur="500" fill="hold"/>
                                        <p:tgtEl>
                                          <p:spTgt spid="23"/>
                                        </p:tgtEl>
                                        <p:attrNameLst>
                                          <p:attrName>ppt_x</p:attrName>
                                        </p:attrNameLst>
                                      </p:cBhvr>
                                      <p:tavLst>
                                        <p:tav tm="0">
                                          <p:val>
                                            <p:strVal val="#ppt_x"/>
                                          </p:val>
                                        </p:tav>
                                        <p:tav tm="100000">
                                          <p:val>
                                            <p:strVal val="#ppt_x"/>
                                          </p:val>
                                        </p:tav>
                                      </p:tavLst>
                                    </p:anim>
                                    <p:anim calcmode="lin" valueType="num">
                                      <p:cBhvr>
                                        <p:cTn id="29" dur="500" fill="hold"/>
                                        <p:tgtEl>
                                          <p:spTgt spid="23"/>
                                        </p:tgtEl>
                                        <p:attrNameLst>
                                          <p:attrName>ppt_y</p:attrName>
                                        </p:attrNameLst>
                                      </p:cBhvr>
                                      <p:tavLst>
                                        <p:tav tm="0">
                                          <p:val>
                                            <p:strVal val="#ppt_y+.1"/>
                                          </p:val>
                                        </p:tav>
                                        <p:tav tm="100000">
                                          <p:val>
                                            <p:strVal val="#ppt_y"/>
                                          </p:val>
                                        </p:tav>
                                      </p:tavLst>
                                    </p:anim>
                                  </p:childTnLst>
                                </p:cTn>
                              </p:par>
                            </p:childTnLst>
                          </p:cTn>
                        </p:par>
                        <p:par>
                          <p:cTn id="30" fill="hold">
                            <p:stCondLst>
                              <p:cond delay="3250"/>
                            </p:stCondLst>
                            <p:childTnLst>
                              <p:par>
                                <p:cTn id="31" presetID="10" presetClass="entr" presetSubtype="0"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P spid="23"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5525</TotalTime>
  <Words>3240</Words>
  <Application>Microsoft Office PowerPoint</Application>
  <PresentationFormat>Widescreen</PresentationFormat>
  <Paragraphs>219</Paragraphs>
  <Slides>18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1937</cp:revision>
  <dcterms:created xsi:type="dcterms:W3CDTF">2015-12-31T02:20:12Z</dcterms:created>
  <dcterms:modified xsi:type="dcterms:W3CDTF">2017-10-21T21:16:17Z</dcterms:modified>
</cp:coreProperties>
</file>