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0" r:id="rId2"/>
    <p:sldId id="331" r:id="rId3"/>
    <p:sldId id="327" r:id="rId4"/>
    <p:sldId id="325" r:id="rId5"/>
    <p:sldId id="326" r:id="rId6"/>
    <p:sldId id="318" r:id="rId7"/>
    <p:sldId id="324" r:id="rId8"/>
    <p:sldId id="337" r:id="rId9"/>
    <p:sldId id="336" r:id="rId10"/>
    <p:sldId id="332" r:id="rId11"/>
    <p:sldId id="333" r:id="rId12"/>
    <p:sldId id="334" r:id="rId13"/>
    <p:sldId id="33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598938"/>
    <a:srgbClr val="434140"/>
    <a:srgbClr val="CF5E12"/>
    <a:srgbClr val="337BBD"/>
    <a:srgbClr val="444444"/>
    <a:srgbClr val="0000FF"/>
    <a:srgbClr val="0D0296"/>
    <a:srgbClr val="6A5A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6" d="100"/>
          <a:sy n="66" d="100"/>
        </p:scale>
        <p:origin x="84" y="90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5</a:t>
            </a:fld>
            <a:endParaRPr lang="en-US"/>
          </a:p>
        </p:txBody>
      </p:sp>
    </p:spTree>
    <p:extLst>
      <p:ext uri="{BB962C8B-B14F-4D97-AF65-F5344CB8AC3E}">
        <p14:creationId xmlns:p14="http://schemas.microsoft.com/office/powerpoint/2010/main" val="615243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563681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2244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454213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572644" y="6711543"/>
            <a:ext cx="603504" cy="164592"/>
          </a:xfrm>
          <a:prstGeom prst="rect">
            <a:avLst/>
          </a:prstGeom>
          <a:noFill/>
          <a:effectLst>
            <a:glow rad="63500">
              <a:schemeClr val="accent1">
                <a:alpha val="3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0" y="275651"/>
            <a:ext cx="12192000" cy="1415772"/>
            <a:chOff x="1" y="2045457"/>
            <a:chExt cx="12192000" cy="1415772"/>
          </a:xfrm>
        </p:grpSpPr>
        <p:sp>
          <p:nvSpPr>
            <p:cNvPr id="2" name="Rectangle 1"/>
            <p:cNvSpPr/>
            <p:nvPr/>
          </p:nvSpPr>
          <p:spPr>
            <a:xfrm>
              <a:off x="1" y="2207622"/>
              <a:ext cx="12192000" cy="1234440"/>
            </a:xfrm>
            <a:prstGeom prst="rect">
              <a:avLst/>
            </a:prstGeom>
            <a:solidFill>
              <a:schemeClr val="tx1">
                <a:lumMod val="95000"/>
                <a:lumOff val="5000"/>
                <a:alpha val="5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panose="020F0502020204030204" pitchFamily="34" charset="0"/>
                <a:cs typeface="Estrangelo Edessa" panose="03080600000000000000" pitchFamily="66" charset="0"/>
              </a:endParaRPr>
            </a:p>
          </p:txBody>
        </p:sp>
        <p:sp>
          <p:nvSpPr>
            <p:cNvPr id="5" name="TextBox 4"/>
            <p:cNvSpPr txBox="1"/>
            <p:nvPr/>
          </p:nvSpPr>
          <p:spPr>
            <a:xfrm>
              <a:off x="858644" y="2045457"/>
              <a:ext cx="10404087" cy="141577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5400" dirty="0">
                  <a:solidFill>
                    <a:schemeClr val="bg1"/>
                  </a:solidFill>
                  <a:latin typeface="Calibri" panose="020F0502020204030204" pitchFamily="34" charset="0"/>
                  <a:cs typeface="Estrangelo Edessa" panose="03080600000000000000" pitchFamily="66" charset="0"/>
                </a:rPr>
                <a:t>SIMPLE </a:t>
              </a:r>
              <a:r>
                <a:rPr lang="en-US" sz="5400" dirty="0" smtClean="0">
                  <a:solidFill>
                    <a:schemeClr val="bg1"/>
                  </a:solidFill>
                  <a:latin typeface="Calibri" panose="020F0502020204030204" pitchFamily="34" charset="0"/>
                  <a:cs typeface="Estrangelo Edessa" panose="03080600000000000000" pitchFamily="66" charset="0"/>
                </a:rPr>
                <a:t>TEMPLATE</a:t>
              </a:r>
            </a:p>
            <a:p>
              <a:pPr algn="ctr"/>
              <a:r>
                <a:rPr lang="en-US" sz="3200" dirty="0" smtClean="0">
                  <a:solidFill>
                    <a:schemeClr val="bg1"/>
                  </a:solidFill>
                  <a:latin typeface="AR BONNIE" panose="02000000000000000000" pitchFamily="2" charset="0"/>
                  <a:cs typeface="Estrangelo Edessa" panose="03080600000000000000" pitchFamily="66" charset="0"/>
                </a:rPr>
                <a:t>----</a:t>
              </a:r>
              <a:r>
                <a:rPr lang="en-US" sz="3200" dirty="0" smtClean="0">
                  <a:solidFill>
                    <a:schemeClr val="bg1"/>
                  </a:solidFill>
                  <a:cs typeface="Estrangelo Edessa" panose="03080600000000000000" pitchFamily="66" charset="0"/>
                </a:rPr>
                <a:t>  </a:t>
              </a:r>
              <a:r>
                <a:rPr lang="en-US" sz="2800" dirty="0">
                  <a:solidFill>
                    <a:schemeClr val="bg1"/>
                  </a:solidFill>
                  <a:cs typeface="Estrangelo Edessa" panose="03080600000000000000" pitchFamily="66" charset="0"/>
                </a:rPr>
                <a:t>developed for kids </a:t>
              </a:r>
              <a:r>
                <a:rPr lang="en-US" sz="3200" dirty="0">
                  <a:solidFill>
                    <a:schemeClr val="bg1"/>
                  </a:solidFill>
                  <a:latin typeface="AR BONNIE" panose="02000000000000000000" pitchFamily="2" charset="0"/>
                  <a:cs typeface="Estrangelo Edessa" panose="03080600000000000000" pitchFamily="66" charset="0"/>
                </a:rPr>
                <a:t>----</a:t>
              </a:r>
            </a:p>
          </p:txBody>
        </p:sp>
      </p:grpSp>
      <p:grpSp>
        <p:nvGrpSpPr>
          <p:cNvPr id="7" name="Group 6"/>
          <p:cNvGrpSpPr/>
          <p:nvPr/>
        </p:nvGrpSpPr>
        <p:grpSpPr>
          <a:xfrm>
            <a:off x="0" y="5856923"/>
            <a:ext cx="12192000" cy="615553"/>
            <a:chOff x="0" y="5856923"/>
            <a:chExt cx="12192000" cy="615553"/>
          </a:xfrm>
        </p:grpSpPr>
        <p:sp>
          <p:nvSpPr>
            <p:cNvPr id="4" name="Rectangle 3"/>
            <p:cNvSpPr/>
            <p:nvPr/>
          </p:nvSpPr>
          <p:spPr>
            <a:xfrm>
              <a:off x="0" y="5917324"/>
              <a:ext cx="12192000" cy="494753"/>
            </a:xfrm>
            <a:prstGeom prst="rect">
              <a:avLst/>
            </a:prstGeom>
            <a:solidFill>
              <a:schemeClr val="tx1">
                <a:lumMod val="95000"/>
                <a:lumOff val="5000"/>
                <a:alpha val="50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i="1" dirty="0">
                <a:solidFill>
                  <a:schemeClr val="tx1"/>
                </a:solidFill>
                <a:latin typeface="Calibri" panose="020F0502020204030204" pitchFamily="34" charset="0"/>
                <a:cs typeface="Estrangelo Edessa" panose="03080600000000000000" pitchFamily="66" charset="0"/>
              </a:endParaRPr>
            </a:p>
          </p:txBody>
        </p:sp>
        <p:sp>
          <p:nvSpPr>
            <p:cNvPr id="6" name="TextBox 5"/>
            <p:cNvSpPr txBox="1"/>
            <p:nvPr/>
          </p:nvSpPr>
          <p:spPr>
            <a:xfrm>
              <a:off x="735980" y="5856923"/>
              <a:ext cx="10649415" cy="615553"/>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dirty="0">
                  <a:solidFill>
                    <a:schemeClr val="bg1"/>
                  </a:solidFill>
                  <a:latin typeface="Calibri" panose="020F0502020204030204" pitchFamily="34" charset="0"/>
                  <a:cs typeface="Estrangelo Edessa" panose="03080600000000000000" pitchFamily="66" charset="0"/>
                </a:rPr>
                <a:t>James Sager, Morgan Sager</a:t>
              </a:r>
            </a:p>
            <a:p>
              <a:pPr algn="ctr"/>
              <a:r>
                <a:rPr lang="en-US" sz="1400" i="1" dirty="0" smtClean="0">
                  <a:solidFill>
                    <a:schemeClr val="bg1"/>
                  </a:solidFill>
                  <a:latin typeface="+mj-lt"/>
                  <a:cs typeface="Estrangelo Edessa" panose="03080600000000000000" pitchFamily="66" charset="0"/>
                </a:rPr>
                <a:t>May 2017</a:t>
              </a:r>
              <a:endParaRPr lang="en-US" sz="1400" i="1" dirty="0">
                <a:solidFill>
                  <a:schemeClr val="bg1"/>
                </a:solidFill>
                <a:latin typeface="+mj-lt"/>
                <a:cs typeface="Estrangelo Edessa" panose="03080600000000000000" pitchFamily="66" charset="0"/>
              </a:endParaRPr>
            </a:p>
          </p:txBody>
        </p:sp>
      </p:grpSp>
      <p:grpSp>
        <p:nvGrpSpPr>
          <p:cNvPr id="9" name="Group 8"/>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10" name="Freeform 9"/>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a:t>
            </a:r>
            <a:r>
              <a:rPr lang="en-US" sz="1600" dirty="0" smtClean="0">
                <a:solidFill>
                  <a:schemeClr val="tx1"/>
                </a:solidFill>
              </a:rPr>
              <a:t>school or personal </a:t>
            </a:r>
            <a:r>
              <a:rPr lang="en-US" sz="1600" dirty="0">
                <a:solidFill>
                  <a:schemeClr val="tx1"/>
                </a:solidFill>
              </a:rPr>
              <a:t>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a:t>
            </a:r>
            <a:r>
              <a:rPr lang="en-US" sz="3200" u="sng" dirty="0" smtClean="0">
                <a:solidFill>
                  <a:schemeClr val="bg1"/>
                </a:solidFill>
              </a:rPr>
              <a:t>Notice</a:t>
            </a:r>
            <a:endParaRPr lang="en-US" sz="3200" u="sng"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smtClean="0">
                <a:solidFill>
                  <a:schemeClr val="bg1"/>
                </a:solidFill>
              </a:rPr>
              <a:t>Transition &amp; Animation</a:t>
            </a:r>
            <a:r>
              <a:rPr lang="en-US" sz="3200" u="sng" baseline="0" dirty="0" smtClean="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smtClean="0">
                <a:solidFill>
                  <a:schemeClr val="tx1"/>
                </a:solidFill>
              </a:rPr>
              <a:t>Changing Image Elements:</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smtClean="0">
                <a:solidFill>
                  <a:schemeClr val="tx1"/>
                </a:solidFill>
              </a:rPr>
              <a:t>Color </a:t>
            </a:r>
            <a:r>
              <a:rPr lang="en-US" sz="2000" b="1" u="sng" dirty="0">
                <a:solidFill>
                  <a:schemeClr val="tx1"/>
                </a:solidFill>
              </a:rPr>
              <a:t>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smtClean="0">
                <a:solidFill>
                  <a:schemeClr val="bg1"/>
                </a:solidFill>
              </a:rPr>
              <a:t>Image Tips</a:t>
            </a:r>
            <a:endParaRPr lang="en-US" sz="3200" u="sng" dirty="0">
              <a:solidFill>
                <a:schemeClr val="bg1"/>
              </a:solidFill>
            </a:endParaRP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smtClean="0">
                <a:solidFill>
                  <a:schemeClr val="bg1"/>
                </a:solidFill>
              </a:rPr>
              <a:t>Please Support SageFox Free</a:t>
            </a:r>
            <a:r>
              <a:rPr lang="en-US" sz="3200" u="sng" baseline="0" dirty="0" smtClean="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3" name="Group 22"/>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5" name="Freeform 2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7" name="Rectangle 36"/>
          <p:cNvSpPr/>
          <p:nvPr/>
        </p:nvSpPr>
        <p:spPr>
          <a:xfrm>
            <a:off x="3567848" y="1814872"/>
            <a:ext cx="2458064" cy="335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4047580" y="1606592"/>
            <a:ext cx="1498600" cy="995516"/>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1" name="Text Placeholder 3"/>
          <p:cNvSpPr txBox="1">
            <a:spLocks/>
          </p:cNvSpPr>
          <p:nvPr/>
        </p:nvSpPr>
        <p:spPr>
          <a:xfrm>
            <a:off x="3683726" y="2703873"/>
            <a:ext cx="2342186" cy="20805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smtClean="0">
                <a:solidFill>
                  <a:schemeClr val="tx1">
                    <a:lumMod val="65000"/>
                    <a:lumOff val="35000"/>
                  </a:schemeClr>
                </a:solidFill>
              </a:rPr>
              <a:t>Right click the image to the left and right, then choose change picture. 300 x 200 pixel resolution works best for these spots. We recommend formatting to this size before inserting.</a:t>
            </a:r>
            <a:endParaRPr lang="en-US" dirty="0">
              <a:solidFill>
                <a:schemeClr val="tx1">
                  <a:lumMod val="65000"/>
                  <a:lumOff val="35000"/>
                </a:schemeClr>
              </a:solidFill>
              <a:cs typeface="+mj-cs"/>
            </a:endParaRPr>
          </a:p>
        </p:txBody>
      </p:sp>
      <p:sp>
        <p:nvSpPr>
          <p:cNvPr id="44" name="Rectangle 43"/>
          <p:cNvSpPr/>
          <p:nvPr/>
        </p:nvSpPr>
        <p:spPr>
          <a:xfrm>
            <a:off x="6163733" y="1814872"/>
            <a:ext cx="2458064" cy="3352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643465" y="1606592"/>
            <a:ext cx="1498600" cy="995516"/>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48" name="Text Placeholder 3"/>
          <p:cNvSpPr txBox="1">
            <a:spLocks/>
          </p:cNvSpPr>
          <p:nvPr/>
        </p:nvSpPr>
        <p:spPr>
          <a:xfrm>
            <a:off x="6303919" y="2703873"/>
            <a:ext cx="2304504" cy="227754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a:r>
              <a:rPr lang="en-US" dirty="0">
                <a:solidFill>
                  <a:schemeClr val="tx1">
                    <a:lumMod val="65000"/>
                    <a:lumOff val="35000"/>
                  </a:schemeClr>
                </a:solidFill>
              </a:rPr>
              <a:t>Show visuals and describe each picture here. These should highlight </a:t>
            </a:r>
            <a:r>
              <a:rPr lang="en-US" dirty="0" smtClean="0">
                <a:solidFill>
                  <a:schemeClr val="tx1">
                    <a:lumMod val="65000"/>
                    <a:lumOff val="35000"/>
                  </a:schemeClr>
                </a:solidFill>
              </a:rPr>
              <a:t>or support your </a:t>
            </a:r>
            <a:r>
              <a:rPr lang="en-US" dirty="0">
                <a:solidFill>
                  <a:schemeClr val="tx1">
                    <a:lumMod val="65000"/>
                    <a:lumOff val="35000"/>
                  </a:schemeClr>
                </a:solidFill>
              </a:rPr>
              <a:t>idea/topic</a:t>
            </a:r>
            <a:r>
              <a:rPr lang="en-US" dirty="0" smtClean="0">
                <a:solidFill>
                  <a:schemeClr val="tx1">
                    <a:lumMod val="65000"/>
                    <a:lumOff val="35000"/>
                  </a:schemeClr>
                </a:solidFill>
              </a:rPr>
              <a:t>. </a:t>
            </a:r>
            <a:r>
              <a:rPr lang="en-US" dirty="0">
                <a:solidFill>
                  <a:schemeClr val="tx1">
                    <a:lumMod val="65000"/>
                    <a:lumOff val="35000"/>
                  </a:schemeClr>
                </a:solidFill>
              </a:rPr>
              <a:t>Lorem ipsum dolor sit amet, consectetur adipiscing elit, sed do eiusmod tempor incididunt ut labore</a:t>
            </a:r>
            <a:r>
              <a:rPr lang="en-US" dirty="0" smtClean="0">
                <a:solidFill>
                  <a:schemeClr val="tx1">
                    <a:lumMod val="65000"/>
                    <a:lumOff val="35000"/>
                  </a:schemeClr>
                </a:solidFill>
              </a:rPr>
              <a:t> </a:t>
            </a:r>
            <a:endParaRPr lang="en-US" dirty="0">
              <a:solidFill>
                <a:schemeClr val="tx1">
                  <a:lumMod val="65000"/>
                  <a:lumOff val="35000"/>
                </a:schemeClr>
              </a:solidFill>
              <a:cs typeface="Estrangelo Edessa" panose="03080600000000000000" pitchFamily="66" charset="0"/>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89266" y="1600200"/>
            <a:ext cx="3051483" cy="3560064"/>
          </a:xfrm>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tretch>
            <a:fillRect/>
          </a:stretch>
        </p:blipFill>
        <p:spPr>
          <a:xfrm>
            <a:off x="8951250" y="1600200"/>
            <a:ext cx="3051483" cy="3560064"/>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5960" y="1733230"/>
            <a:ext cx="591363" cy="591363"/>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9276" y="1718936"/>
            <a:ext cx="546977" cy="6400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869977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500"/>
                                        <p:tgtEl>
                                          <p:spTgt spid="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1+#ppt_w/2"/>
                                          </p:val>
                                        </p:tav>
                                        <p:tav tm="100000">
                                          <p:val>
                                            <p:strVal val="#ppt_x"/>
                                          </p:val>
                                        </p:tav>
                                      </p:tavLst>
                                    </p:anim>
                                    <p:anim calcmode="lin" valueType="num">
                                      <p:cBhvr additive="base">
                                        <p:cTn id="26" dur="500" fill="hold"/>
                                        <p:tgtEl>
                                          <p:spTgt spid="38"/>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up)">
                                      <p:cBhvr>
                                        <p:cTn id="42" dur="500"/>
                                        <p:tgtEl>
                                          <p:spTgt spid="41"/>
                                        </p:tgtEl>
                                      </p:cBhvr>
                                    </p:animEffect>
                                  </p:childTnLst>
                                </p:cTn>
                              </p:par>
                            </p:childTnLst>
                          </p:cTn>
                        </p:par>
                        <p:par>
                          <p:cTn id="43" fill="hold">
                            <p:stCondLst>
                              <p:cond delay="4500"/>
                            </p:stCondLst>
                            <p:childTnLst>
                              <p:par>
                                <p:cTn id="44" presetID="2" presetClass="entr" presetSubtype="2"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1+#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500" fill="hold"/>
                                        <p:tgtEl>
                                          <p:spTgt spid="3"/>
                                        </p:tgtEl>
                                        <p:attrNameLst>
                                          <p:attrName>ppt_w</p:attrName>
                                        </p:attrNameLst>
                                      </p:cBhvr>
                                      <p:tavLst>
                                        <p:tav tm="0">
                                          <p:val>
                                            <p:fltVal val="0"/>
                                          </p:val>
                                        </p:tav>
                                        <p:tav tm="100000">
                                          <p:val>
                                            <p:strVal val="#ppt_w"/>
                                          </p:val>
                                        </p:tav>
                                      </p:tavLst>
                                    </p:anim>
                                    <p:anim calcmode="lin" valueType="num">
                                      <p:cBhvr>
                                        <p:cTn id="52" dur="500" fill="hold"/>
                                        <p:tgtEl>
                                          <p:spTgt spid="3"/>
                                        </p:tgtEl>
                                        <p:attrNameLst>
                                          <p:attrName>ppt_h</p:attrName>
                                        </p:attrNameLst>
                                      </p:cBhvr>
                                      <p:tavLst>
                                        <p:tav tm="0">
                                          <p:val>
                                            <p:fltVal val="0"/>
                                          </p:val>
                                        </p:tav>
                                        <p:tav tm="100000">
                                          <p:val>
                                            <p:strVal val="#ppt_h"/>
                                          </p:val>
                                        </p:tav>
                                      </p:tavLst>
                                    </p:anim>
                                    <p:animEffect transition="in" filter="fade">
                                      <p:cBhvr>
                                        <p:cTn id="53" dur="500"/>
                                        <p:tgtEl>
                                          <p:spTgt spid="3"/>
                                        </p:tgtEl>
                                      </p:cBhvr>
                                    </p:animEffect>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wipe(up)">
                                      <p:cBhvr>
                                        <p:cTn id="63" dur="500"/>
                                        <p:tgtEl>
                                          <p:spTgt spid="48"/>
                                        </p:tgtEl>
                                      </p:cBhvr>
                                    </p:animEffect>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7" grpId="0" animBg="1"/>
      <p:bldP spid="41" grpId="0"/>
      <p:bldP spid="44" grpId="0" animBg="1"/>
      <p:bldP spid="48" grpId="0"/>
      <p:bldP spid="50" grpId="0"/>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10" name="Freeform 9"/>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smtClean="0">
                <a:solidFill>
                  <a:schemeClr val="bg1">
                    <a:lumMod val="85000"/>
                  </a:schemeClr>
                </a:solidFill>
              </a:rPr>
              <a:t>To </a:t>
            </a:r>
            <a:r>
              <a:rPr lang="en-US" sz="1400" dirty="0">
                <a:solidFill>
                  <a:schemeClr val="bg1">
                    <a:lumMod val="85000"/>
                  </a:schemeClr>
                </a:solidFill>
              </a:rPr>
              <a:t>change </a:t>
            </a:r>
            <a:r>
              <a:rPr lang="en-US" sz="1400" dirty="0" smtClean="0">
                <a:solidFill>
                  <a:schemeClr val="bg1">
                    <a:lumMod val="85000"/>
                  </a:schemeClr>
                </a:solidFill>
              </a:rPr>
              <a:t>these images, </a:t>
            </a:r>
            <a:r>
              <a:rPr lang="en-US" sz="1400" dirty="0">
                <a:solidFill>
                  <a:schemeClr val="bg1">
                    <a:lumMod val="85000"/>
                  </a:schemeClr>
                </a:solidFill>
              </a:rPr>
              <a:t>right click anywhere within the image, then choose “format picture” from the drop down menu. Click the “fill” icon in the right screen, then click the File button to browse and find your image</a:t>
            </a:r>
            <a:r>
              <a:rPr lang="en-US" sz="1400" dirty="0" smtClean="0">
                <a:solidFill>
                  <a:schemeClr val="bg1">
                    <a:lumMod val="85000"/>
                  </a:schemeClr>
                </a:solidFill>
              </a:rPr>
              <a:t>. Images that are not square will distort to fit the available space. To prevent this choose images, or format your images to be as close to square as possible. Use this text box to describe the above images.</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6621697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60" name="Freeform 59"/>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758242" y="3892207"/>
            <a:ext cx="1828800" cy="1933048"/>
            <a:chOff x="1562100" y="3199423"/>
            <a:chExt cx="1463547" cy="1449787"/>
          </a:xfrm>
        </p:grpSpPr>
        <p:sp>
          <p:nvSpPr>
            <p:cNvPr id="87" name="TextBox 86"/>
            <p:cNvSpPr txBox="1"/>
            <p:nvPr/>
          </p:nvSpPr>
          <p:spPr>
            <a:xfrm>
              <a:off x="1562100" y="3518130"/>
              <a:ext cx="1463547" cy="1131080"/>
            </a:xfrm>
            <a:prstGeom prst="rect">
              <a:avLst/>
            </a:prstGeom>
            <a:noFill/>
          </p:spPr>
          <p:txBody>
            <a:bodyPr wrap="square" lIns="0" tIns="0" rIns="0" bIns="0" rtlCol="0" anchor="t">
              <a:spAutoFit/>
            </a:bodyPr>
            <a:lstStyle/>
            <a:p>
              <a:r>
                <a:rPr lang="en-US" sz="1400" dirty="0">
                  <a:solidFill>
                    <a:schemeClr val="tx1">
                      <a:lumMod val="65000"/>
                      <a:lumOff val="35000"/>
                    </a:schemeClr>
                  </a:solidFill>
                </a:rPr>
                <a:t>Detail one of your key points here. What problem does your * fix? How does your * make life easier? Or is your * just really cool? Be creative and be unique! </a:t>
              </a:r>
              <a:endParaRPr lang="en-US" sz="1400" dirty="0">
                <a:solidFill>
                  <a:schemeClr val="tx1">
                    <a:lumMod val="65000"/>
                    <a:lumOff val="35000"/>
                  </a:schemeClr>
                </a:solidFill>
                <a:cs typeface="Estrangelo Edessa" panose="03080600000000000000" pitchFamily="66" charset="0"/>
              </a:endParaRP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2902457" y="3892699"/>
            <a:ext cx="1828800" cy="1933048"/>
            <a:chOff x="1562100" y="3199423"/>
            <a:chExt cx="1463547" cy="1449787"/>
          </a:xfrm>
        </p:grpSpPr>
        <p:sp>
          <p:nvSpPr>
            <p:cNvPr id="83" name="TextBox 82"/>
            <p:cNvSpPr txBox="1"/>
            <p:nvPr/>
          </p:nvSpPr>
          <p:spPr>
            <a:xfrm>
              <a:off x="1562100" y="3518130"/>
              <a:ext cx="1463547" cy="1131080"/>
            </a:xfrm>
            <a:prstGeom prst="rect">
              <a:avLst/>
            </a:prstGeom>
            <a:noFill/>
          </p:spPr>
          <p:txBody>
            <a:bodyPr wrap="square" lIns="0" tIns="0" rIns="0" bIns="0" rtlCol="0" anchor="t">
              <a:spAutoFit/>
            </a:bodyPr>
            <a:lstStyle/>
            <a:p>
              <a:r>
                <a:rPr lang="en-US" sz="1400" dirty="0">
                  <a:solidFill>
                    <a:schemeClr val="tx1">
                      <a:lumMod val="65000"/>
                      <a:lumOff val="35000"/>
                    </a:schemeClr>
                  </a:solidFill>
                </a:rPr>
                <a:t>Detail one of your key points here. What problem does your * fix? How does your * make life easier? Or is your * just really cool? Be creative and be unique! </a:t>
              </a:r>
              <a:endParaRPr lang="en-US" sz="1400" dirty="0">
                <a:solidFill>
                  <a:schemeClr val="tx1">
                    <a:lumMod val="65000"/>
                    <a:lumOff val="35000"/>
                  </a:schemeClr>
                </a:solidFill>
                <a:cs typeface="Estrangelo Edessa" panose="03080600000000000000" pitchFamily="66" charset="0"/>
              </a:endParaRP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052763" y="3892207"/>
            <a:ext cx="1828800" cy="1933048"/>
            <a:chOff x="1562100" y="3199423"/>
            <a:chExt cx="1463547" cy="1449787"/>
          </a:xfrm>
        </p:grpSpPr>
        <p:sp>
          <p:nvSpPr>
            <p:cNvPr id="97" name="TextBox 96"/>
            <p:cNvSpPr txBox="1"/>
            <p:nvPr/>
          </p:nvSpPr>
          <p:spPr>
            <a:xfrm>
              <a:off x="1562100" y="3518130"/>
              <a:ext cx="1463547" cy="1131080"/>
            </a:xfrm>
            <a:prstGeom prst="rect">
              <a:avLst/>
            </a:prstGeom>
            <a:noFill/>
          </p:spPr>
          <p:txBody>
            <a:bodyPr wrap="square" lIns="0" tIns="0" rIns="0" bIns="0" rtlCol="0" anchor="t">
              <a:spAutoFit/>
            </a:bodyPr>
            <a:lstStyle/>
            <a:p>
              <a:r>
                <a:rPr lang="en-US" sz="1400" dirty="0">
                  <a:solidFill>
                    <a:schemeClr val="tx1">
                      <a:lumMod val="65000"/>
                      <a:lumOff val="35000"/>
                    </a:schemeClr>
                  </a:solidFill>
                </a:rPr>
                <a:t>Detail one of your key points here. What problem does your * fix? How does your * make life easier? Or is your * just really cool? Be creative and be unique! </a:t>
              </a:r>
              <a:endParaRPr lang="en-US" sz="1400" dirty="0">
                <a:solidFill>
                  <a:schemeClr val="tx1">
                    <a:lumMod val="65000"/>
                    <a:lumOff val="35000"/>
                  </a:schemeClr>
                </a:solidFill>
                <a:cs typeface="Estrangelo Edessa" panose="03080600000000000000" pitchFamily="66" charset="0"/>
              </a:endParaRP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235793" y="3892207"/>
            <a:ext cx="1828800" cy="1933048"/>
            <a:chOff x="1562100" y="3199423"/>
            <a:chExt cx="1463547" cy="1449787"/>
          </a:xfrm>
        </p:grpSpPr>
        <p:sp>
          <p:nvSpPr>
            <p:cNvPr id="111" name="TextBox 110"/>
            <p:cNvSpPr txBox="1"/>
            <p:nvPr/>
          </p:nvSpPr>
          <p:spPr>
            <a:xfrm>
              <a:off x="1562100" y="3518130"/>
              <a:ext cx="1463547" cy="1131080"/>
            </a:xfrm>
            <a:prstGeom prst="rect">
              <a:avLst/>
            </a:prstGeom>
            <a:noFill/>
          </p:spPr>
          <p:txBody>
            <a:bodyPr wrap="square" lIns="0" tIns="0" rIns="0" bIns="0" rtlCol="0" anchor="t">
              <a:spAutoFit/>
            </a:bodyPr>
            <a:lstStyle/>
            <a:p>
              <a:r>
                <a:rPr lang="en-US" sz="1400" dirty="0">
                  <a:solidFill>
                    <a:schemeClr val="tx1">
                      <a:lumMod val="65000"/>
                      <a:lumOff val="35000"/>
                    </a:schemeClr>
                  </a:solidFill>
                </a:rPr>
                <a:t>Detail one of your key points here. What problem does your * fix? How does your * make life easier? Or is your * just really cool? Be creative and be unique! </a:t>
              </a:r>
              <a:endParaRPr lang="en-US" sz="1400" dirty="0">
                <a:solidFill>
                  <a:schemeClr val="tx1">
                    <a:lumMod val="65000"/>
                    <a:lumOff val="35000"/>
                  </a:schemeClr>
                </a:solidFill>
                <a:cs typeface="Estrangelo Edessa" panose="03080600000000000000" pitchFamily="66" charset="0"/>
              </a:endParaRP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385985" y="3892402"/>
            <a:ext cx="1828800" cy="1933048"/>
            <a:chOff x="1562100" y="3199423"/>
            <a:chExt cx="1463547" cy="1449787"/>
          </a:xfrm>
        </p:grpSpPr>
        <p:sp>
          <p:nvSpPr>
            <p:cNvPr id="125" name="TextBox 124"/>
            <p:cNvSpPr txBox="1"/>
            <p:nvPr/>
          </p:nvSpPr>
          <p:spPr>
            <a:xfrm>
              <a:off x="1562100" y="3518130"/>
              <a:ext cx="1463547" cy="1131080"/>
            </a:xfrm>
            <a:prstGeom prst="rect">
              <a:avLst/>
            </a:prstGeom>
            <a:noFill/>
          </p:spPr>
          <p:txBody>
            <a:bodyPr wrap="square" lIns="0" tIns="0" rIns="0" bIns="0" rtlCol="0" anchor="t">
              <a:spAutoFit/>
            </a:bodyPr>
            <a:lstStyle/>
            <a:p>
              <a:r>
                <a:rPr lang="en-US" sz="1400" dirty="0">
                  <a:solidFill>
                    <a:schemeClr val="tx1">
                      <a:lumMod val="65000"/>
                      <a:lumOff val="35000"/>
                    </a:schemeClr>
                  </a:solidFill>
                </a:rPr>
                <a:t>Detail one of your key points here. What problem does your * fix? How does your * make life easier? Or is your * just really cool? Be creative and be unique! </a:t>
              </a:r>
              <a:endParaRPr lang="en-US" sz="1400" dirty="0">
                <a:solidFill>
                  <a:schemeClr val="tx1">
                    <a:lumMod val="65000"/>
                    <a:lumOff val="35000"/>
                  </a:schemeClr>
                </a:solidFill>
                <a:cs typeface="Estrangelo Edessa" panose="03080600000000000000" pitchFamily="66" charset="0"/>
              </a:endParaRP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40363477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1000" fill="hold"/>
                                        <p:tgtEl>
                                          <p:spTgt spid="75"/>
                                        </p:tgtEl>
                                        <p:attrNameLst>
                                          <p:attrName>ppt_w</p:attrName>
                                        </p:attrNameLst>
                                      </p:cBhvr>
                                      <p:tavLst>
                                        <p:tav tm="0">
                                          <p:val>
                                            <p:fltVal val="0"/>
                                          </p:val>
                                        </p:tav>
                                        <p:tav tm="100000">
                                          <p:val>
                                            <p:strVal val="#ppt_w"/>
                                          </p:val>
                                        </p:tav>
                                      </p:tavLst>
                                    </p:anim>
                                    <p:anim calcmode="lin" valueType="num">
                                      <p:cBhvr>
                                        <p:cTn id="8" dur="1000" fill="hold"/>
                                        <p:tgtEl>
                                          <p:spTgt spid="75"/>
                                        </p:tgtEl>
                                        <p:attrNameLst>
                                          <p:attrName>ppt_h</p:attrName>
                                        </p:attrNameLst>
                                      </p:cBhvr>
                                      <p:tavLst>
                                        <p:tav tm="0">
                                          <p:val>
                                            <p:fltVal val="0"/>
                                          </p:val>
                                        </p:tav>
                                        <p:tav tm="100000">
                                          <p:val>
                                            <p:strVal val="#ppt_h"/>
                                          </p:val>
                                        </p:tav>
                                      </p:tavLst>
                                    </p:anim>
                                    <p:anim calcmode="lin" valueType="num">
                                      <p:cBhvr>
                                        <p:cTn id="9" dur="1000" fill="hold"/>
                                        <p:tgtEl>
                                          <p:spTgt spid="75"/>
                                        </p:tgtEl>
                                        <p:attrNameLst>
                                          <p:attrName>style.rotation</p:attrName>
                                        </p:attrNameLst>
                                      </p:cBhvr>
                                      <p:tavLst>
                                        <p:tav tm="0">
                                          <p:val>
                                            <p:fltVal val="90"/>
                                          </p:val>
                                        </p:tav>
                                        <p:tav tm="100000">
                                          <p:val>
                                            <p:fltVal val="0"/>
                                          </p:val>
                                        </p:tav>
                                      </p:tavLst>
                                    </p:anim>
                                    <p:animEffect transition="in" filter="fade">
                                      <p:cBhvr>
                                        <p:cTn id="10" dur="1000"/>
                                        <p:tgtEl>
                                          <p:spTgt spid="7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barn(inVertical)">
                                      <p:cBhvr>
                                        <p:cTn id="13" dur="500"/>
                                        <p:tgtEl>
                                          <p:spTgt spid="74"/>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wipe(up)">
                                      <p:cBhvr>
                                        <p:cTn id="33" dur="1000"/>
                                        <p:tgtEl>
                                          <p:spTgt spid="89"/>
                                        </p:tgtEl>
                                      </p:cBhvr>
                                    </p:animEffect>
                                  </p:childTnLst>
                                </p:cTn>
                              </p:par>
                            </p:childTnLst>
                          </p:cTn>
                        </p:par>
                        <p:par>
                          <p:cTn id="34" fill="hold">
                            <p:stCondLst>
                              <p:cond delay="4000"/>
                            </p:stCondLst>
                            <p:childTnLst>
                              <p:par>
                                <p:cTn id="35" presetID="2" presetClass="entr" presetSubtype="2"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2" presetClass="entr" presetSubtype="4" fill="hold" grpId="0" nodeType="afterEffect">
                                  <p:stCondLst>
                                    <p:cond delay="0"/>
                                  </p:stCondLst>
                                  <p:childTnLst>
                                    <p:set>
                                      <p:cBhvr>
                                        <p:cTn id="47" dur="1" fill="hold">
                                          <p:stCondLst>
                                            <p:cond delay="0"/>
                                          </p:stCondLst>
                                        </p:cTn>
                                        <p:tgtEl>
                                          <p:spTgt spid="81"/>
                                        </p:tgtEl>
                                        <p:attrNameLst>
                                          <p:attrName>style.visibility</p:attrName>
                                        </p:attrNameLst>
                                      </p:cBhvr>
                                      <p:to>
                                        <p:strVal val="visible"/>
                                      </p:to>
                                    </p:set>
                                    <p:anim calcmode="lin" valueType="num">
                                      <p:cBhvr additive="base">
                                        <p:cTn id="48" dur="500" fill="hold"/>
                                        <p:tgtEl>
                                          <p:spTgt spid="81"/>
                                        </p:tgtEl>
                                        <p:attrNameLst>
                                          <p:attrName>ppt_x</p:attrName>
                                        </p:attrNameLst>
                                      </p:cBhvr>
                                      <p:tavLst>
                                        <p:tav tm="0">
                                          <p:val>
                                            <p:strVal val="#ppt_x"/>
                                          </p:val>
                                        </p:tav>
                                        <p:tav tm="100000">
                                          <p:val>
                                            <p:strVal val="#ppt_x"/>
                                          </p:val>
                                        </p:tav>
                                      </p:tavLst>
                                    </p:anim>
                                    <p:anim calcmode="lin" valueType="num">
                                      <p:cBhvr additive="base">
                                        <p:cTn id="49" dur="500" fill="hold"/>
                                        <p:tgtEl>
                                          <p:spTgt spid="81"/>
                                        </p:tgtEl>
                                        <p:attrNameLst>
                                          <p:attrName>ppt_y</p:attrName>
                                        </p:attrNameLst>
                                      </p:cBhvr>
                                      <p:tavLst>
                                        <p:tav tm="0">
                                          <p:val>
                                            <p:strVal val="1+#ppt_h/2"/>
                                          </p:val>
                                        </p:tav>
                                        <p:tav tm="100000">
                                          <p:val>
                                            <p:strVal val="#ppt_y"/>
                                          </p:val>
                                        </p:tav>
                                      </p:tavLst>
                                    </p:anim>
                                  </p:childTnLst>
                                </p:cTn>
                              </p:par>
                            </p:childTnLst>
                          </p:cTn>
                        </p:par>
                        <p:par>
                          <p:cTn id="50" fill="hold">
                            <p:stCondLst>
                              <p:cond delay="6000"/>
                            </p:stCondLst>
                            <p:childTnLst>
                              <p:par>
                                <p:cTn id="51" presetID="22" presetClass="entr" presetSubtype="1" fill="hold" nodeType="after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wipe(up)">
                                      <p:cBhvr>
                                        <p:cTn id="53" dur="1000"/>
                                        <p:tgtEl>
                                          <p:spTgt spid="82"/>
                                        </p:tgtEl>
                                      </p:cBhvr>
                                    </p:animEffect>
                                  </p:childTnLst>
                                </p:cTn>
                              </p:par>
                            </p:childTnLst>
                          </p:cTn>
                        </p:par>
                        <p:par>
                          <p:cTn id="54" fill="hold">
                            <p:stCondLst>
                              <p:cond delay="7000"/>
                            </p:stCondLst>
                            <p:childTnLst>
                              <p:par>
                                <p:cTn id="55" presetID="2" presetClass="entr" presetSubtype="2"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par>
                          <p:cTn id="59" fill="hold">
                            <p:stCondLst>
                              <p:cond delay="7500"/>
                            </p:stCondLst>
                            <p:childTnLst>
                              <p:par>
                                <p:cTn id="60" presetID="42" presetClass="entr" presetSubtype="0"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2" presetClass="entr" presetSubtype="4"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 calcmode="lin" valueType="num">
                                      <p:cBhvr additive="base">
                                        <p:cTn id="68" dur="500" fill="hold"/>
                                        <p:tgtEl>
                                          <p:spTgt spid="86"/>
                                        </p:tgtEl>
                                        <p:attrNameLst>
                                          <p:attrName>ppt_x</p:attrName>
                                        </p:attrNameLst>
                                      </p:cBhvr>
                                      <p:tavLst>
                                        <p:tav tm="0">
                                          <p:val>
                                            <p:strVal val="#ppt_x"/>
                                          </p:val>
                                        </p:tav>
                                        <p:tav tm="100000">
                                          <p:val>
                                            <p:strVal val="#ppt_x"/>
                                          </p:val>
                                        </p:tav>
                                      </p:tavLst>
                                    </p:anim>
                                    <p:anim calcmode="lin" valueType="num">
                                      <p:cBhvr additive="base">
                                        <p:cTn id="69" dur="500" fill="hold"/>
                                        <p:tgtEl>
                                          <p:spTgt spid="86"/>
                                        </p:tgtEl>
                                        <p:attrNameLst>
                                          <p:attrName>ppt_y</p:attrName>
                                        </p:attrNameLst>
                                      </p:cBhvr>
                                      <p:tavLst>
                                        <p:tav tm="0">
                                          <p:val>
                                            <p:strVal val="1+#ppt_h/2"/>
                                          </p:val>
                                        </p:tav>
                                        <p:tav tm="100000">
                                          <p:val>
                                            <p:strVal val="#ppt_y"/>
                                          </p:val>
                                        </p:tav>
                                      </p:tavLst>
                                    </p:anim>
                                  </p:childTnLst>
                                </p:cTn>
                              </p:par>
                            </p:childTnLst>
                          </p:cTn>
                        </p:par>
                        <p:par>
                          <p:cTn id="70" fill="hold">
                            <p:stCondLst>
                              <p:cond delay="9000"/>
                            </p:stCondLst>
                            <p:childTnLst>
                              <p:par>
                                <p:cTn id="71" presetID="22" presetClass="entr" presetSubtype="1" fill="hold"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wipe(up)">
                                      <p:cBhvr>
                                        <p:cTn id="73" dur="1000"/>
                                        <p:tgtEl>
                                          <p:spTgt spid="96"/>
                                        </p:tgtEl>
                                      </p:cBhvr>
                                    </p:animEffect>
                                  </p:childTnLst>
                                </p:cTn>
                              </p:par>
                            </p:childTnLst>
                          </p:cTn>
                        </p:par>
                        <p:par>
                          <p:cTn id="74" fill="hold">
                            <p:stCondLst>
                              <p:cond delay="10000"/>
                            </p:stCondLst>
                            <p:childTnLst>
                              <p:par>
                                <p:cTn id="75" presetID="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1+#ppt_w/2"/>
                                          </p:val>
                                        </p:tav>
                                        <p:tav tm="100000">
                                          <p:val>
                                            <p:strVal val="#ppt_x"/>
                                          </p:val>
                                        </p:tav>
                                      </p:tavLst>
                                    </p:anim>
                                    <p:anim calcmode="lin" valueType="num">
                                      <p:cBhvr additive="base">
                                        <p:cTn id="78" dur="500" fill="hold"/>
                                        <p:tgtEl>
                                          <p:spTgt spid="12"/>
                                        </p:tgtEl>
                                        <p:attrNameLst>
                                          <p:attrName>ppt_y</p:attrName>
                                        </p:attrNameLst>
                                      </p:cBhvr>
                                      <p:tavLst>
                                        <p:tav tm="0">
                                          <p:val>
                                            <p:strVal val="#ppt_y"/>
                                          </p:val>
                                        </p:tav>
                                        <p:tav tm="100000">
                                          <p:val>
                                            <p:strVal val="#ppt_y"/>
                                          </p:val>
                                        </p:tav>
                                      </p:tavLst>
                                    </p:anim>
                                  </p:childTnLst>
                                </p:cTn>
                              </p:par>
                            </p:childTnLst>
                          </p:cTn>
                        </p:par>
                        <p:par>
                          <p:cTn id="79" fill="hold">
                            <p:stCondLst>
                              <p:cond delay="10500"/>
                            </p:stCondLst>
                            <p:childTnLst>
                              <p:par>
                                <p:cTn id="80" presetID="42" presetClass="entr" presetSubtype="0" fill="hold"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anim calcmode="lin" valueType="num">
                                      <p:cBhvr>
                                        <p:cTn id="83" dur="1000" fill="hold"/>
                                        <p:tgtEl>
                                          <p:spTgt spid="16"/>
                                        </p:tgtEl>
                                        <p:attrNameLst>
                                          <p:attrName>ppt_x</p:attrName>
                                        </p:attrNameLst>
                                      </p:cBhvr>
                                      <p:tavLst>
                                        <p:tav tm="0">
                                          <p:val>
                                            <p:strVal val="#ppt_x"/>
                                          </p:val>
                                        </p:tav>
                                        <p:tav tm="100000">
                                          <p:val>
                                            <p:strVal val="#ppt_x"/>
                                          </p:val>
                                        </p:tav>
                                      </p:tavLst>
                                    </p:anim>
                                    <p:anim calcmode="lin" valueType="num">
                                      <p:cBhvr>
                                        <p:cTn id="84" dur="1000" fill="hold"/>
                                        <p:tgtEl>
                                          <p:spTgt spid="16"/>
                                        </p:tgtEl>
                                        <p:attrNameLst>
                                          <p:attrName>ppt_y</p:attrName>
                                        </p:attrNameLst>
                                      </p:cBhvr>
                                      <p:tavLst>
                                        <p:tav tm="0">
                                          <p:val>
                                            <p:strVal val="#ppt_y+.1"/>
                                          </p:val>
                                        </p:tav>
                                        <p:tav tm="100000">
                                          <p:val>
                                            <p:strVal val="#ppt_y"/>
                                          </p:val>
                                        </p:tav>
                                      </p:tavLst>
                                    </p:anim>
                                  </p:childTnLst>
                                </p:cTn>
                              </p:par>
                            </p:childTnLst>
                          </p:cTn>
                        </p:par>
                        <p:par>
                          <p:cTn id="85" fill="hold">
                            <p:stCondLst>
                              <p:cond delay="11500"/>
                            </p:stCondLst>
                            <p:childTnLst>
                              <p:par>
                                <p:cTn id="86" presetID="2" presetClass="entr" presetSubtype="4" fill="hold" grpId="0" nodeType="afterEffect">
                                  <p:stCondLst>
                                    <p:cond delay="0"/>
                                  </p:stCondLst>
                                  <p:childTnLst>
                                    <p:set>
                                      <p:cBhvr>
                                        <p:cTn id="87" dur="1" fill="hold">
                                          <p:stCondLst>
                                            <p:cond delay="0"/>
                                          </p:stCondLst>
                                        </p:cTn>
                                        <p:tgtEl>
                                          <p:spTgt spid="109"/>
                                        </p:tgtEl>
                                        <p:attrNameLst>
                                          <p:attrName>style.visibility</p:attrName>
                                        </p:attrNameLst>
                                      </p:cBhvr>
                                      <p:to>
                                        <p:strVal val="visible"/>
                                      </p:to>
                                    </p:set>
                                    <p:anim calcmode="lin" valueType="num">
                                      <p:cBhvr additive="base">
                                        <p:cTn id="88" dur="500" fill="hold"/>
                                        <p:tgtEl>
                                          <p:spTgt spid="109"/>
                                        </p:tgtEl>
                                        <p:attrNameLst>
                                          <p:attrName>ppt_x</p:attrName>
                                        </p:attrNameLst>
                                      </p:cBhvr>
                                      <p:tavLst>
                                        <p:tav tm="0">
                                          <p:val>
                                            <p:strVal val="#ppt_x"/>
                                          </p:val>
                                        </p:tav>
                                        <p:tav tm="100000">
                                          <p:val>
                                            <p:strVal val="#ppt_x"/>
                                          </p:val>
                                        </p:tav>
                                      </p:tavLst>
                                    </p:anim>
                                    <p:anim calcmode="lin" valueType="num">
                                      <p:cBhvr additive="base">
                                        <p:cTn id="89" dur="500" fill="hold"/>
                                        <p:tgtEl>
                                          <p:spTgt spid="109"/>
                                        </p:tgtEl>
                                        <p:attrNameLst>
                                          <p:attrName>ppt_y</p:attrName>
                                        </p:attrNameLst>
                                      </p:cBhvr>
                                      <p:tavLst>
                                        <p:tav tm="0">
                                          <p:val>
                                            <p:strVal val="1+#ppt_h/2"/>
                                          </p:val>
                                        </p:tav>
                                        <p:tav tm="100000">
                                          <p:val>
                                            <p:strVal val="#ppt_y"/>
                                          </p:val>
                                        </p:tav>
                                      </p:tavLst>
                                    </p:anim>
                                  </p:childTnLst>
                                </p:cTn>
                              </p:par>
                            </p:childTnLst>
                          </p:cTn>
                        </p:par>
                        <p:par>
                          <p:cTn id="90" fill="hold">
                            <p:stCondLst>
                              <p:cond delay="12000"/>
                            </p:stCondLst>
                            <p:childTnLst>
                              <p:par>
                                <p:cTn id="91" presetID="22" presetClass="entr" presetSubtype="1" fill="hold" nodeType="afterEffect">
                                  <p:stCondLst>
                                    <p:cond delay="0"/>
                                  </p:stCondLst>
                                  <p:childTnLst>
                                    <p:set>
                                      <p:cBhvr>
                                        <p:cTn id="92" dur="1" fill="hold">
                                          <p:stCondLst>
                                            <p:cond delay="0"/>
                                          </p:stCondLst>
                                        </p:cTn>
                                        <p:tgtEl>
                                          <p:spTgt spid="110"/>
                                        </p:tgtEl>
                                        <p:attrNameLst>
                                          <p:attrName>style.visibility</p:attrName>
                                        </p:attrNameLst>
                                      </p:cBhvr>
                                      <p:to>
                                        <p:strVal val="visible"/>
                                      </p:to>
                                    </p:set>
                                    <p:animEffect transition="in" filter="wipe(up)">
                                      <p:cBhvr>
                                        <p:cTn id="93" dur="1000"/>
                                        <p:tgtEl>
                                          <p:spTgt spid="110"/>
                                        </p:tgtEl>
                                      </p:cBhvr>
                                    </p:animEffect>
                                  </p:childTnLst>
                                </p:cTn>
                              </p:par>
                            </p:childTnLst>
                          </p:cTn>
                        </p:par>
                        <p:par>
                          <p:cTn id="94" fill="hold">
                            <p:stCondLst>
                              <p:cond delay="13000"/>
                            </p:stCondLst>
                            <p:childTnLst>
                              <p:par>
                                <p:cTn id="95" presetID="2" presetClass="entr" presetSubtype="2" fill="hold" nodeType="after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1+#ppt_w/2"/>
                                          </p:val>
                                        </p:tav>
                                        <p:tav tm="100000">
                                          <p:val>
                                            <p:strVal val="#ppt_x"/>
                                          </p:val>
                                        </p:tav>
                                      </p:tavLst>
                                    </p:anim>
                                    <p:anim calcmode="lin" valueType="num">
                                      <p:cBhvr additive="base">
                                        <p:cTn id="98" dur="500" fill="hold"/>
                                        <p:tgtEl>
                                          <p:spTgt spid="13"/>
                                        </p:tgtEl>
                                        <p:attrNameLst>
                                          <p:attrName>ppt_y</p:attrName>
                                        </p:attrNameLst>
                                      </p:cBhvr>
                                      <p:tavLst>
                                        <p:tav tm="0">
                                          <p:val>
                                            <p:strVal val="#ppt_y"/>
                                          </p:val>
                                        </p:tav>
                                        <p:tav tm="100000">
                                          <p:val>
                                            <p:strVal val="#ppt_y"/>
                                          </p:val>
                                        </p:tav>
                                      </p:tavLst>
                                    </p:anim>
                                  </p:childTnLst>
                                </p:cTn>
                              </p:par>
                            </p:childTnLst>
                          </p:cTn>
                        </p:par>
                        <p:par>
                          <p:cTn id="99" fill="hold">
                            <p:stCondLst>
                              <p:cond delay="13500"/>
                            </p:stCondLst>
                            <p:childTnLst>
                              <p:par>
                                <p:cTn id="100" presetID="42" presetClass="entr" presetSubtype="0" fill="hold" nodeType="afterEffect">
                                  <p:stCondLst>
                                    <p:cond delay="0"/>
                                  </p:stCondLst>
                                  <p:childTnLst>
                                    <p:set>
                                      <p:cBhvr>
                                        <p:cTn id="101" dur="1" fill="hold">
                                          <p:stCondLst>
                                            <p:cond delay="0"/>
                                          </p:stCondLst>
                                        </p:cTn>
                                        <p:tgtEl>
                                          <p:spTgt spid="17"/>
                                        </p:tgtEl>
                                        <p:attrNameLst>
                                          <p:attrName>style.visibility</p:attrName>
                                        </p:attrNameLst>
                                      </p:cBhvr>
                                      <p:to>
                                        <p:strVal val="visible"/>
                                      </p:to>
                                    </p:set>
                                    <p:animEffect transition="in" filter="fade">
                                      <p:cBhvr>
                                        <p:cTn id="102" dur="1000"/>
                                        <p:tgtEl>
                                          <p:spTgt spid="17"/>
                                        </p:tgtEl>
                                      </p:cBhvr>
                                    </p:animEffect>
                                    <p:anim calcmode="lin" valueType="num">
                                      <p:cBhvr>
                                        <p:cTn id="103" dur="1000" fill="hold"/>
                                        <p:tgtEl>
                                          <p:spTgt spid="17"/>
                                        </p:tgtEl>
                                        <p:attrNameLst>
                                          <p:attrName>ppt_x</p:attrName>
                                        </p:attrNameLst>
                                      </p:cBhvr>
                                      <p:tavLst>
                                        <p:tav tm="0">
                                          <p:val>
                                            <p:strVal val="#ppt_x"/>
                                          </p:val>
                                        </p:tav>
                                        <p:tav tm="100000">
                                          <p:val>
                                            <p:strVal val="#ppt_x"/>
                                          </p:val>
                                        </p:tav>
                                      </p:tavLst>
                                    </p:anim>
                                    <p:anim calcmode="lin" valueType="num">
                                      <p:cBhvr>
                                        <p:cTn id="104" dur="1000" fill="hold"/>
                                        <p:tgtEl>
                                          <p:spTgt spid="17"/>
                                        </p:tgtEl>
                                        <p:attrNameLst>
                                          <p:attrName>ppt_y</p:attrName>
                                        </p:attrNameLst>
                                      </p:cBhvr>
                                      <p:tavLst>
                                        <p:tav tm="0">
                                          <p:val>
                                            <p:strVal val="#ppt_y+.1"/>
                                          </p:val>
                                        </p:tav>
                                        <p:tav tm="100000">
                                          <p:val>
                                            <p:strVal val="#ppt_y"/>
                                          </p:val>
                                        </p:tav>
                                      </p:tavLst>
                                    </p:anim>
                                  </p:childTnLst>
                                </p:cTn>
                              </p:par>
                            </p:childTnLst>
                          </p:cTn>
                        </p:par>
                        <p:par>
                          <p:cTn id="105" fill="hold">
                            <p:stCondLst>
                              <p:cond delay="14500"/>
                            </p:stCondLst>
                            <p:childTnLst>
                              <p:par>
                                <p:cTn id="106" presetID="2" presetClass="entr" presetSubtype="4" fill="hold" grpId="0" nodeType="afterEffect">
                                  <p:stCondLst>
                                    <p:cond delay="0"/>
                                  </p:stCondLst>
                                  <p:childTnLst>
                                    <p:set>
                                      <p:cBhvr>
                                        <p:cTn id="107" dur="1" fill="hold">
                                          <p:stCondLst>
                                            <p:cond delay="0"/>
                                          </p:stCondLst>
                                        </p:cTn>
                                        <p:tgtEl>
                                          <p:spTgt spid="123"/>
                                        </p:tgtEl>
                                        <p:attrNameLst>
                                          <p:attrName>style.visibility</p:attrName>
                                        </p:attrNameLst>
                                      </p:cBhvr>
                                      <p:to>
                                        <p:strVal val="visible"/>
                                      </p:to>
                                    </p:set>
                                    <p:anim calcmode="lin" valueType="num">
                                      <p:cBhvr additive="base">
                                        <p:cTn id="108" dur="500" fill="hold"/>
                                        <p:tgtEl>
                                          <p:spTgt spid="123"/>
                                        </p:tgtEl>
                                        <p:attrNameLst>
                                          <p:attrName>ppt_x</p:attrName>
                                        </p:attrNameLst>
                                      </p:cBhvr>
                                      <p:tavLst>
                                        <p:tav tm="0">
                                          <p:val>
                                            <p:strVal val="#ppt_x"/>
                                          </p:val>
                                        </p:tav>
                                        <p:tav tm="100000">
                                          <p:val>
                                            <p:strVal val="#ppt_x"/>
                                          </p:val>
                                        </p:tav>
                                      </p:tavLst>
                                    </p:anim>
                                    <p:anim calcmode="lin" valueType="num">
                                      <p:cBhvr additive="base">
                                        <p:cTn id="109" dur="500" fill="hold"/>
                                        <p:tgtEl>
                                          <p:spTgt spid="123"/>
                                        </p:tgtEl>
                                        <p:attrNameLst>
                                          <p:attrName>ppt_y</p:attrName>
                                        </p:attrNameLst>
                                      </p:cBhvr>
                                      <p:tavLst>
                                        <p:tav tm="0">
                                          <p:val>
                                            <p:strVal val="1+#ppt_h/2"/>
                                          </p:val>
                                        </p:tav>
                                        <p:tav tm="100000">
                                          <p:val>
                                            <p:strVal val="#ppt_y"/>
                                          </p:val>
                                        </p:tav>
                                      </p:tavLst>
                                    </p:anim>
                                  </p:childTnLst>
                                </p:cTn>
                              </p:par>
                            </p:childTnLst>
                          </p:cTn>
                        </p:par>
                        <p:par>
                          <p:cTn id="110" fill="hold">
                            <p:stCondLst>
                              <p:cond delay="15000"/>
                            </p:stCondLst>
                            <p:childTnLst>
                              <p:par>
                                <p:cTn id="111" presetID="22" presetClass="entr" presetSubtype="1" fill="hold" nodeType="afterEffect">
                                  <p:stCondLst>
                                    <p:cond delay="0"/>
                                  </p:stCondLst>
                                  <p:childTnLst>
                                    <p:set>
                                      <p:cBhvr>
                                        <p:cTn id="112" dur="1" fill="hold">
                                          <p:stCondLst>
                                            <p:cond delay="0"/>
                                          </p:stCondLst>
                                        </p:cTn>
                                        <p:tgtEl>
                                          <p:spTgt spid="124"/>
                                        </p:tgtEl>
                                        <p:attrNameLst>
                                          <p:attrName>style.visibility</p:attrName>
                                        </p:attrNameLst>
                                      </p:cBhvr>
                                      <p:to>
                                        <p:strVal val="visible"/>
                                      </p:to>
                                    </p:set>
                                    <p:animEffect transition="in" filter="wipe(up)">
                                      <p:cBhvr>
                                        <p:cTn id="113"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3" grpId="0" animBg="1"/>
      <p:bldP spid="81" grpId="0" animBg="1"/>
      <p:bldP spid="86" grpId="0" animBg="1"/>
      <p:bldP spid="109" grpId="0" animBg="1"/>
      <p:bldP spid="1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4" name="Group 33"/>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35" name="Freeform 3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3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7" name="Oval 16"/>
          <p:cNvSpPr/>
          <p:nvPr/>
        </p:nvSpPr>
        <p:spPr>
          <a:xfrm>
            <a:off x="5166786" y="4349803"/>
            <a:ext cx="1422400" cy="1422400"/>
          </a:xfrm>
          <a:prstGeom prst="ellipse">
            <a:avLst/>
          </a:prstGeom>
          <a:blipFill>
            <a:blip r:embed="rId4"/>
            <a:stretch>
              <a:fillRect/>
            </a:stretch>
          </a:blipFill>
          <a:ln>
            <a:solidFill>
              <a:srgbClr val="434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7384713" y="2216203"/>
            <a:ext cx="1422400" cy="1422400"/>
          </a:xfrm>
          <a:prstGeom prst="ellipse">
            <a:avLst/>
          </a:prstGeom>
          <a:blipFill>
            <a:blip r:embed="rId5"/>
            <a:stretch>
              <a:fillRect/>
            </a:stretch>
          </a:blipFill>
          <a:ln>
            <a:solidFill>
              <a:srgbClr val="CF5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Oval 24"/>
          <p:cNvSpPr/>
          <p:nvPr/>
        </p:nvSpPr>
        <p:spPr>
          <a:xfrm>
            <a:off x="7384713" y="4349803"/>
            <a:ext cx="1422400" cy="1422400"/>
          </a:xfrm>
          <a:prstGeom prst="ellipse">
            <a:avLst/>
          </a:prstGeom>
          <a:blipFill>
            <a:blip r:embed="rId6"/>
            <a:stretch>
              <a:fillRect/>
            </a:stretch>
          </a:blipFill>
          <a:ln>
            <a:solidFill>
              <a:srgbClr val="598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p:cNvSpPr txBox="1"/>
          <p:nvPr/>
        </p:nvSpPr>
        <p:spPr>
          <a:xfrm>
            <a:off x="2092368" y="2188740"/>
            <a:ext cx="2633453" cy="1261884"/>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75000"/>
                  </a:schemeClr>
                </a:solidFill>
              </a:rPr>
              <a:t>To change these images, right click anywhere within the image, then choose “format picture” from the drop down menu.</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75000"/>
                  </a:schemeClr>
                </a:solidFill>
              </a:rPr>
              <a:t>Click the “fill” icon in the right screen, then click the File button to browse and find your </a:t>
            </a:r>
            <a:r>
              <a:rPr lang="en-US" sz="1400" dirty="0" smtClean="0">
                <a:solidFill>
                  <a:schemeClr val="bg1">
                    <a:lumMod val="75000"/>
                  </a:schemeClr>
                </a:solidFill>
              </a:rPr>
              <a:t>image. Try to use smaller images that are as close to square as possible.</a:t>
            </a:r>
            <a:endParaRPr lang="en-US" sz="1400" dirty="0">
              <a:solidFill>
                <a:schemeClr val="bg1">
                  <a:lumMod val="75000"/>
                </a:schemeClr>
              </a:solidFill>
            </a:endParaRPr>
          </a:p>
        </p:txBody>
      </p:sp>
      <p:sp>
        <p:nvSpPr>
          <p:cNvPr id="14" name="TextBox 13"/>
          <p:cNvSpPr txBox="1"/>
          <p:nvPr/>
        </p:nvSpPr>
        <p:spPr>
          <a:xfrm>
            <a:off x="9248079" y="2188740"/>
            <a:ext cx="2633453" cy="1261884"/>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75000"/>
                  </a:schemeClr>
                </a:solidFill>
              </a:rPr>
              <a:t>Show visuals and describe each picture here. These should highlight or support your idea/topic.</a:t>
            </a:r>
          </a:p>
        </p:txBody>
      </p:sp>
      <p:sp>
        <p:nvSpPr>
          <p:cNvPr id="15" name="TextBox 14"/>
          <p:cNvSpPr txBox="1"/>
          <p:nvPr/>
        </p:nvSpPr>
        <p:spPr>
          <a:xfrm>
            <a:off x="9248079" y="4322340"/>
            <a:ext cx="2633453" cy="1261884"/>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75000"/>
                  </a:schemeClr>
                </a:solidFill>
              </a:rPr>
              <a:t>Show visuals and describe each picture here. These should highlight or support your idea/topic.</a:t>
            </a:r>
          </a:p>
        </p:txBody>
      </p:sp>
      <p:sp>
        <p:nvSpPr>
          <p:cNvPr id="11" name="Oval 10"/>
          <p:cNvSpPr/>
          <p:nvPr/>
        </p:nvSpPr>
        <p:spPr>
          <a:xfrm>
            <a:off x="5166786" y="2216203"/>
            <a:ext cx="1422400" cy="1422400"/>
          </a:xfrm>
          <a:prstGeom prst="ellipse">
            <a:avLst/>
          </a:prstGeom>
          <a:blipFill>
            <a:blip r:embed="rId7"/>
            <a:stretch>
              <a:fillRect/>
            </a:stretch>
          </a:blipFill>
          <a:ln>
            <a:solidFill>
              <a:srgbClr val="337B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6159564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000"/>
                            </p:stCondLst>
                            <p:childTnLst>
                              <p:par>
                                <p:cTn id="35" presetID="22" presetClass="entr" presetSubtype="2"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7" grpId="0" animBg="1"/>
      <p:bldP spid="22" grpId="0" animBg="1"/>
      <p:bldP spid="25" grpId="0" animBg="1"/>
      <p:bldP spid="9" grpId="0"/>
      <p:bldP spid="13" grpId="0"/>
      <p:bldP spid="14" grpId="0"/>
      <p:bldP spid="15" grpId="0"/>
      <p:bldP spid="11"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1637862" y="1572419"/>
            <a:ext cx="1706880" cy="508000"/>
            <a:chOff x="9553955" y="2374990"/>
            <a:chExt cx="1706880" cy="508000"/>
          </a:xfrm>
        </p:grpSpPr>
        <p:cxnSp>
          <p:nvCxnSpPr>
            <p:cNvPr id="16" name="Straight Connector 15"/>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7" name="Trapezoid 16"/>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Parallelogram 17"/>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3" name="Rectangle 22"/>
          <p:cNvSpPr/>
          <p:nvPr/>
        </p:nvSpPr>
        <p:spPr bwMode="auto">
          <a:xfrm>
            <a:off x="0" y="1873599"/>
            <a:ext cx="12192000" cy="4131821"/>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grpSp>
        <p:nvGrpSpPr>
          <p:cNvPr id="19" name="Group 18"/>
          <p:cNvGrpSpPr/>
          <p:nvPr/>
        </p:nvGrpSpPr>
        <p:grpSpPr>
          <a:xfrm>
            <a:off x="1750730" y="1572419"/>
            <a:ext cx="987427" cy="1447800"/>
            <a:chOff x="9679886" y="2374990"/>
            <a:chExt cx="987427" cy="1447800"/>
          </a:xfrm>
        </p:grpSpPr>
        <p:sp>
          <p:nvSpPr>
            <p:cNvPr id="20" name="Freeform 19"/>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Oval 20"/>
            <p:cNvSpPr/>
            <p:nvPr/>
          </p:nvSpPr>
          <p:spPr>
            <a:xfrm>
              <a:off x="9768652" y="2621528"/>
              <a:ext cx="822960" cy="822960"/>
            </a:xfrm>
            <a:prstGeom prst="ellipse">
              <a:avLst/>
            </a:prstGeom>
            <a:blipFill>
              <a:blip r:embed="rId3"/>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grpSp>
      <p:sp>
        <p:nvSpPr>
          <p:cNvPr id="2" name="Rectangle 1"/>
          <p:cNvSpPr/>
          <p:nvPr/>
        </p:nvSpPr>
        <p:spPr>
          <a:xfrm>
            <a:off x="2183701" y="2690334"/>
            <a:ext cx="8822554" cy="2677656"/>
          </a:xfrm>
          <a:prstGeom prst="rect">
            <a:avLst/>
          </a:prstGeom>
        </p:spPr>
        <p:txBody>
          <a:bodyPr wrap="square">
            <a:spAutoFit/>
          </a:bodyPr>
          <a:lstStyle/>
          <a:p>
            <a:r>
              <a:rPr lang="en-US" sz="2400" dirty="0" smtClean="0">
                <a:solidFill>
                  <a:schemeClr val="bg1">
                    <a:lumMod val="75000"/>
                  </a:schemeClr>
                </a:solidFill>
              </a:rPr>
              <a:t>Use this slide to describe or support your topic, idea, person, etc. If you have multiple topics, right click this slide in the left preview pane, then select “Duplicate Slide” for each needed.  </a:t>
            </a:r>
          </a:p>
          <a:p>
            <a:endParaRPr lang="en-US" sz="2400" dirty="0" smtClean="0">
              <a:solidFill>
                <a:schemeClr val="bg1">
                  <a:lumMod val="75000"/>
                </a:schemeClr>
              </a:solidFill>
            </a:endParaRPr>
          </a:p>
          <a:p>
            <a:pPr marL="457200" indent="-457200">
              <a:buFont typeface="+mj-lt"/>
              <a:buAutoNum type="arabicParenR"/>
            </a:pPr>
            <a:r>
              <a:rPr lang="en-US" sz="2400" dirty="0" smtClean="0">
                <a:solidFill>
                  <a:schemeClr val="bg1">
                    <a:lumMod val="75000"/>
                  </a:schemeClr>
                </a:solidFill>
              </a:rPr>
              <a:t>He was a Hollywood actor and union leader.</a:t>
            </a:r>
          </a:p>
          <a:p>
            <a:pPr marL="457200" indent="-457200">
              <a:buFont typeface="+mj-lt"/>
              <a:buAutoNum type="arabicParenR"/>
            </a:pPr>
            <a:r>
              <a:rPr lang="en-US" sz="2400" dirty="0" smtClean="0">
                <a:solidFill>
                  <a:schemeClr val="bg1">
                    <a:lumMod val="75000"/>
                  </a:schemeClr>
                </a:solidFill>
              </a:rPr>
              <a:t>He was the 33</a:t>
            </a:r>
            <a:r>
              <a:rPr lang="en-US" sz="2400" baseline="30000" dirty="0" smtClean="0">
                <a:solidFill>
                  <a:schemeClr val="bg1">
                    <a:lumMod val="75000"/>
                  </a:schemeClr>
                </a:solidFill>
              </a:rPr>
              <a:t>rd</a:t>
            </a:r>
            <a:r>
              <a:rPr lang="en-US" sz="2400" dirty="0" smtClean="0">
                <a:solidFill>
                  <a:schemeClr val="bg1">
                    <a:lumMod val="75000"/>
                  </a:schemeClr>
                </a:solidFill>
              </a:rPr>
              <a:t> Governor of California.</a:t>
            </a:r>
          </a:p>
          <a:p>
            <a:pPr marL="457200" indent="-457200">
              <a:buFont typeface="+mj-lt"/>
              <a:buAutoNum type="arabicParenR"/>
            </a:pPr>
            <a:r>
              <a:rPr lang="en-US" sz="2400" dirty="0" smtClean="0">
                <a:solidFill>
                  <a:schemeClr val="bg1">
                    <a:lumMod val="75000"/>
                  </a:schemeClr>
                </a:solidFill>
              </a:rPr>
              <a:t>He was the 40</a:t>
            </a:r>
            <a:r>
              <a:rPr lang="en-US" sz="2400" baseline="30000" dirty="0" smtClean="0">
                <a:solidFill>
                  <a:schemeClr val="bg1">
                    <a:lumMod val="75000"/>
                  </a:schemeClr>
                </a:solidFill>
              </a:rPr>
              <a:t>th</a:t>
            </a:r>
            <a:r>
              <a:rPr lang="en-US" sz="2400" dirty="0" smtClean="0">
                <a:solidFill>
                  <a:schemeClr val="bg1">
                    <a:lumMod val="75000"/>
                  </a:schemeClr>
                </a:solidFill>
              </a:rPr>
              <a:t> President of the United States.</a:t>
            </a:r>
            <a:endParaRPr lang="en-US" sz="2400" dirty="0">
              <a:solidFill>
                <a:schemeClr val="bg1">
                  <a:lumMod val="75000"/>
                </a:schemeClr>
              </a:solidFill>
              <a:cs typeface="Estrangelo Edessa" panose="03080600000000000000" pitchFamily="66" charset="0"/>
            </a:endParaRPr>
          </a:p>
        </p:txBody>
      </p:sp>
      <p:grpSp>
        <p:nvGrpSpPr>
          <p:cNvPr id="24" name="Group 23"/>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5" name="Freeform 2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0835139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1+#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16" presetClass="entr" presetSubtype="21"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1" name="Group 20"/>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4" name="Freeform 23"/>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solidFill>
                  <a:srgbClr val="FF0000"/>
                </a:solidFill>
              </a:rPr>
              <a:t>Jimmy Sager</a:t>
            </a:r>
            <a:endParaRPr lang="en-US" sz="2000" dirty="0">
              <a:solidFill>
                <a:srgbClr val="FF0000"/>
              </a:solidFill>
            </a:endParaRPr>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smtClean="0">
                <a:solidFill>
                  <a:schemeClr val="accent6">
                    <a:lumMod val="75000"/>
                  </a:schemeClr>
                </a:solidFill>
              </a:rPr>
              <a:t>Lori Sager</a:t>
            </a:r>
            <a:endParaRPr lang="en-US" sz="2000" dirty="0">
              <a:solidFill>
                <a:schemeClr val="accent6">
                  <a:lumMod val="75000"/>
                </a:schemeClr>
              </a:solidFill>
            </a:endParaRP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0" presetClass="entr" presetSubtype="0" fill="hold" grpId="0" nodeType="afterEffect">
                                  <p:stCondLst>
                                    <p:cond delay="0"/>
                                  </p:stCondLst>
                                  <p:endCondLst>
                                    <p:cond evt="begin" delay="0"/>
                                  </p:end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par>
                                <p:cTn id="23" presetID="10" presetClass="entr" presetSubtype="0" fill="hold" grpId="0" nodeType="withEffect">
                                  <p:stCondLst>
                                    <p:cond delay="0"/>
                                  </p:stCondLst>
                                  <p:endCondLst>
                                    <p:cond evt="begin" delay="0"/>
                                  </p:end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500"/>
                                        <p:tgtEl>
                                          <p:spTgt spid="4">
                                            <p:txEl>
                                              <p:pRg st="0" end="0"/>
                                            </p:txEl>
                                          </p:spTgt>
                                        </p:tgtEl>
                                      </p:cBhvr>
                                    </p:animEffect>
                                  </p:childTnLst>
                                </p:cTn>
                              </p:par>
                            </p:childTnLst>
                          </p:cTn>
                        </p:par>
                        <p:par>
                          <p:cTn id="26" fill="hold">
                            <p:stCondLst>
                              <p:cond delay="2000"/>
                            </p:stCondLst>
                            <p:childTnLst>
                              <p:par>
                                <p:cTn id="27" presetID="2" presetClass="entr" presetSubtype="4" accel="50000" decel="50000" fill="hold" grpId="0" nodeType="afterEffect">
                                  <p:stCondLst>
                                    <p:cond delay="0"/>
                                  </p:stCondLst>
                                  <p:endCondLst>
                                    <p:cond evt="begin" delay="0"/>
                                  </p:end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3" presetClass="entr" presetSubtype="16"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10" presetClass="entr" presetSubtype="0" fill="hold" grpId="0" nodeType="afterEffect">
                                  <p:stCondLst>
                                    <p:cond delay="0"/>
                                  </p:stCondLst>
                                  <p:endCondLst>
                                    <p:cond evt="begin" delay="0"/>
                                  </p:end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fade">
                                      <p:cBhvr>
                                        <p:cTn id="39" dur="500"/>
                                        <p:tgtEl>
                                          <p:spTgt spid="11">
                                            <p:txEl>
                                              <p:pRg st="0" end="0"/>
                                            </p:txEl>
                                          </p:spTgt>
                                        </p:tgtEl>
                                      </p:cBhvr>
                                    </p:animEffect>
                                  </p:childTnLst>
                                </p:cTn>
                              </p:par>
                              <p:par>
                                <p:cTn id="40" presetID="10" presetClass="entr" presetSubtype="0" fill="hold" grpId="0" nodeType="withEffect">
                                  <p:stCondLst>
                                    <p:cond delay="0"/>
                                  </p:stCondLst>
                                  <p:endCondLst>
                                    <p:cond evt="begin" delay="0"/>
                                  </p:end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500"/>
                                        <p:tgtEl>
                                          <p:spTgt spid="9">
                                            <p:txEl>
                                              <p:pRg st="0" end="0"/>
                                            </p:txEl>
                                          </p:spTgt>
                                        </p:tgtEl>
                                      </p:cBhvr>
                                    </p:animEffect>
                                  </p:childTnLst>
                                </p:cTn>
                              </p:par>
                            </p:childTnLst>
                          </p:cTn>
                        </p:par>
                        <p:par>
                          <p:cTn id="43" fill="hold">
                            <p:stCondLst>
                              <p:cond delay="3500"/>
                            </p:stCondLst>
                            <p:childTnLst>
                              <p:par>
                                <p:cTn id="44" presetID="2" presetClass="entr" presetSubtype="4" accel="50000" decel="50000" fill="hold" grpId="0" nodeType="afterEffect">
                                  <p:stCondLst>
                                    <p:cond delay="0"/>
                                  </p:stCondLst>
                                  <p:endCondLst>
                                    <p:cond evt="begin" delay="0"/>
                                  </p:endCondLst>
                                  <p:childTnLst>
                                    <p:set>
                                      <p:cBhvr>
                                        <p:cTn id="45" dur="1" fill="hold">
                                          <p:stCondLst>
                                            <p:cond delay="0"/>
                                          </p:stCondLst>
                                        </p:cTn>
                                        <p:tgtEl>
                                          <p:spTgt spid="10">
                                            <p:txEl>
                                              <p:pRg st="0" end="0"/>
                                            </p:txEl>
                                          </p:spTgt>
                                        </p:tgtEl>
                                        <p:attrNameLst>
                                          <p:attrName>style.visibility</p:attrName>
                                        </p:attrNameLst>
                                      </p:cBhvr>
                                      <p:to>
                                        <p:strVal val="visible"/>
                                      </p:to>
                                    </p:set>
                                    <p:anim calcmode="lin" valueType="num">
                                      <p:cBhvr additive="base">
                                        <p:cTn id="46"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3" presetClass="entr" presetSubtype="16"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childTnLst>
                                </p:cTn>
                              </p:par>
                            </p:childTnLst>
                          </p:cTn>
                        </p:par>
                        <p:par>
                          <p:cTn id="53" fill="hold">
                            <p:stCondLst>
                              <p:cond delay="45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5">
                                            <p:txEl>
                                              <p:pRg st="0" end="0"/>
                                            </p:txEl>
                                          </p:spTgt>
                                        </p:tgtEl>
                                        <p:attrNameLst>
                                          <p:attrName>style.visibility</p:attrName>
                                        </p:attrNameLst>
                                      </p:cBhvr>
                                      <p:to>
                                        <p:strVal val="visible"/>
                                      </p:to>
                                    </p:set>
                                    <p:animEffect transition="in" filter="fade">
                                      <p:cBhvr>
                                        <p:cTn id="56" dur="500"/>
                                        <p:tgtEl>
                                          <p:spTgt spid="15">
                                            <p:txEl>
                                              <p:pRg st="0" end="0"/>
                                            </p:txEl>
                                          </p:spTgt>
                                        </p:tgtEl>
                                      </p:cBhvr>
                                    </p:animEffect>
                                  </p:childTnLst>
                                </p:cTn>
                              </p:par>
                              <p:par>
                                <p:cTn id="57" presetID="10" presetClass="entr" presetSubtype="0" fill="hold" grpId="0" nodeType="withEffect">
                                  <p:stCondLst>
                                    <p:cond delay="0"/>
                                  </p:stCondLst>
                                  <p:endCondLst>
                                    <p:cond evt="begin" delay="0"/>
                                  </p:endCondLst>
                                  <p:childTnLst>
                                    <p:set>
                                      <p:cBhvr>
                                        <p:cTn id="58" dur="1" fill="hold">
                                          <p:stCondLst>
                                            <p:cond delay="0"/>
                                          </p:stCondLst>
                                        </p:cTn>
                                        <p:tgtEl>
                                          <p:spTgt spid="13">
                                            <p:txEl>
                                              <p:pRg st="0" end="0"/>
                                            </p:txEl>
                                          </p:spTgt>
                                        </p:tgtEl>
                                        <p:attrNameLst>
                                          <p:attrName>style.visibility</p:attrName>
                                        </p:attrNameLst>
                                      </p:cBhvr>
                                      <p:to>
                                        <p:strVal val="visible"/>
                                      </p:to>
                                    </p:set>
                                    <p:animEffect transition="in" filter="fade">
                                      <p:cBhvr>
                                        <p:cTn id="59" dur="500"/>
                                        <p:tgtEl>
                                          <p:spTgt spid="1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p:stCondLst>
                                    <p:cond delay="0"/>
                                  </p:stCondLst>
                                  <p:endCondLst>
                                    <p:cond evt="begin" delay="0"/>
                                  </p:endCondLst>
                                  <p:childTnLst>
                                    <p:set>
                                      <p:cBhvr>
                                        <p:cTn id="62" dur="1" fill="hold">
                                          <p:stCondLst>
                                            <p:cond delay="0"/>
                                          </p:stCondLst>
                                        </p:cTn>
                                        <p:tgtEl>
                                          <p:spTgt spid="14">
                                            <p:txEl>
                                              <p:pRg st="0" end="0"/>
                                            </p:txEl>
                                          </p:spTgt>
                                        </p:tgtEl>
                                        <p:attrNameLst>
                                          <p:attrName>style.visibility</p:attrName>
                                        </p:attrNameLst>
                                      </p:cBhvr>
                                      <p:to>
                                        <p:strVal val="visible"/>
                                      </p:to>
                                    </p:set>
                                    <p:anim calcmode="lin" valueType="num">
                                      <p:cBhvr additive="base">
                                        <p:cTn id="6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p:cTn id="68" dur="500" fill="hold"/>
                                        <p:tgtEl>
                                          <p:spTgt spid="3"/>
                                        </p:tgtEl>
                                        <p:attrNameLst>
                                          <p:attrName>ppt_w</p:attrName>
                                        </p:attrNameLst>
                                      </p:cBhvr>
                                      <p:tavLst>
                                        <p:tav tm="0">
                                          <p:val>
                                            <p:fltVal val="0"/>
                                          </p:val>
                                        </p:tav>
                                        <p:tav tm="100000">
                                          <p:val>
                                            <p:strVal val="#ppt_w"/>
                                          </p:val>
                                        </p:tav>
                                      </p:tavLst>
                                    </p:anim>
                                    <p:anim calcmode="lin" valueType="num">
                                      <p:cBhvr>
                                        <p:cTn id="69" dur="500" fill="hold"/>
                                        <p:tgtEl>
                                          <p:spTgt spid="3"/>
                                        </p:tgtEl>
                                        <p:attrNameLst>
                                          <p:attrName>ppt_h</p:attrName>
                                        </p:attrNameLst>
                                      </p:cBhvr>
                                      <p:tavLst>
                                        <p:tav tm="0">
                                          <p:val>
                                            <p:fltVal val="0"/>
                                          </p:val>
                                        </p:tav>
                                        <p:tav tm="100000">
                                          <p:val>
                                            <p:strVal val="#ppt_h"/>
                                          </p:val>
                                        </p:tav>
                                      </p:tavLst>
                                    </p:anim>
                                    <p:animEffect transition="in" filter="fade">
                                      <p:cBhvr>
                                        <p:cTn id="70" dur="500"/>
                                        <p:tgtEl>
                                          <p:spTgt spid="3"/>
                                        </p:tgtEl>
                                      </p:cBhvr>
                                    </p:animEffect>
                                  </p:childTnLst>
                                </p:cTn>
                              </p:par>
                            </p:childTnLst>
                          </p:cTn>
                        </p:par>
                        <p:par>
                          <p:cTn id="71" fill="hold">
                            <p:stCondLst>
                              <p:cond delay="6000"/>
                            </p:stCondLst>
                            <p:childTnLst>
                              <p:par>
                                <p:cTn id="72" presetID="10" presetClass="entr" presetSubtype="0" fill="hold" grpId="0" nodeType="afterEffect">
                                  <p:stCondLst>
                                    <p:cond delay="0"/>
                                  </p:stCondLst>
                                  <p:childTnLst>
                                    <p:set>
                                      <p:cBhvr>
                                        <p:cTn id="73" dur="1" fill="hold">
                                          <p:stCondLst>
                                            <p:cond delay="0"/>
                                          </p:stCondLst>
                                        </p:cTn>
                                        <p:tgtEl>
                                          <p:spTgt spid="19">
                                            <p:txEl>
                                              <p:pRg st="0" end="0"/>
                                            </p:txEl>
                                          </p:spTgt>
                                        </p:tgtEl>
                                        <p:attrNameLst>
                                          <p:attrName>style.visibility</p:attrName>
                                        </p:attrNameLst>
                                      </p:cBhvr>
                                      <p:to>
                                        <p:strVal val="visible"/>
                                      </p:to>
                                    </p:set>
                                    <p:animEffect transition="in" filter="fade">
                                      <p:cBhvr>
                                        <p:cTn id="74" dur="500"/>
                                        <p:tgtEl>
                                          <p:spTgt spid="19">
                                            <p:txEl>
                                              <p:pRg st="0" end="0"/>
                                            </p:txEl>
                                          </p:spTgt>
                                        </p:tgtEl>
                                      </p:cBhvr>
                                    </p:animEffect>
                                  </p:childTnLst>
                                </p:cTn>
                              </p:par>
                              <p:par>
                                <p:cTn id="75" presetID="10" presetClass="entr" presetSubtype="0" fill="hold" grpId="0" nodeType="withEffect">
                                  <p:stCondLst>
                                    <p:cond delay="0"/>
                                  </p:stCondLst>
                                  <p:endCondLst>
                                    <p:cond evt="begin" delay="0"/>
                                  </p:endCondLst>
                                  <p:childTnLst>
                                    <p:set>
                                      <p:cBhvr>
                                        <p:cTn id="76" dur="1" fill="hold">
                                          <p:stCondLst>
                                            <p:cond delay="0"/>
                                          </p:stCondLst>
                                        </p:cTn>
                                        <p:tgtEl>
                                          <p:spTgt spid="17">
                                            <p:txEl>
                                              <p:pRg st="0" end="0"/>
                                            </p:txEl>
                                          </p:spTgt>
                                        </p:tgtEl>
                                        <p:attrNameLst>
                                          <p:attrName>style.visibility</p:attrName>
                                        </p:attrNameLst>
                                      </p:cBhvr>
                                      <p:to>
                                        <p:strVal val="visible"/>
                                      </p:to>
                                    </p:set>
                                    <p:animEffect transition="in" filter="fade">
                                      <p:cBhvr>
                                        <p:cTn id="77" dur="500"/>
                                        <p:tgtEl>
                                          <p:spTgt spid="17">
                                            <p:txEl>
                                              <p:pRg st="0" end="0"/>
                                            </p:txEl>
                                          </p:spTgt>
                                        </p:tgtEl>
                                      </p:cBhvr>
                                    </p:animEffect>
                                  </p:childTnLst>
                                </p:cTn>
                              </p:par>
                            </p:childTnLst>
                          </p:cTn>
                        </p:par>
                        <p:par>
                          <p:cTn id="78" fill="hold">
                            <p:stCondLst>
                              <p:cond delay="6500"/>
                            </p:stCondLst>
                            <p:childTnLst>
                              <p:par>
                                <p:cTn id="79" presetID="2" presetClass="entr" presetSubtype="4" accel="50000" decel="50000" fill="hold" grpId="0" nodeType="afterEffect">
                                  <p:stCondLst>
                                    <p:cond delay="0"/>
                                  </p:stCondLst>
                                  <p:endCondLst>
                                    <p:cond evt="begin" delay="0"/>
                                  </p:endCondLst>
                                  <p:childTnLst>
                                    <p:set>
                                      <p:cBhvr>
                                        <p:cTn id="80" dur="1" fill="hold">
                                          <p:stCondLst>
                                            <p:cond delay="0"/>
                                          </p:stCondLst>
                                        </p:cTn>
                                        <p:tgtEl>
                                          <p:spTgt spid="18">
                                            <p:txEl>
                                              <p:pRg st="0" end="0"/>
                                            </p:txEl>
                                          </p:spTgt>
                                        </p:tgtEl>
                                        <p:attrNameLst>
                                          <p:attrName>style.visibility</p:attrName>
                                        </p:attrNameLst>
                                      </p:cBhvr>
                                      <p:to>
                                        <p:strVal val="visible"/>
                                      </p:to>
                                    </p:set>
                                    <p:anim calcmode="lin" valueType="num">
                                      <p:cBhvr additive="base">
                                        <p:cTn id="8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1650925" y="1572419"/>
            <a:ext cx="1706880" cy="508000"/>
            <a:chOff x="9553955" y="2374990"/>
            <a:chExt cx="1706880" cy="508000"/>
          </a:xfrm>
        </p:grpSpPr>
        <p:cxnSp>
          <p:nvCxnSpPr>
            <p:cNvPr id="16" name="Straight Connector 15"/>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7" name="Trapezoid 16"/>
            <p:cNvSpPr/>
            <p:nvPr/>
          </p:nvSpPr>
          <p:spPr>
            <a:xfrm rot="10800000" flipH="1">
              <a:off x="9926489" y="2675556"/>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Parallelogram 17"/>
            <p:cNvSpPr/>
            <p:nvPr/>
          </p:nvSpPr>
          <p:spPr>
            <a:xfrm flipV="1">
              <a:off x="9679888" y="2374990"/>
              <a:ext cx="1312339" cy="508000"/>
            </a:xfrm>
            <a:prstGeom prst="parallelogram">
              <a:avLst>
                <a:gd name="adj" fmla="val 63243"/>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3" name="Rectangle 22"/>
          <p:cNvSpPr/>
          <p:nvPr/>
        </p:nvSpPr>
        <p:spPr bwMode="auto">
          <a:xfrm>
            <a:off x="1195" y="1861992"/>
            <a:ext cx="12192000" cy="4131821"/>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rot="10800000">
            <a:off x="1195" y="-6742"/>
            <a:ext cx="2743200" cy="6858000"/>
            <a:chOff x="6302331" y="0"/>
            <a:chExt cx="5889669" cy="6857607"/>
          </a:xfrm>
          <a:effectLst>
            <a:outerShdw blurRad="50800" dist="38100" dir="2700000" algn="tl" rotWithShape="0">
              <a:prstClr val="black">
                <a:alpha val="40000"/>
              </a:prstClr>
            </a:outerShdw>
          </a:effectLst>
        </p:grpSpPr>
        <p:sp>
          <p:nvSpPr>
            <p:cNvPr id="25" name="Freeform 24"/>
            <p:cNvSpPr/>
            <p:nvPr/>
          </p:nvSpPr>
          <p:spPr>
            <a:xfrm rot="16200000">
              <a:off x="7865245" y="2538976"/>
              <a:ext cx="4318631" cy="4318631"/>
            </a:xfrm>
            <a:custGeom>
              <a:avLst/>
              <a:gdLst>
                <a:gd name="connsiteX0" fmla="*/ 0 w 4318631"/>
                <a:gd name="connsiteY0" fmla="*/ 0 h 4318631"/>
                <a:gd name="connsiteX1" fmla="*/ 4318631 w 4318631"/>
                <a:gd name="connsiteY1" fmla="*/ 4318631 h 4318631"/>
                <a:gd name="connsiteX2" fmla="*/ 0 w 4318631"/>
                <a:gd name="connsiteY2" fmla="*/ 4318631 h 4318631"/>
              </a:gdLst>
              <a:ahLst/>
              <a:cxnLst>
                <a:cxn ang="0">
                  <a:pos x="connsiteX0" y="connsiteY0"/>
                </a:cxn>
                <a:cxn ang="0">
                  <a:pos x="connsiteX1" y="connsiteY1"/>
                </a:cxn>
                <a:cxn ang="0">
                  <a:pos x="connsiteX2" y="connsiteY2"/>
                </a:cxn>
              </a:cxnLst>
              <a:rect l="l" t="t" r="r" b="b"/>
              <a:pathLst>
                <a:path w="4318631" h="4318631">
                  <a:moveTo>
                    <a:pt x="0" y="0"/>
                  </a:moveTo>
                  <a:lnTo>
                    <a:pt x="4318631" y="4318631"/>
                  </a:lnTo>
                  <a:lnTo>
                    <a:pt x="0" y="4318631"/>
                  </a:lnTo>
                  <a:close/>
                </a:path>
              </a:pathLst>
            </a:custGeom>
            <a:solidFill>
              <a:schemeClr val="tx1">
                <a:lumMod val="95000"/>
                <a:lumOff val="5000"/>
                <a:alpha val="75000"/>
              </a:schemeClr>
            </a:solidFill>
            <a:ln>
              <a:noFill/>
            </a:ln>
            <a:effectLst>
              <a:outerShdw blurRad="50800" dist="38100" dir="2700000" algn="t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p:nvPr/>
          </p:nvSpPr>
          <p:spPr>
            <a:xfrm rot="5400000">
              <a:off x="6302331" y="0"/>
              <a:ext cx="5889669" cy="5889669"/>
            </a:xfrm>
            <a:custGeom>
              <a:avLst/>
              <a:gdLst>
                <a:gd name="connsiteX0" fmla="*/ 1194492 w 5889669"/>
                <a:gd name="connsiteY0" fmla="*/ 0 h 5889669"/>
                <a:gd name="connsiteX1" fmla="*/ 5889669 w 5889669"/>
                <a:gd name="connsiteY1" fmla="*/ 0 h 5889669"/>
                <a:gd name="connsiteX2" fmla="*/ 0 w 5889669"/>
                <a:gd name="connsiteY2" fmla="*/ 5889669 h 5889669"/>
                <a:gd name="connsiteX3" fmla="*/ 0 w 5889669"/>
                <a:gd name="connsiteY3" fmla="*/ 1194492 h 5889669"/>
              </a:gdLst>
              <a:ahLst/>
              <a:cxnLst>
                <a:cxn ang="0">
                  <a:pos x="connsiteX0" y="connsiteY0"/>
                </a:cxn>
                <a:cxn ang="0">
                  <a:pos x="connsiteX1" y="connsiteY1"/>
                </a:cxn>
                <a:cxn ang="0">
                  <a:pos x="connsiteX2" y="connsiteY2"/>
                </a:cxn>
                <a:cxn ang="0">
                  <a:pos x="connsiteX3" y="connsiteY3"/>
                </a:cxn>
              </a:cxnLst>
              <a:rect l="l" t="t" r="r" b="b"/>
              <a:pathLst>
                <a:path w="5889669" h="5889669">
                  <a:moveTo>
                    <a:pt x="1194492" y="0"/>
                  </a:moveTo>
                  <a:lnTo>
                    <a:pt x="5889669" y="0"/>
                  </a:lnTo>
                  <a:lnTo>
                    <a:pt x="0" y="5889669"/>
                  </a:lnTo>
                  <a:lnTo>
                    <a:pt x="0" y="1194492"/>
                  </a:lnTo>
                  <a:close/>
                </a:path>
              </a:pathLst>
            </a:custGeom>
            <a:solidFill>
              <a:schemeClr val="bg2">
                <a:lumMod val="25000"/>
                <a:alpha val="75000"/>
              </a:schemeClr>
            </a:solidFill>
            <a:ln>
              <a:noFill/>
            </a:ln>
            <a:effectLst>
              <a:outerShdw blurRad="50800" dist="38100" dir="18900000" algn="bl" rotWithShape="0">
                <a:prstClr val="black">
                  <a:alpha val="40000"/>
                </a:prstClr>
              </a:out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75000"/>
                  </a:schemeClr>
                </a:solidFill>
              </a:rPr>
              <a:t>List where you got your information from below.</a:t>
            </a:r>
            <a:endParaRPr lang="en-US" sz="2400" dirty="0">
              <a:solidFill>
                <a:schemeClr val="bg1">
                  <a:lumMod val="75000"/>
                </a:schemeClr>
              </a:solidFill>
              <a:cs typeface="Estrangelo Edessa" panose="03080600000000000000" pitchFamily="66" charset="0"/>
            </a:endParaRPr>
          </a:p>
          <a:p>
            <a:endParaRPr lang="en-US" sz="2400" dirty="0" smtClean="0">
              <a:solidFill>
                <a:schemeClr val="bg1">
                  <a:lumMod val="75000"/>
                </a:schemeClr>
              </a:solidFill>
            </a:endParaRPr>
          </a:p>
          <a:p>
            <a:pPr marL="457200" indent="-457200">
              <a:buFont typeface="Arial" panose="020B0604020202020204" pitchFamily="34" charset="0"/>
              <a:buChar char="•"/>
            </a:pPr>
            <a:r>
              <a:rPr lang="en-US" sz="2400" dirty="0" smtClean="0">
                <a:solidFill>
                  <a:schemeClr val="bg1">
                    <a:lumMod val="75000"/>
                  </a:schemeClr>
                </a:solidFill>
              </a:rPr>
              <a:t>Sage-Fox.com</a:t>
            </a:r>
            <a:endParaRPr lang="en-US" sz="2400" dirty="0">
              <a:solidFill>
                <a:schemeClr val="bg1">
                  <a:lumMod val="75000"/>
                </a:schemeClr>
              </a:solidFill>
            </a:endParaRPr>
          </a:p>
          <a:p>
            <a:pPr marL="457200" indent="-457200">
              <a:buFont typeface="Arial" panose="020B0604020202020204" pitchFamily="34" charset="0"/>
              <a:buChar char="•"/>
            </a:pPr>
            <a:r>
              <a:rPr lang="en-US" sz="2400" dirty="0">
                <a:solidFill>
                  <a:schemeClr val="bg1">
                    <a:lumMod val="7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7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smtClean="0">
                <a:solidFill>
                  <a:schemeClr val="bg1">
                    <a:lumMod val="75000"/>
                  </a:schemeClr>
                </a:solidFill>
                <a:cs typeface="Estrangelo Edessa" panose="03080600000000000000" pitchFamily="66" charset="0"/>
              </a:rPr>
              <a:t>History </a:t>
            </a:r>
            <a:r>
              <a:rPr lang="en-US" sz="2400" dirty="0">
                <a:solidFill>
                  <a:schemeClr val="bg1">
                    <a:lumMod val="75000"/>
                  </a:schemeClr>
                </a:solidFill>
                <a:cs typeface="Estrangelo Edessa" panose="03080600000000000000" pitchFamily="66" charset="0"/>
              </a:rPr>
              <a:t>Today textbook</a:t>
            </a: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grpSp>
        <p:nvGrpSpPr>
          <p:cNvPr id="4" name="Group 3"/>
          <p:cNvGrpSpPr/>
          <p:nvPr/>
        </p:nvGrpSpPr>
        <p:grpSpPr>
          <a:xfrm>
            <a:off x="1763793" y="1572419"/>
            <a:ext cx="987427" cy="1447800"/>
            <a:chOff x="940834" y="1572419"/>
            <a:chExt cx="987427" cy="1447800"/>
          </a:xfrm>
        </p:grpSpPr>
        <p:sp>
          <p:nvSpPr>
            <p:cNvPr id="20" name="Freeform 19"/>
            <p:cNvSpPr/>
            <p:nvPr/>
          </p:nvSpPr>
          <p:spPr>
            <a:xfrm rot="16200000" flipH="1" flipV="1">
              <a:off x="710648" y="180260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758" y="1826419"/>
              <a:ext cx="737705" cy="693443"/>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1+#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smtClean="0">
                <a:solidFill>
                  <a:schemeClr val="tx1"/>
                </a:solidFill>
              </a:rPr>
              <a:t>These templates were designed to be as easy as possible to edit, while still giving a professional and fun presentation. We provide a very small number of slides in these </a:t>
            </a:r>
            <a:r>
              <a:rPr lang="en-US" sz="2000" b="1" dirty="0" smtClean="0">
                <a:solidFill>
                  <a:schemeClr val="tx1"/>
                </a:solidFill>
              </a:rPr>
              <a:t>Simple Templates</a:t>
            </a:r>
            <a:r>
              <a:rPr lang="en-US" sz="2000" dirty="0" smtClean="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smtClean="0">
                <a:solidFill>
                  <a:schemeClr val="bg1"/>
                </a:solidFill>
              </a:rPr>
              <a:t>About Our PowerPoint For Kids</a:t>
            </a:r>
            <a:endParaRPr lang="en-US" sz="3200" u="sng" dirty="0">
              <a:solidFill>
                <a:schemeClr val="bg1"/>
              </a:solidFill>
            </a:endParaRP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5300</TotalTime>
  <Words>1966</Words>
  <Application>Microsoft Office PowerPoint</Application>
  <PresentationFormat>Widescreen</PresentationFormat>
  <Paragraphs>107</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 BONNIE</vt:lpstr>
      <vt:lpstr>Arial</vt:lpstr>
      <vt:lpstr>Calibri</vt:lpstr>
      <vt:lpstr>Calibri Light</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2021</cp:revision>
  <dcterms:created xsi:type="dcterms:W3CDTF">2015-12-31T02:20:12Z</dcterms:created>
  <dcterms:modified xsi:type="dcterms:W3CDTF">2016-05-25T00:40:49Z</dcterms:modified>
</cp:coreProperties>
</file>