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497" autoAdjust="0"/>
    <p:restoredTop sz="94692" autoAdjust="0"/>
  </p:normalViewPr>
  <p:slideViewPr>
    <p:cSldViewPr snapToGrid="0">
      <p:cViewPr varScale="1">
        <p:scale>
          <a:sx n="84" d="100"/>
          <a:sy n="84" d="100"/>
        </p:scale>
        <p:origin x="120" y="52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3/4/2018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3/4/2018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5533</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1959</cp:revision>
  <dcterms:created xsi:type="dcterms:W3CDTF">2015-12-31T02:20:12Z</dcterms:created>
  <dcterms:modified xsi:type="dcterms:W3CDTF">2018-03-04T21:54:41Z</dcterms:modified>
</cp:coreProperties>
</file>