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0" r:id="rId3"/>
    <p:sldId id="342" r:id="rId4"/>
    <p:sldId id="339" r:id="rId5"/>
    <p:sldId id="344" r:id="rId6"/>
    <p:sldId id="345" r:id="rId7"/>
    <p:sldId id="349" r:id="rId8"/>
    <p:sldId id="347" r:id="rId9"/>
    <p:sldId id="346"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969696"/>
    <a:srgbClr val="A5A5A5"/>
    <a:srgbClr val="DE6E22"/>
    <a:srgbClr val="ED7D31"/>
    <a:srgbClr val="FFC000"/>
    <a:srgbClr val="00B0F0"/>
    <a:srgbClr val="5B9BD5"/>
    <a:srgbClr val="598938"/>
    <a:srgbClr val="4341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97" autoAdjust="0"/>
    <p:restoredTop sz="94692" autoAdjust="0"/>
  </p:normalViewPr>
  <p:slideViewPr>
    <p:cSldViewPr snapToGrid="0">
      <p:cViewPr varScale="1">
        <p:scale>
          <a:sx n="64" d="100"/>
          <a:sy n="64" d="100"/>
        </p:scale>
        <p:origin x="84" y="92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82180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08198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76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944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420663"/>
            <a:ext cx="12192000" cy="5183945"/>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16" hasCustomPrompt="1"/>
          </p:nvPr>
        </p:nvSpPr>
        <p:spPr>
          <a:xfrm>
            <a:off x="3899115"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6" name="Picture Placeholder 7"/>
          <p:cNvSpPr>
            <a:spLocks noGrp="1"/>
          </p:cNvSpPr>
          <p:nvPr>
            <p:ph type="pic" sz="quarter" idx="17" hasCustomPrompt="1"/>
          </p:nvPr>
        </p:nvSpPr>
        <p:spPr>
          <a:xfrm>
            <a:off x="5787618" y="2849182"/>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8" hasCustomPrompt="1"/>
          </p:nvPr>
        </p:nvSpPr>
        <p:spPr>
          <a:xfrm>
            <a:off x="7676119" y="1763689"/>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767508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9772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70753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445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7" name="Picture 6">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506200" y="6671194"/>
            <a:ext cx="685800" cy="185351"/>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8" r:id="rId14"/>
    <p:sldLayoutId id="2147483669" r:id="rId15"/>
    <p:sldLayoutId id="2147483670" r:id="rId16"/>
    <p:sldLayoutId id="2147483671" r:id="rId17"/>
    <p:sldLayoutId id="2147483672" r:id="rId18"/>
    <p:sldLayoutId id="2147483674" r:id="rId19"/>
    <p:sldLayoutId id="2147483676" r:id="rId20"/>
    <p:sldLayoutId id="2147483677"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10.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10510" y="334462"/>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5000"/>
                </a:srgbClr>
              </a:solidFill>
              <a:ln w="6350">
                <a:solidFill>
                  <a:srgbClr val="9000FF">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rgbClr val="9000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Developed For Kids-</a:t>
              </a:r>
            </a:p>
          </p:txBody>
        </p:sp>
      </p:grpSp>
      <p:grpSp>
        <p:nvGrpSpPr>
          <p:cNvPr id="31" name="Group 30"/>
          <p:cNvGrpSpPr/>
          <p:nvPr/>
        </p:nvGrpSpPr>
        <p:grpSpPr>
          <a:xfrm>
            <a:off x="540288" y="5920521"/>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rgbClr val="9000FF">
                  <a:alpha val="40000"/>
                </a:srgbClr>
              </a:solidFill>
              <a:ln w="635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95000"/>
                      </a:schemeClr>
                    </a:solidFill>
                    <a:cs typeface="Estrangelo Edessa" panose="03080600000000000000" pitchFamily="66" charset="0"/>
                  </a:rPr>
                  <a:t>By Jimmy Sager – August 15, 2017</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grpSp>
        <p:nvGrpSpPr>
          <p:cNvPr id="8" name="Group 7"/>
          <p:cNvGrpSpPr/>
          <p:nvPr/>
        </p:nvGrpSpPr>
        <p:grpSpPr>
          <a:xfrm>
            <a:off x="127357" y="-21594"/>
            <a:ext cx="2524868" cy="613385"/>
            <a:chOff x="127357" y="-6354"/>
            <a:chExt cx="2524868" cy="613385"/>
          </a:xfrm>
        </p:grpSpPr>
        <p:sp>
          <p:nvSpPr>
            <p:cNvPr id="9" name="Round Same Side Corner Rectangle 8"/>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 name="TextBox 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95000"/>
                  </a:schemeClr>
                </a:solidFill>
              </a:rPr>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95000"/>
                  </a:schemeClr>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95000"/>
                  </a:schemeClr>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When you have a problem, Lori will be there to guide you.</a:t>
            </a:r>
          </a:p>
        </p:txBody>
      </p:sp>
      <p:sp>
        <p:nvSpPr>
          <p:cNvPr id="19" name="Text Placeholder 18"/>
          <p:cNvSpPr>
            <a:spLocks noGrp="1"/>
          </p:cNvSpPr>
          <p:nvPr>
            <p:ph type="body" sz="half" idx="65"/>
          </p:nvPr>
        </p:nvSpPr>
        <p:spPr/>
        <p:txBody>
          <a:bodyPr/>
          <a:lstStyle/>
          <a:p>
            <a:pPr lvl="0"/>
            <a:r>
              <a:rPr lang="en-US" sz="2000" dirty="0">
                <a:solidFill>
                  <a:schemeClr val="bg1">
                    <a:lumMod val="9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156772"/>
            <a:ext cx="12192000" cy="5355240"/>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561560" y="1389817"/>
            <a:ext cx="1159294" cy="177109"/>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olded Corner 12"/>
          <p:cNvSpPr>
            <a:spLocks/>
          </p:cNvSpPr>
          <p:nvPr/>
        </p:nvSpPr>
        <p:spPr bwMode="auto">
          <a:xfrm>
            <a:off x="305993" y="1566925"/>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561560" y="2228382"/>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727397" y="1342584"/>
            <a:ext cx="827618" cy="922086"/>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893628" y="1524141"/>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
        <p:nvSpPr>
          <p:cNvPr id="41" name="Trapezoid 40"/>
          <p:cNvSpPr/>
          <p:nvPr/>
        </p:nvSpPr>
        <p:spPr>
          <a:xfrm>
            <a:off x="4491014" y="1378800"/>
            <a:ext cx="1159294" cy="177109"/>
          </a:xfrm>
          <a:prstGeom prst="trapezoid">
            <a:avLst>
              <a:gd name="adj" fmla="val 67927"/>
            </a:avLst>
          </a:prstGeom>
          <a:solidFill>
            <a:srgbClr val="DE6E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Folded Corner 41"/>
          <p:cNvSpPr>
            <a:spLocks/>
          </p:cNvSpPr>
          <p:nvPr/>
        </p:nvSpPr>
        <p:spPr bwMode="auto">
          <a:xfrm>
            <a:off x="4235447"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 Placeholder 3"/>
          <p:cNvSpPr txBox="1">
            <a:spLocks/>
          </p:cNvSpPr>
          <p:nvPr/>
        </p:nvSpPr>
        <p:spPr>
          <a:xfrm>
            <a:off x="4491014"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ED7D31"/>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44" name="Pentagon 43"/>
          <p:cNvSpPr>
            <a:spLocks noChangeAspect="1"/>
          </p:cNvSpPr>
          <p:nvPr/>
        </p:nvSpPr>
        <p:spPr>
          <a:xfrm rot="5400000">
            <a:off x="4656851" y="1331567"/>
            <a:ext cx="827618" cy="922086"/>
          </a:xfrm>
          <a:prstGeom prst="homePlate">
            <a:avLst>
              <a:gd name="adj" fmla="val 31720"/>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5" name="Oval 44"/>
          <p:cNvSpPr>
            <a:spLocks noChangeAspect="1"/>
          </p:cNvSpPr>
          <p:nvPr/>
        </p:nvSpPr>
        <p:spPr bwMode="auto">
          <a:xfrm>
            <a:off x="4823082"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sp>
        <p:nvSpPr>
          <p:cNvPr id="47" name="Trapezoid 46"/>
          <p:cNvSpPr/>
          <p:nvPr/>
        </p:nvSpPr>
        <p:spPr>
          <a:xfrm>
            <a:off x="8410902" y="1378800"/>
            <a:ext cx="1159294" cy="177109"/>
          </a:xfrm>
          <a:prstGeom prst="trapezoid">
            <a:avLst>
              <a:gd name="adj" fmla="val 67927"/>
            </a:avLst>
          </a:prstGeom>
          <a:solidFill>
            <a:srgbClr val="9696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Folded Corner 47"/>
          <p:cNvSpPr>
            <a:spLocks/>
          </p:cNvSpPr>
          <p:nvPr/>
        </p:nvSpPr>
        <p:spPr bwMode="auto">
          <a:xfrm>
            <a:off x="8155335" y="1555908"/>
            <a:ext cx="3749040" cy="4547435"/>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9" name="Text Placeholder 3"/>
          <p:cNvSpPr txBox="1">
            <a:spLocks/>
          </p:cNvSpPr>
          <p:nvPr/>
        </p:nvSpPr>
        <p:spPr>
          <a:xfrm>
            <a:off x="8410902" y="2217365"/>
            <a:ext cx="3217226" cy="347787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A5A5A5"/>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detail three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a:p>
            <a:pPr algn="l"/>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50" name="Pentagon 49"/>
          <p:cNvSpPr>
            <a:spLocks noChangeAspect="1"/>
          </p:cNvSpPr>
          <p:nvPr/>
        </p:nvSpPr>
        <p:spPr>
          <a:xfrm rot="5400000">
            <a:off x="8576739" y="1331567"/>
            <a:ext cx="827618" cy="922086"/>
          </a:xfrm>
          <a:prstGeom prst="homePlate">
            <a:avLst>
              <a:gd name="adj" fmla="val 3172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Oval 50"/>
          <p:cNvSpPr>
            <a:spLocks noChangeAspect="1"/>
          </p:cNvSpPr>
          <p:nvPr/>
        </p:nvSpPr>
        <p:spPr bwMode="auto">
          <a:xfrm>
            <a:off x="8742970" y="1513124"/>
            <a:ext cx="495156" cy="495156"/>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03</a:t>
            </a:r>
          </a:p>
        </p:txBody>
      </p:sp>
    </p:spTree>
    <p:extLst>
      <p:ext uri="{BB962C8B-B14F-4D97-AF65-F5344CB8AC3E}">
        <p14:creationId xmlns:p14="http://schemas.microsoft.com/office/powerpoint/2010/main" val="361675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500"/>
                            </p:stCondLst>
                            <p:childTnLst>
                              <p:par>
                                <p:cTn id="29" presetID="22" presetClass="entr" presetSubtype="1"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up)">
                                      <p:cBhvr>
                                        <p:cTn id="31" dur="1000"/>
                                        <p:tgtEl>
                                          <p:spTgt spid="28"/>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22" presetClass="entr" presetSubtype="4"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down)">
                                      <p:cBhvr>
                                        <p:cTn id="41" dur="500"/>
                                        <p:tgtEl>
                                          <p:spTgt spid="41"/>
                                        </p:tgtEl>
                                      </p:cBhvr>
                                    </p:animEffect>
                                  </p:childTnLst>
                                </p:cTn>
                              </p:par>
                            </p:childTnLst>
                          </p:cTn>
                        </p:par>
                        <p:par>
                          <p:cTn id="42" fill="hold">
                            <p:stCondLst>
                              <p:cond delay="6000"/>
                            </p:stCondLst>
                            <p:childTnLst>
                              <p:par>
                                <p:cTn id="43" presetID="22" presetClass="entr" presetSubtype="1" fill="hold" grpId="0" nodeType="afterEffect">
                                  <p:stCondLst>
                                    <p:cond delay="0"/>
                                  </p:stCondLst>
                                  <p:childTnLst>
                                    <p:set>
                                      <p:cBhvr>
                                        <p:cTn id="44" dur="1" fill="hold">
                                          <p:stCondLst>
                                            <p:cond delay="0"/>
                                          </p:stCondLst>
                                        </p:cTn>
                                        <p:tgtEl>
                                          <p:spTgt spid="44"/>
                                        </p:tgtEl>
                                        <p:attrNameLst>
                                          <p:attrName>style.visibility</p:attrName>
                                        </p:attrNameLst>
                                      </p:cBhvr>
                                      <p:to>
                                        <p:strVal val="visible"/>
                                      </p:to>
                                    </p:set>
                                    <p:animEffect transition="in" filter="wipe(up)">
                                      <p:cBhvr>
                                        <p:cTn id="45" dur="500"/>
                                        <p:tgtEl>
                                          <p:spTgt spid="44"/>
                                        </p:tgtEl>
                                      </p:cBhvr>
                                    </p:animEffect>
                                  </p:childTnLst>
                                </p:cTn>
                              </p:par>
                            </p:childTnLst>
                          </p:cTn>
                        </p:par>
                        <p:par>
                          <p:cTn id="46" fill="hold">
                            <p:stCondLst>
                              <p:cond delay="6500"/>
                            </p:stCondLst>
                            <p:childTnLst>
                              <p:par>
                                <p:cTn id="47" presetID="53" presetClass="entr" presetSubtype="16" fill="hold" grpId="0"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1000"/>
                                        <p:tgtEl>
                                          <p:spTgt spid="43"/>
                                        </p:tgtEl>
                                      </p:cBhvr>
                                    </p:animEffect>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down)">
                                      <p:cBhvr>
                                        <p:cTn id="65" dur="500"/>
                                        <p:tgtEl>
                                          <p:spTgt spid="47"/>
                                        </p:tgtEl>
                                      </p:cBhvr>
                                    </p:animEffect>
                                  </p:childTnLst>
                                </p:cTn>
                              </p:par>
                            </p:childTnLst>
                          </p:cTn>
                        </p:par>
                        <p:par>
                          <p:cTn id="66" fill="hold">
                            <p:stCondLst>
                              <p:cond delay="9500"/>
                            </p:stCondLst>
                            <p:childTnLst>
                              <p:par>
                                <p:cTn id="67" presetID="22" presetClass="entr" presetSubtype="1" fill="hold" grpId="0" nodeType="afterEffect">
                                  <p:stCondLst>
                                    <p:cond delay="0"/>
                                  </p:stCondLst>
                                  <p:childTnLst>
                                    <p:set>
                                      <p:cBhvr>
                                        <p:cTn id="68" dur="1" fill="hold">
                                          <p:stCondLst>
                                            <p:cond delay="0"/>
                                          </p:stCondLst>
                                        </p:cTn>
                                        <p:tgtEl>
                                          <p:spTgt spid="50"/>
                                        </p:tgtEl>
                                        <p:attrNameLst>
                                          <p:attrName>style.visibility</p:attrName>
                                        </p:attrNameLst>
                                      </p:cBhvr>
                                      <p:to>
                                        <p:strVal val="visible"/>
                                      </p:to>
                                    </p:set>
                                    <p:animEffect transition="in" filter="wipe(up)">
                                      <p:cBhvr>
                                        <p:cTn id="69" dur="500"/>
                                        <p:tgtEl>
                                          <p:spTgt spid="50"/>
                                        </p:tgtEl>
                                      </p:cBhvr>
                                    </p:animEffect>
                                  </p:childTnLst>
                                </p:cTn>
                              </p:par>
                            </p:childTnLst>
                          </p:cTn>
                        </p:par>
                        <p:par>
                          <p:cTn id="70" fill="hold">
                            <p:stCondLst>
                              <p:cond delay="10000"/>
                            </p:stCondLst>
                            <p:childTnLst>
                              <p:par>
                                <p:cTn id="71" presetID="53" presetClass="entr" presetSubtype="16"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 calcmode="lin" valueType="num">
                                      <p:cBhvr>
                                        <p:cTn id="73" dur="500" fill="hold"/>
                                        <p:tgtEl>
                                          <p:spTgt spid="51"/>
                                        </p:tgtEl>
                                        <p:attrNameLst>
                                          <p:attrName>ppt_w</p:attrName>
                                        </p:attrNameLst>
                                      </p:cBhvr>
                                      <p:tavLst>
                                        <p:tav tm="0">
                                          <p:val>
                                            <p:fltVal val="0"/>
                                          </p:val>
                                        </p:tav>
                                        <p:tav tm="100000">
                                          <p:val>
                                            <p:strVal val="#ppt_w"/>
                                          </p:val>
                                        </p:tav>
                                      </p:tavLst>
                                    </p:anim>
                                    <p:anim calcmode="lin" valueType="num">
                                      <p:cBhvr>
                                        <p:cTn id="74" dur="500" fill="hold"/>
                                        <p:tgtEl>
                                          <p:spTgt spid="51"/>
                                        </p:tgtEl>
                                        <p:attrNameLst>
                                          <p:attrName>ppt_h</p:attrName>
                                        </p:attrNameLst>
                                      </p:cBhvr>
                                      <p:tavLst>
                                        <p:tav tm="0">
                                          <p:val>
                                            <p:fltVal val="0"/>
                                          </p:val>
                                        </p:tav>
                                        <p:tav tm="100000">
                                          <p:val>
                                            <p:strVal val="#ppt_h"/>
                                          </p:val>
                                        </p:tav>
                                      </p:tavLst>
                                    </p:anim>
                                    <p:animEffect transition="in" filter="fade">
                                      <p:cBhvr>
                                        <p:cTn id="75" dur="500"/>
                                        <p:tgtEl>
                                          <p:spTgt spid="51"/>
                                        </p:tgtEl>
                                      </p:cBhvr>
                                    </p:animEffect>
                                  </p:childTnLst>
                                </p:cTn>
                              </p:par>
                            </p:childTnLst>
                          </p:cTn>
                        </p:par>
                        <p:par>
                          <p:cTn id="76" fill="hold">
                            <p:stCondLst>
                              <p:cond delay="10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P spid="41" grpId="0" animBg="1"/>
      <p:bldP spid="42" grpId="0" animBg="1"/>
      <p:bldP spid="43" grpId="0"/>
      <p:bldP spid="44" grpId="0" animBg="1"/>
      <p:bldP spid="45" grpId="0" animBg="1"/>
      <p:bldP spid="47" grpId="0" animBg="1"/>
      <p:bldP spid="48" grpId="0" animBg="1"/>
      <p:bldP spid="49" grpId="0"/>
      <p:bldP spid="50" grpId="0" animBg="1"/>
      <p:bldP spid="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455506" y="1537268"/>
            <a:ext cx="3469533" cy="2168458"/>
          </a:xfrm>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276878" y="1537268"/>
            <a:ext cx="3469533" cy="2168458"/>
          </a:xfrm>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241794" y="1537268"/>
            <a:ext cx="3469533" cy="2168458"/>
          </a:xfrm>
        </p:spPr>
      </p:pic>
      <p:sp>
        <p:nvSpPr>
          <p:cNvPr id="29" name="Right Triangle 28"/>
          <p:cNvSpPr/>
          <p:nvPr/>
        </p:nvSpPr>
        <p:spPr>
          <a:xfrm flipH="1" flipV="1">
            <a:off x="133422" y="4427522"/>
            <a:ext cx="332312" cy="43548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3" name="Right Triangle 32"/>
          <p:cNvSpPr/>
          <p:nvPr/>
        </p:nvSpPr>
        <p:spPr>
          <a:xfrm flipV="1">
            <a:off x="11711630" y="4427522"/>
            <a:ext cx="332312" cy="43548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Right Triangle 30"/>
          <p:cNvSpPr/>
          <p:nvPr/>
        </p:nvSpPr>
        <p:spPr>
          <a:xfrm flipH="1" flipV="1">
            <a:off x="402907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7830615" y="4427522"/>
            <a:ext cx="332312" cy="43548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4" name="Round Same Side Corner Rectangle 43"/>
          <p:cNvSpPr/>
          <p:nvPr/>
        </p:nvSpPr>
        <p:spPr>
          <a:xfrm rot="10800000">
            <a:off x="465733"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p:cNvSpPr txBox="1"/>
          <p:nvPr/>
        </p:nvSpPr>
        <p:spPr>
          <a:xfrm>
            <a:off x="574804" y="4626094"/>
            <a:ext cx="3328201" cy="1123384"/>
          </a:xfrm>
          <a:prstGeom prst="rect">
            <a:avLst/>
          </a:prstGeom>
          <a:noFill/>
        </p:spPr>
        <p:txBody>
          <a:bodyPr wrap="square" lIns="0" tIns="0" rtlCol="0" anchor="t">
            <a:spAutoFit/>
          </a:bodyPr>
          <a:lstStyle/>
          <a:p>
            <a:r>
              <a:rPr lang="en-US" sz="1400" dirty="0">
                <a:solidFill>
                  <a:schemeClr val="bg2">
                    <a:lumMod val="10000"/>
                  </a:schemeClr>
                </a:solidFill>
              </a:rPr>
              <a:t>To change the images, right click each image and choose “change picture” from the drop down menu. Choose images, or format your images to be as close to a 800px x 500px ratio as possible. </a:t>
            </a:r>
          </a:p>
        </p:txBody>
      </p:sp>
      <p:sp>
        <p:nvSpPr>
          <p:cNvPr id="28" name="Rectangle 27"/>
          <p:cNvSpPr/>
          <p:nvPr/>
        </p:nvSpPr>
        <p:spPr>
          <a:xfrm>
            <a:off x="133422" y="3813047"/>
            <a:ext cx="3826615" cy="614475"/>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1</a:t>
            </a: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Images outside the 800px x 500px ratio will work, but will change the size of the image box. After inserting your image you can resize the box by clicking the image, then dragging the dots on the border, to reach your desired size.  </a:t>
            </a:r>
          </a:p>
        </p:txBody>
      </p:sp>
      <p:sp>
        <p:nvSpPr>
          <p:cNvPr id="30" name="Rectangle 29"/>
          <p:cNvSpPr/>
          <p:nvPr/>
        </p:nvSpPr>
        <p:spPr>
          <a:xfrm>
            <a:off x="4029075" y="3813047"/>
            <a:ext cx="4133852" cy="614475"/>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2</a:t>
            </a:r>
          </a:p>
        </p:txBody>
      </p:sp>
      <p:sp>
        <p:nvSpPr>
          <p:cNvPr id="53" name="Round Same Side Corner Rectangle 52"/>
          <p:cNvSpPr/>
          <p:nvPr/>
        </p:nvSpPr>
        <p:spPr>
          <a:xfrm rot="10800000">
            <a:off x="8229095" y="4423379"/>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123384"/>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Detail your key points here, and reference a graphic that supports these points. What problem does your * fix? How does your * make life easier? Or is your * just really cool? Be creative and be unique</a:t>
            </a:r>
          </a:p>
        </p:txBody>
      </p:sp>
      <p:sp>
        <p:nvSpPr>
          <p:cNvPr id="32" name="Rectangle 31"/>
          <p:cNvSpPr/>
          <p:nvPr/>
        </p:nvSpPr>
        <p:spPr>
          <a:xfrm>
            <a:off x="8229095" y="3813047"/>
            <a:ext cx="3826615" cy="614475"/>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Topic/Point 3</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265188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1000"/>
                                        <p:tgtEl>
                                          <p:spTgt spid="44"/>
                                        </p:tgtEl>
                                      </p:cBhvr>
                                    </p:animEffect>
                                    <p:anim calcmode="lin" valueType="num">
                                      <p:cBhvr>
                                        <p:cTn id="16" dur="1000" fill="hold"/>
                                        <p:tgtEl>
                                          <p:spTgt spid="44"/>
                                        </p:tgtEl>
                                        <p:attrNameLst>
                                          <p:attrName>ppt_x</p:attrName>
                                        </p:attrNameLst>
                                      </p:cBhvr>
                                      <p:tavLst>
                                        <p:tav tm="0">
                                          <p:val>
                                            <p:strVal val="#ppt_x"/>
                                          </p:val>
                                        </p:tav>
                                        <p:tav tm="100000">
                                          <p:val>
                                            <p:strVal val="#ppt_x"/>
                                          </p:val>
                                        </p:tav>
                                      </p:tavLst>
                                    </p:anim>
                                    <p:anim calcmode="lin" valueType="num">
                                      <p:cBhvr>
                                        <p:cTn id="17" dur="1000" fill="hold"/>
                                        <p:tgtEl>
                                          <p:spTgt spid="44"/>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2" presetClass="entr" presetSubtype="4"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down)">
                                      <p:cBhvr>
                                        <p:cTn id="28" dur="500"/>
                                        <p:tgtEl>
                                          <p:spTgt spid="34"/>
                                        </p:tgtEl>
                                      </p:cBhvr>
                                    </p:animEffect>
                                  </p:childTnLst>
                                </p:cTn>
                              </p:par>
                            </p:childTnLst>
                          </p:cTn>
                        </p:par>
                        <p:par>
                          <p:cTn id="29" fill="hold">
                            <p:stCondLst>
                              <p:cond delay="3000"/>
                            </p:stCondLst>
                            <p:childTnLst>
                              <p:par>
                                <p:cTn id="30" presetID="16" presetClass="entr" presetSubtype="21"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wipe(up)">
                                      <p:cBhvr>
                                        <p:cTn id="42" dur="500"/>
                                        <p:tgtEl>
                                          <p:spTgt spid="52"/>
                                        </p:tgtEl>
                                      </p:cBhvr>
                                    </p:animEffect>
                                  </p:childTnLst>
                                </p:cTn>
                              </p:par>
                            </p:childTnLst>
                          </p:cTn>
                        </p:par>
                        <p:par>
                          <p:cTn id="43" fill="hold">
                            <p:stCondLst>
                              <p:cond delay="5000"/>
                            </p:stCondLst>
                            <p:childTnLst>
                              <p:par>
                                <p:cTn id="44" presetID="22" presetClass="entr" presetSubtype="4"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par>
                          <p:cTn id="47" fill="hold">
                            <p:stCondLst>
                              <p:cond delay="5500"/>
                            </p:stCondLst>
                            <p:childTnLst>
                              <p:par>
                                <p:cTn id="48" presetID="22" presetClass="entr" presetSubtype="2" fill="hold" grpId="0" nodeType="after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wipe(right)">
                                      <p:cBhvr>
                                        <p:cTn id="50" dur="500"/>
                                        <p:tgtEl>
                                          <p:spTgt spid="32"/>
                                        </p:tgtEl>
                                      </p:cBhvr>
                                    </p:animEffect>
                                  </p:childTnLst>
                                </p:cTn>
                              </p:par>
                            </p:childTnLst>
                          </p:cTn>
                        </p:par>
                        <p:par>
                          <p:cTn id="51" fill="hold">
                            <p:stCondLst>
                              <p:cond delay="6000"/>
                            </p:stCondLst>
                            <p:childTnLst>
                              <p:par>
                                <p:cTn id="52" presetID="42" presetClass="entr" presetSubtype="0" fill="hold" grpId="0" nodeType="afterEffect">
                                  <p:stCondLst>
                                    <p:cond delay="0"/>
                                  </p:stCondLst>
                                  <p:childTnLst>
                                    <p:set>
                                      <p:cBhvr>
                                        <p:cTn id="53" dur="1" fill="hold">
                                          <p:stCondLst>
                                            <p:cond delay="0"/>
                                          </p:stCondLst>
                                        </p:cTn>
                                        <p:tgtEl>
                                          <p:spTgt spid="53"/>
                                        </p:tgtEl>
                                        <p:attrNameLst>
                                          <p:attrName>style.visibility</p:attrName>
                                        </p:attrNameLst>
                                      </p:cBhvr>
                                      <p:to>
                                        <p:strVal val="visible"/>
                                      </p:to>
                                    </p:set>
                                    <p:animEffect transition="in" filter="fade">
                                      <p:cBhvr>
                                        <p:cTn id="54" dur="1000"/>
                                        <p:tgtEl>
                                          <p:spTgt spid="53"/>
                                        </p:tgtEl>
                                      </p:cBhvr>
                                    </p:animEffect>
                                    <p:anim calcmode="lin" valueType="num">
                                      <p:cBhvr>
                                        <p:cTn id="55" dur="1000" fill="hold"/>
                                        <p:tgtEl>
                                          <p:spTgt spid="53"/>
                                        </p:tgtEl>
                                        <p:attrNameLst>
                                          <p:attrName>ppt_x</p:attrName>
                                        </p:attrNameLst>
                                      </p:cBhvr>
                                      <p:tavLst>
                                        <p:tav tm="0">
                                          <p:val>
                                            <p:strVal val="#ppt_x"/>
                                          </p:val>
                                        </p:tav>
                                        <p:tav tm="100000">
                                          <p:val>
                                            <p:strVal val="#ppt_x"/>
                                          </p:val>
                                        </p:tav>
                                      </p:tavLst>
                                    </p:anim>
                                    <p:anim calcmode="lin" valueType="num">
                                      <p:cBhvr>
                                        <p:cTn id="56" dur="1000" fill="hold"/>
                                        <p:tgtEl>
                                          <p:spTgt spid="53"/>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up)">
                                      <p:cBhvr>
                                        <p:cTn id="60"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1" grpId="0" animBg="1"/>
      <p:bldP spid="34" grpId="0" animBg="1"/>
      <p:bldP spid="44" grpId="0" animBg="1"/>
      <p:bldP spid="46" grpId="0"/>
      <p:bldP spid="28" grpId="0" animBg="1"/>
      <p:bldP spid="51" grpId="0" animBg="1"/>
      <p:bldP spid="52" grpId="0"/>
      <p:bldP spid="30" grpId="0" animBg="1"/>
      <p:bldP spid="53" grpId="0" animBg="1"/>
      <p:bldP spid="54" grpId="0"/>
      <p:bldP spid="3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2010612" y="2774184"/>
            <a:ext cx="2486421" cy="2486421"/>
          </a:xfrm>
          <a:ln w="63500">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899115" y="1688691"/>
            <a:ext cx="2486421" cy="2486421"/>
          </a:xfrm>
          <a:ln w="63500">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5787618" y="2774184"/>
            <a:ext cx="2486421" cy="2486421"/>
          </a:xfrm>
          <a:ln w="63500">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tretch>
            <a:fillRect/>
          </a:stretch>
        </p:blipFill>
        <p:spPr>
          <a:xfrm>
            <a:off x="7676119" y="1688691"/>
            <a:ext cx="2486421" cy="2486421"/>
          </a:xfrm>
          <a:blipFill>
            <a:blip r:embed="rId5"/>
            <a:stretch>
              <a:fillRect/>
            </a:stretch>
          </a:blipFill>
          <a:ln w="63500">
            <a:solidFill>
              <a:srgbClr val="FFC000"/>
            </a:solidFill>
          </a:ln>
        </p:spPr>
      </p:pic>
      <p:sp>
        <p:nvSpPr>
          <p:cNvPr id="15" name="Footer Text"/>
          <p:cNvSpPr txBox="1"/>
          <p:nvPr/>
        </p:nvSpPr>
        <p:spPr>
          <a:xfrm>
            <a:off x="922611" y="5363335"/>
            <a:ext cx="10346519" cy="984885"/>
          </a:xfrm>
          <a:prstGeom prst="rect">
            <a:avLst/>
          </a:prstGeom>
          <a:noFill/>
        </p:spPr>
        <p:txBody>
          <a:bodyPr wrap="square" lIns="0" tIns="0" rIns="0" bIns="0" rtlCol="0">
            <a:spAutoFit/>
          </a:bodyPr>
          <a:lstStyle/>
          <a:p>
            <a:pPr algn="ctr"/>
            <a:endParaRPr lang="en-US" sz="1600" dirty="0">
              <a:solidFill>
                <a:schemeClr val="bg1">
                  <a:lumMod val="85000"/>
                </a:schemeClr>
              </a:solidFill>
            </a:endParaRPr>
          </a:p>
          <a:p>
            <a:pPr algn="ctr"/>
            <a:r>
              <a:rPr lang="en-US" sz="1600" dirty="0">
                <a:solidFill>
                  <a:schemeClr val="bg1">
                    <a:lumMod val="85000"/>
                  </a:schemeClr>
                </a:solidFill>
              </a:rPr>
              <a:t>To change the images above, right click each image and choose “change picture” from the drop down menu. Images that are not square will distort the circle. To prevent this choose images, or format your images to be as close to square as possible. Use this text box to describe the above images.</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22340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3" name="Text Box 10"/>
          <p:cNvSpPr txBox="1">
            <a:spLocks noChangeArrowheads="1"/>
          </p:cNvSpPr>
          <p:nvPr/>
        </p:nvSpPr>
        <p:spPr bwMode="auto">
          <a:xfrm>
            <a:off x="1608682" y="2949806"/>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4" name="Text Box 10"/>
          <p:cNvSpPr txBox="1">
            <a:spLocks noChangeArrowheads="1"/>
          </p:cNvSpPr>
          <p:nvPr/>
        </p:nvSpPr>
        <p:spPr bwMode="auto">
          <a:xfrm>
            <a:off x="1608682" y="4363889"/>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right circle, then use this section to briefly describe event highlights.</a:t>
            </a:r>
          </a:p>
        </p:txBody>
      </p:sp>
      <p:sp>
        <p:nvSpPr>
          <p:cNvPr id="135" name="Text Box 10"/>
          <p:cNvSpPr txBox="1">
            <a:spLocks noChangeArrowheads="1"/>
          </p:cNvSpPr>
          <p:nvPr/>
        </p:nvSpPr>
        <p:spPr bwMode="auto">
          <a:xfrm>
            <a:off x="7535173" y="2202573"/>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6" name="Text Box 10"/>
          <p:cNvSpPr txBox="1">
            <a:spLocks noChangeArrowheads="1"/>
          </p:cNvSpPr>
          <p:nvPr/>
        </p:nvSpPr>
        <p:spPr bwMode="auto">
          <a:xfrm>
            <a:off x="7533521" y="3628925"/>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sp>
        <p:nvSpPr>
          <p:cNvPr id="137" name="Text Box 10"/>
          <p:cNvSpPr txBox="1">
            <a:spLocks noChangeArrowheads="1"/>
          </p:cNvSpPr>
          <p:nvPr/>
        </p:nvSpPr>
        <p:spPr bwMode="auto">
          <a:xfrm>
            <a:off x="7540243" y="5063514"/>
            <a:ext cx="3183029"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Event Name</a:t>
            </a:r>
          </a:p>
          <a:p>
            <a:pPr defTabSz="1219170">
              <a:spcBef>
                <a:spcPct val="20000"/>
              </a:spcBef>
              <a:defRPr/>
            </a:pPr>
            <a:r>
              <a:rPr lang="en-US" sz="1400" dirty="0">
                <a:solidFill>
                  <a:schemeClr val="bg2">
                    <a:lumMod val="10000"/>
                  </a:schemeClr>
                </a:solidFill>
              </a:rPr>
              <a:t>Enter the year of the event in the left circle, then use this section to briefly describe event highlights.</a:t>
            </a:r>
          </a:p>
        </p:txBody>
      </p:sp>
      <p:grpSp>
        <p:nvGrpSpPr>
          <p:cNvPr id="22" name="Group 21"/>
          <p:cNvGrpSpPr/>
          <p:nvPr/>
        </p:nvGrpSpPr>
        <p:grpSpPr>
          <a:xfrm>
            <a:off x="6045472" y="1379308"/>
            <a:ext cx="102145" cy="5029200"/>
            <a:chOff x="6045472" y="1379308"/>
            <a:chExt cx="102145" cy="5029200"/>
          </a:xfrm>
          <a:solidFill>
            <a:schemeClr val="bg1">
              <a:lumMod val="8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8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459270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rgbClr val="9000FF">
              <a:alpha val="75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4"/>
            <a:stretch>
              <a:fillRect/>
            </a:stretch>
          </a:blipFill>
          <a:ln w="38100">
            <a:solidFill>
              <a:srgbClr val="5B9BD5"/>
            </a:solidFill>
          </a:ln>
          <a:effectLst/>
        </p:spPr>
      </p:pic>
      <p:sp>
        <p:nvSpPr>
          <p:cNvPr id="13" name="Folded Corner 12"/>
          <p:cNvSpPr>
            <a:spLocks/>
          </p:cNvSpPr>
          <p:nvPr/>
        </p:nvSpPr>
        <p:spPr bwMode="auto">
          <a:xfrm>
            <a:off x="6096000" y="1684868"/>
            <a:ext cx="4846320" cy="429768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ext Placeholder 3"/>
          <p:cNvSpPr txBox="1">
            <a:spLocks/>
          </p:cNvSpPr>
          <p:nvPr/>
        </p:nvSpPr>
        <p:spPr>
          <a:xfrm>
            <a:off x="6579682" y="2539920"/>
            <a:ext cx="3787189" cy="304698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00B0F0"/>
                </a:solidFill>
              </a:rPr>
              <a:t>Topic Name</a:t>
            </a:r>
          </a:p>
          <a:p>
            <a:pPr algn="l"/>
            <a:endParaRPr lang="en-US" sz="1000" dirty="0">
              <a:solidFill>
                <a:srgbClr val="5A99D3"/>
              </a:solidFill>
            </a:endParaRPr>
          </a:p>
          <a:p>
            <a:pPr algn="l"/>
            <a:r>
              <a:rPr lang="en-US" sz="1400" dirty="0">
                <a:solidFill>
                  <a:schemeClr val="bg2">
                    <a:lumMod val="10000"/>
                  </a:schemeClr>
                </a:solidFill>
              </a:rPr>
              <a:t>Use this slide to describe or support your topic, idea, person, etc. If you have multiple topics, right click this slide in the left preview pane, then select “Duplicate Slide” for each needed.  </a:t>
            </a:r>
          </a:p>
          <a:p>
            <a:pPr algn="l"/>
            <a:endParaRPr lang="en-US" sz="1400" dirty="0">
              <a:solidFill>
                <a:schemeClr val="bg2">
                  <a:lumMod val="10000"/>
                </a:schemeClr>
              </a:solidFill>
            </a:endParaRPr>
          </a:p>
          <a:p>
            <a:pPr algn="l"/>
            <a:r>
              <a:rPr lang="en-US" sz="1400" dirty="0">
                <a:solidFill>
                  <a:schemeClr val="bg2">
                    <a:lumMod val="10000"/>
                  </a:schemeClr>
                </a:solidFill>
              </a:rPr>
              <a:t>To change the image, right click the image and choose “change picture” from the drop down menu. Images that are not square will distort the circle.</a:t>
            </a:r>
          </a:p>
          <a:p>
            <a:pPr marL="285750" indent="-285750" algn="l">
              <a:buFont typeface="Wingdings" panose="05000000000000000000" pitchFamily="2" charset="2"/>
              <a:buChar char="ü"/>
            </a:pPr>
            <a:endParaRPr lang="en-US" sz="1400" dirty="0">
              <a:solidFill>
                <a:schemeClr val="bg2">
                  <a:lumMod val="10000"/>
                </a:schemeClr>
              </a:solidFill>
            </a:endParaRPr>
          </a:p>
          <a:p>
            <a:pPr marL="285750" indent="-285750" algn="l">
              <a:buFont typeface="Wingdings" panose="05000000000000000000" pitchFamily="2" charset="2"/>
              <a:buChar char="ü"/>
            </a:pPr>
            <a:r>
              <a:rPr lang="en-US" sz="1400" dirty="0">
                <a:solidFill>
                  <a:schemeClr val="bg2">
                    <a:lumMod val="10000"/>
                  </a:schemeClr>
                </a:solidFill>
              </a:rPr>
              <a:t>He was a Hollywood actor and union leader.</a:t>
            </a:r>
          </a:p>
          <a:p>
            <a:pPr marL="285750" indent="-285750" algn="l">
              <a:buFont typeface="Wingdings" panose="05000000000000000000" pitchFamily="2" charset="2"/>
              <a:buChar char="ü"/>
            </a:pPr>
            <a:r>
              <a:rPr lang="en-US" sz="1400" dirty="0">
                <a:solidFill>
                  <a:schemeClr val="bg2">
                    <a:lumMod val="10000"/>
                  </a:schemeClr>
                </a:solidFill>
              </a:rPr>
              <a:t>He was the 33</a:t>
            </a:r>
            <a:r>
              <a:rPr lang="en-US" sz="1400" baseline="30000" dirty="0">
                <a:solidFill>
                  <a:schemeClr val="bg2">
                    <a:lumMod val="10000"/>
                  </a:schemeClr>
                </a:solidFill>
              </a:rPr>
              <a:t>rd</a:t>
            </a:r>
            <a:r>
              <a:rPr lang="en-US" sz="1400" dirty="0">
                <a:solidFill>
                  <a:schemeClr val="bg2">
                    <a:lumMod val="10000"/>
                  </a:schemeClr>
                </a:solidFill>
              </a:rPr>
              <a:t> Governor of California.</a:t>
            </a:r>
          </a:p>
          <a:p>
            <a:pPr marL="285750" indent="-285750" algn="l">
              <a:buFont typeface="Wingdings" panose="05000000000000000000" pitchFamily="2" charset="2"/>
              <a:buChar char="ü"/>
            </a:pPr>
            <a:r>
              <a:rPr lang="en-US" sz="1400" dirty="0">
                <a:solidFill>
                  <a:schemeClr val="bg2">
                    <a:lumMod val="10000"/>
                  </a:schemeClr>
                </a:solidFill>
              </a:rPr>
              <a:t>He was the 40</a:t>
            </a:r>
            <a:r>
              <a:rPr lang="en-US" sz="1400" baseline="30000" dirty="0">
                <a:solidFill>
                  <a:schemeClr val="bg2">
                    <a:lumMod val="10000"/>
                  </a:schemeClr>
                </a:solidFill>
              </a:rPr>
              <a:t>th</a:t>
            </a:r>
            <a:r>
              <a:rPr lang="en-US" sz="1400" dirty="0">
                <a:solidFill>
                  <a:schemeClr val="bg2">
                    <a:lumMod val="10000"/>
                  </a:schemeClr>
                </a:solidFill>
              </a:rPr>
              <a:t> President of the United States</a:t>
            </a:r>
          </a:p>
        </p:txBody>
      </p:sp>
      <p:sp>
        <p:nvSpPr>
          <p:cNvPr id="26" name="Pentagon 25"/>
          <p:cNvSpPr>
            <a:spLocks noChangeAspect="1"/>
          </p:cNvSpPr>
          <p:nvPr/>
        </p:nvSpPr>
        <p:spPr>
          <a:xfrm rot="5400000">
            <a:off x="6640742" y="1394864"/>
            <a:ext cx="1069848" cy="1191965"/>
          </a:xfrm>
          <a:prstGeom prst="homePlate">
            <a:avLst>
              <a:gd name="adj" fmla="val 3172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a:spLocks noChangeAspect="1"/>
          </p:cNvSpPr>
          <p:nvPr/>
        </p:nvSpPr>
        <p:spPr bwMode="auto">
          <a:xfrm>
            <a:off x="6855626" y="1629560"/>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grpSp>
        <p:nvGrpSpPr>
          <p:cNvPr id="12" name="Group 11"/>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10629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up)">
                                      <p:cBhvr>
                                        <p:cTn id="3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13" grpId="0" animBg="1"/>
      <p:bldP spid="28" grpId="0"/>
      <p:bldP spid="26" grpId="0"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48" name="TextBox 47"/>
          <p:cNvSpPr txBox="1"/>
          <p:nvPr/>
        </p:nvSpPr>
        <p:spPr>
          <a:xfrm>
            <a:off x="3475632" y="4418287"/>
            <a:ext cx="2560320" cy="1877437"/>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defTabSz="1219170">
              <a:spcBef>
                <a:spcPct val="20000"/>
              </a:spcBef>
              <a:defRPr/>
            </a:pP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95000"/>
                  </a:schemeClr>
                </a:solidFill>
              </a:rPr>
              <a:t>Lorem Ipsum</a:t>
            </a:r>
          </a:p>
          <a:p>
            <a:pPr algn="ctr"/>
            <a:r>
              <a:rPr lang="en-US" sz="1400" dirty="0">
                <a:solidFill>
                  <a:schemeClr val="bg1">
                    <a:lumMod val="85000"/>
                  </a:schemeClr>
                </a:solidFill>
              </a:rPr>
              <a:t>To change these images, right click anywhere within the image, then choose “format picture” from the drop down menu. Click the “fill” icon in the right screen, then click the File button to browse and find your image</a:t>
            </a:r>
            <a:r>
              <a:rPr lang="en-US" sz="1400" dirty="0">
                <a:solidFill>
                  <a:schemeClr val="bg2">
                    <a:lumMod val="10000"/>
                  </a:schemeClr>
                </a:solidFill>
              </a:rPr>
              <a:t>. </a:t>
            </a:r>
            <a:endParaRPr lang="en-US" sz="1333" dirty="0">
              <a:solidFill>
                <a:schemeClr val="bg2">
                  <a:lumMod val="10000"/>
                </a:schemeClr>
              </a:solidFill>
            </a:endParaRPr>
          </a:p>
        </p:txBody>
      </p:sp>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9" name="Freeform 38"/>
          <p:cNvSpPr>
            <a:spLocks noChangeAspect="1"/>
          </p:cNvSpPr>
          <p:nvPr/>
        </p:nvSpPr>
        <p:spPr>
          <a:xfrm>
            <a:off x="1505471" y="2391376"/>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4203988"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a:off x="6914522"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a:off x="9576264" y="2388385"/>
            <a:ext cx="1097280" cy="10972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7"/>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47825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ppt_x"/>
                                          </p:val>
                                        </p:tav>
                                        <p:tav tm="100000">
                                          <p:val>
                                            <p:strVal val="#ppt_x"/>
                                          </p:val>
                                        </p:tav>
                                      </p:tavLst>
                                    </p:anim>
                                    <p:anim calcmode="lin" valueType="num">
                                      <p:cBhvr additive="base">
                                        <p:cTn id="17" dur="500" fill="hold"/>
                                        <p:tgtEl>
                                          <p:spTgt spid="29"/>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ipe(up)">
                                      <p:cBhvr>
                                        <p:cTn id="27" dur="500"/>
                                        <p:tgtEl>
                                          <p:spTgt spid="46"/>
                                        </p:tgtEl>
                                      </p:cBhvr>
                                    </p:animEffect>
                                  </p:childTnLst>
                                </p:cTn>
                              </p:par>
                            </p:childTnLst>
                          </p:cTn>
                        </p:par>
                        <p:par>
                          <p:cTn id="28" fill="hold">
                            <p:stCondLst>
                              <p:cond delay="3000"/>
                            </p:stCondLst>
                            <p:childTnLst>
                              <p:par>
                                <p:cTn id="29" presetID="2" presetClass="entr" presetSubtype="1"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0-#ppt_h/2"/>
                                          </p:val>
                                        </p:tav>
                                        <p:tav tm="100000">
                                          <p:val>
                                            <p:strVal val="#ppt_y"/>
                                          </p:val>
                                        </p:tav>
                                      </p:tavLst>
                                    </p:anim>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34"/>
                                        </p:tgtEl>
                                        <p:attrNameLst>
                                          <p:attrName>style.visibility</p:attrName>
                                        </p:attrNameLst>
                                      </p:cBhvr>
                                      <p:to>
                                        <p:strVal val="visible"/>
                                      </p:to>
                                    </p:set>
                                    <p:anim calcmode="lin" valueType="num">
                                      <p:cBhvr additive="base">
                                        <p:cTn id="36" dur="500" fill="hold"/>
                                        <p:tgtEl>
                                          <p:spTgt spid="34"/>
                                        </p:tgtEl>
                                        <p:attrNameLst>
                                          <p:attrName>ppt_x</p:attrName>
                                        </p:attrNameLst>
                                      </p:cBhvr>
                                      <p:tavLst>
                                        <p:tav tm="0">
                                          <p:val>
                                            <p:strVal val="#ppt_x"/>
                                          </p:val>
                                        </p:tav>
                                        <p:tav tm="100000">
                                          <p:val>
                                            <p:strVal val="#ppt_x"/>
                                          </p:val>
                                        </p:tav>
                                      </p:tavLst>
                                    </p:anim>
                                    <p:anim calcmode="lin" valueType="num">
                                      <p:cBhvr additive="base">
                                        <p:cTn id="37" dur="500" fill="hold"/>
                                        <p:tgtEl>
                                          <p:spTgt spid="34"/>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wipe(up)">
                                      <p:cBhvr>
                                        <p:cTn id="47" dur="500"/>
                                        <p:tgtEl>
                                          <p:spTgt spid="48"/>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1"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ppt_x"/>
                                          </p:val>
                                        </p:tav>
                                        <p:tav tm="100000">
                                          <p:val>
                                            <p:strVal val="#ppt_x"/>
                                          </p:val>
                                        </p:tav>
                                      </p:tavLst>
                                    </p:anim>
                                    <p:anim calcmode="lin" valueType="num">
                                      <p:cBhvr additive="base">
                                        <p:cTn id="57" dur="500" fill="hold"/>
                                        <p:tgtEl>
                                          <p:spTgt spid="38"/>
                                        </p:tgtEl>
                                        <p:attrNameLst>
                                          <p:attrName>ppt_y</p:attrName>
                                        </p:attrNameLst>
                                      </p:cBhvr>
                                      <p:tavLst>
                                        <p:tav tm="0">
                                          <p:val>
                                            <p:strVal val="0-#ppt_h/2"/>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42"/>
                                        </p:tgtEl>
                                        <p:attrNameLst>
                                          <p:attrName>style.visibility</p:attrName>
                                        </p:attrNameLst>
                                      </p:cBhvr>
                                      <p:to>
                                        <p:strVal val="visible"/>
                                      </p:to>
                                    </p:set>
                                    <p:anim calcmode="lin" valueType="num">
                                      <p:cBhvr>
                                        <p:cTn id="61" dur="500" fill="hold"/>
                                        <p:tgtEl>
                                          <p:spTgt spid="42"/>
                                        </p:tgtEl>
                                        <p:attrNameLst>
                                          <p:attrName>ppt_w</p:attrName>
                                        </p:attrNameLst>
                                      </p:cBhvr>
                                      <p:tavLst>
                                        <p:tav tm="0">
                                          <p:val>
                                            <p:fltVal val="0"/>
                                          </p:val>
                                        </p:tav>
                                        <p:tav tm="100000">
                                          <p:val>
                                            <p:strVal val="#ppt_w"/>
                                          </p:val>
                                        </p:tav>
                                      </p:tavLst>
                                    </p:anim>
                                    <p:anim calcmode="lin" valueType="num">
                                      <p:cBhvr>
                                        <p:cTn id="62" dur="500" fill="hold"/>
                                        <p:tgtEl>
                                          <p:spTgt spid="42"/>
                                        </p:tgtEl>
                                        <p:attrNameLst>
                                          <p:attrName>ppt_h</p:attrName>
                                        </p:attrNameLst>
                                      </p:cBhvr>
                                      <p:tavLst>
                                        <p:tav tm="0">
                                          <p:val>
                                            <p:fltVal val="0"/>
                                          </p:val>
                                        </p:tav>
                                        <p:tav tm="100000">
                                          <p:val>
                                            <p:strVal val="#ppt_h"/>
                                          </p:val>
                                        </p:tav>
                                      </p:tavLst>
                                    </p:anim>
                                    <p:animEffect transition="in" filter="fade">
                                      <p:cBhvr>
                                        <p:cTn id="63" dur="500"/>
                                        <p:tgtEl>
                                          <p:spTgt spid="42"/>
                                        </p:tgtEl>
                                      </p:cBhvr>
                                    </p:animEffect>
                                  </p:childTnLst>
                                </p:cTn>
                              </p:par>
                            </p:childTnLst>
                          </p:cTn>
                        </p:par>
                        <p:par>
                          <p:cTn id="64" fill="hold">
                            <p:stCondLst>
                              <p:cond delay="6500"/>
                            </p:stCondLst>
                            <p:childTnLst>
                              <p:par>
                                <p:cTn id="65" presetID="22" presetClass="entr" presetSubtype="1"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up)">
                                      <p:cBhvr>
                                        <p:cTn id="67" dur="500"/>
                                        <p:tgtEl>
                                          <p:spTgt spid="49"/>
                                        </p:tgtEl>
                                      </p:cBhvr>
                                    </p:animEffect>
                                  </p:childTnLst>
                                </p:cTn>
                              </p:par>
                            </p:childTnLst>
                          </p:cTn>
                        </p:par>
                        <p:par>
                          <p:cTn id="68" fill="hold">
                            <p:stCondLst>
                              <p:cond delay="7000"/>
                            </p:stCondLst>
                            <p:childTnLst>
                              <p:par>
                                <p:cTn id="69" presetID="2" presetClass="entr" presetSubtype="1" fill="hold" grpId="0"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ppt_x"/>
                                          </p:val>
                                        </p:tav>
                                        <p:tav tm="100000">
                                          <p:val>
                                            <p:strVal val="#ppt_x"/>
                                          </p:val>
                                        </p:tav>
                                      </p:tavLst>
                                    </p:anim>
                                    <p:anim calcmode="lin" valueType="num">
                                      <p:cBhvr additive="base">
                                        <p:cTn id="72" dur="500" fill="hold"/>
                                        <p:tgtEl>
                                          <p:spTgt spid="21"/>
                                        </p:tgtEl>
                                        <p:attrNameLst>
                                          <p:attrName>ppt_y</p:attrName>
                                        </p:attrNameLst>
                                      </p:cBhvr>
                                      <p:tavLst>
                                        <p:tav tm="0">
                                          <p:val>
                                            <p:strVal val="0-#ppt_h/2"/>
                                          </p:val>
                                        </p:tav>
                                        <p:tav tm="100000">
                                          <p:val>
                                            <p:strVal val="#ppt_y"/>
                                          </p:val>
                                        </p:tav>
                                      </p:tavLst>
                                    </p:anim>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40"/>
                                        </p:tgtEl>
                                        <p:attrNameLst>
                                          <p:attrName>style.visibility</p:attrName>
                                        </p:attrNameLst>
                                      </p:cBhvr>
                                      <p:to>
                                        <p:strVal val="visible"/>
                                      </p:to>
                                    </p:set>
                                    <p:anim calcmode="lin" valueType="num">
                                      <p:cBhvr additive="base">
                                        <p:cTn id="76" dur="500" fill="hold"/>
                                        <p:tgtEl>
                                          <p:spTgt spid="40"/>
                                        </p:tgtEl>
                                        <p:attrNameLst>
                                          <p:attrName>ppt_x</p:attrName>
                                        </p:attrNameLst>
                                      </p:cBhvr>
                                      <p:tavLst>
                                        <p:tav tm="0">
                                          <p:val>
                                            <p:strVal val="#ppt_x"/>
                                          </p:val>
                                        </p:tav>
                                        <p:tav tm="100000">
                                          <p:val>
                                            <p:strVal val="#ppt_x"/>
                                          </p:val>
                                        </p:tav>
                                      </p:tavLst>
                                    </p:anim>
                                    <p:anim calcmode="lin" valueType="num">
                                      <p:cBhvr additive="base">
                                        <p:cTn id="77" dur="500" fill="hold"/>
                                        <p:tgtEl>
                                          <p:spTgt spid="40"/>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850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P spid="34" grpId="0" animBg="1"/>
      <p:bldP spid="38" grpId="0" animBg="1"/>
      <p:bldP spid="40" grpId="0" animBg="1"/>
      <p:bldP spid="29" grpId="0" animBg="1"/>
      <p:bldP spid="39" grpId="0" animBg="1"/>
      <p:bldP spid="41" grpId="0" animBg="1"/>
      <p:bldP spid="42" grpId="0" animBg="1"/>
      <p:bldP spid="4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8" name="Freeform 8"/>
          <p:cNvSpPr>
            <a:spLocks noChangeAspect="1" noEditPoints="1"/>
          </p:cNvSpPr>
          <p:nvPr/>
        </p:nvSpPr>
        <p:spPr bwMode="auto">
          <a:xfrm>
            <a:off x="5206235" y="1279542"/>
            <a:ext cx="962208" cy="960120"/>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79"/>
          <p:cNvSpPr>
            <a:spLocks noChangeAspect="1"/>
          </p:cNvSpPr>
          <p:nvPr/>
        </p:nvSpPr>
        <p:spPr>
          <a:xfrm>
            <a:off x="5272728" y="1348122"/>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9" name="Freeform 9"/>
          <p:cNvSpPr>
            <a:spLocks noChangeAspect="1" noEditPoints="1"/>
          </p:cNvSpPr>
          <p:nvPr/>
        </p:nvSpPr>
        <p:spPr bwMode="auto">
          <a:xfrm>
            <a:off x="4441249" y="2360725"/>
            <a:ext cx="957888"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78"/>
          <p:cNvSpPr>
            <a:spLocks noChangeAspect="1"/>
          </p:cNvSpPr>
          <p:nvPr/>
        </p:nvSpPr>
        <p:spPr>
          <a:xfrm>
            <a:off x="4508713" y="242696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0" name="Freeform 10"/>
          <p:cNvSpPr>
            <a:spLocks noChangeAspect="1" noEditPoints="1"/>
          </p:cNvSpPr>
          <p:nvPr/>
        </p:nvSpPr>
        <p:spPr bwMode="auto">
          <a:xfrm>
            <a:off x="5975636" y="1944377"/>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82"/>
          <p:cNvSpPr>
            <a:spLocks noChangeAspect="1"/>
          </p:cNvSpPr>
          <p:nvPr/>
        </p:nvSpPr>
        <p:spPr>
          <a:xfrm>
            <a:off x="6035704" y="2012957"/>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noChangeAspect="1" noEditPoints="1"/>
          </p:cNvSpPr>
          <p:nvPr/>
        </p:nvSpPr>
        <p:spPr bwMode="auto">
          <a:xfrm>
            <a:off x="6776990" y="2509325"/>
            <a:ext cx="960120" cy="960120"/>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83"/>
          <p:cNvSpPr>
            <a:spLocks noChangeAspect="1"/>
          </p:cNvSpPr>
          <p:nvPr/>
        </p:nvSpPr>
        <p:spPr>
          <a:xfrm>
            <a:off x="6844824" y="2577905"/>
            <a:ext cx="822960" cy="82296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p:nvPr/>
        </p:nvGrpSpPr>
        <p:grpSpPr>
          <a:xfrm>
            <a:off x="201081" y="3899975"/>
            <a:ext cx="3200873" cy="1546420"/>
            <a:chOff x="1156263" y="4638938"/>
            <a:chExt cx="2151571" cy="1546420"/>
          </a:xfrm>
        </p:grpSpPr>
        <p:sp>
          <p:nvSpPr>
            <p:cNvPr id="95" name="TextBox 94"/>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6" name="Rectangle 95"/>
            <p:cNvSpPr/>
            <p:nvPr/>
          </p:nvSpPr>
          <p:spPr>
            <a:xfrm>
              <a:off x="1709760" y="4638938"/>
              <a:ext cx="1598074" cy="369332"/>
            </a:xfrm>
            <a:prstGeom prst="rect">
              <a:avLst/>
            </a:prstGeom>
            <a:solidFill>
              <a:srgbClr val="00B0F0"/>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366109" y="1660216"/>
            <a:ext cx="3096115" cy="1546420"/>
            <a:chOff x="1156263" y="4638938"/>
            <a:chExt cx="2158310" cy="1546420"/>
          </a:xfrm>
        </p:grpSpPr>
        <p:sp>
          <p:nvSpPr>
            <p:cNvPr id="98" name="TextBox 97"/>
            <p:cNvSpPr txBox="1"/>
            <p:nvPr/>
          </p:nvSpPr>
          <p:spPr>
            <a:xfrm>
              <a:off x="1156263" y="5108140"/>
              <a:ext cx="2150661" cy="1077218"/>
            </a:xfrm>
            <a:prstGeom prst="rect">
              <a:avLst/>
            </a:prstGeom>
            <a:noFill/>
          </p:spPr>
          <p:txBody>
            <a:bodyPr wrap="square" lIns="0" tIns="0" rIns="0" bIns="0" rtlCol="0" anchor="t">
              <a:spAutoFit/>
            </a:bodyPr>
            <a:lstStyle/>
            <a:p>
              <a:pPr algn="r"/>
              <a:r>
                <a:rPr lang="en-US" sz="1400" dirty="0">
                  <a:solidFill>
                    <a:schemeClr val="bg1">
                      <a:lumMod val="85000"/>
                    </a:schemeClr>
                  </a:solidFill>
                </a:rPr>
                <a:t>Detail your key points here, and reference a graphic that supports these points. What problem does your * fix? How does your * make life easier? Or is your * just really cool? Be creative and be unique! </a:t>
              </a:r>
              <a:endParaRPr lang="en-US" sz="1400" dirty="0">
                <a:solidFill>
                  <a:schemeClr val="bg1">
                    <a:lumMod val="85000"/>
                  </a:schemeClr>
                </a:solidFill>
                <a:cs typeface="Estrangelo Edessa" panose="03080600000000000000" pitchFamily="66" charset="0"/>
              </a:endParaRPr>
            </a:p>
          </p:txBody>
        </p:sp>
        <p:sp>
          <p:nvSpPr>
            <p:cNvPr id="99" name="Rectangle 98"/>
            <p:cNvSpPr/>
            <p:nvPr/>
          </p:nvSpPr>
          <p:spPr>
            <a:xfrm>
              <a:off x="1657253" y="4638938"/>
              <a:ext cx="1657320" cy="369332"/>
            </a:xfrm>
            <a:prstGeom prst="rect">
              <a:avLst/>
            </a:prstGeom>
            <a:solidFill>
              <a:srgbClr val="ED7D31"/>
            </a:solidFill>
            <a:ln w="1270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8295176" y="1692250"/>
            <a:ext cx="3302359" cy="1964769"/>
            <a:chOff x="1156263" y="4615604"/>
            <a:chExt cx="2150661" cy="2119106"/>
          </a:xfrm>
        </p:grpSpPr>
        <p:sp>
          <p:nvSpPr>
            <p:cNvPr id="101" name="TextBox 100"/>
            <p:cNvSpPr txBox="1"/>
            <p:nvPr/>
          </p:nvSpPr>
          <p:spPr>
            <a:xfrm>
              <a:off x="1156263" y="5108140"/>
              <a:ext cx="2150661" cy="1626570"/>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2" name="Rectangle 101"/>
            <p:cNvSpPr/>
            <p:nvPr/>
          </p:nvSpPr>
          <p:spPr>
            <a:xfrm>
              <a:off x="1156323" y="4615604"/>
              <a:ext cx="1548308" cy="398344"/>
            </a:xfrm>
            <a:prstGeom prst="rect">
              <a:avLst/>
            </a:prstGeom>
            <a:solidFill>
              <a:srgbClr val="A5A5A5"/>
            </a:solidFill>
            <a:ln w="12700">
              <a:solidFill>
                <a:schemeClr val="bg1"/>
              </a:solidFill>
            </a:ln>
            <a:effectLst>
              <a:outerShdw blurRad="50800" dist="38100" dir="8100000" algn="tr" rotWithShape="0">
                <a:prstClr val="black">
                  <a:alpha val="40000"/>
                </a:prstClr>
              </a:outerShdw>
            </a:effectLst>
          </p:spPr>
          <p:txBody>
            <a:bodyPr wrap="non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103" name="Group 102"/>
          <p:cNvGrpSpPr/>
          <p:nvPr/>
        </p:nvGrpSpPr>
        <p:grpSpPr>
          <a:xfrm>
            <a:off x="8554774" y="4229851"/>
            <a:ext cx="3115842" cy="1977307"/>
            <a:chOff x="1148630" y="4638938"/>
            <a:chExt cx="2158294" cy="1977307"/>
          </a:xfrm>
        </p:grpSpPr>
        <p:sp>
          <p:nvSpPr>
            <p:cNvPr id="104" name="TextBox 103"/>
            <p:cNvSpPr txBox="1"/>
            <p:nvPr/>
          </p:nvSpPr>
          <p:spPr>
            <a:xfrm>
              <a:off x="1156263" y="5108140"/>
              <a:ext cx="2150661" cy="1508105"/>
            </a:xfrm>
            <a:prstGeom prst="rect">
              <a:avLst/>
            </a:prstGeom>
            <a:noFill/>
          </p:spPr>
          <p:txBody>
            <a:bodyPr wrap="square" lIns="0" tIns="0" rIns="0" bIns="0" rtlCol="0" anchor="t">
              <a:spAutoFit/>
            </a:bodyPr>
            <a:lstStyle/>
            <a:p>
              <a:r>
                <a:rPr lang="en-US" sz="1400" dirty="0">
                  <a:solidFill>
                    <a:schemeClr val="bg1">
                      <a:lumMod val="85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1">
                    <a:lumMod val="85000"/>
                  </a:schemeClr>
                </a:solidFill>
              </a:endParaRPr>
            </a:p>
          </p:txBody>
        </p:sp>
        <p:sp>
          <p:nvSpPr>
            <p:cNvPr id="105" name="Rectangle 104"/>
            <p:cNvSpPr/>
            <p:nvPr/>
          </p:nvSpPr>
          <p:spPr>
            <a:xfrm>
              <a:off x="1148630" y="4638938"/>
              <a:ext cx="1646815" cy="369332"/>
            </a:xfrm>
            <a:prstGeom prst="rect">
              <a:avLst/>
            </a:prstGeom>
            <a:solidFill>
              <a:srgbClr val="FFC000"/>
            </a:solidFill>
            <a:ln w="12700">
              <a:solidFill>
                <a:schemeClr val="bg1"/>
              </a:solidFill>
            </a:ln>
            <a:effectLst>
              <a:outerShdw blurRad="50800" dist="38100" dir="8100000" algn="tr" rotWithShape="0">
                <a:prstClr val="black">
                  <a:alpha val="40000"/>
                </a:prstClr>
              </a:outerShdw>
            </a:effectLst>
          </p:spPr>
          <p:txBody>
            <a:bodyPr wrap="square">
              <a:spAutoFit/>
            </a:bodyPr>
            <a:lstStyle/>
            <a:p>
              <a:pPr algn="ctr" defTabSz="1450940"/>
              <a:r>
                <a:rPr lang="en-US" dirty="0">
                  <a:solidFill>
                    <a:schemeClr val="bg2">
                      <a:lumMod val="10000"/>
                    </a:schemeClr>
                  </a:solidFill>
                  <a:ea typeface="Open Sans" pitchFamily="34" charset="0"/>
                  <a:cs typeface="Open Sans" pitchFamily="34" charset="0"/>
                </a:rPr>
                <a:t>Lorem Ipsum</a:t>
              </a:r>
            </a:p>
          </p:txBody>
        </p:sp>
      </p:grpSp>
      <p:grpSp>
        <p:nvGrpSpPr>
          <p:cNvPr id="54" name="Group 53"/>
          <p:cNvGrpSpPr/>
          <p:nvPr/>
        </p:nvGrpSpPr>
        <p:grpSpPr>
          <a:xfrm rot="3110647">
            <a:off x="3846485" y="2918052"/>
            <a:ext cx="228600" cy="1102786"/>
            <a:chOff x="4120012" y="4272650"/>
            <a:chExt cx="228600" cy="1102786"/>
          </a:xfrm>
          <a:solidFill>
            <a:srgbClr val="00AFEE"/>
          </a:solidFill>
        </p:grpSpPr>
        <p:sp>
          <p:nvSpPr>
            <p:cNvPr id="55" name="Oval 54"/>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4120012" y="4272650"/>
              <a:ext cx="228600" cy="1102786"/>
              <a:chOff x="4120012" y="4272650"/>
              <a:chExt cx="228600" cy="1102786"/>
            </a:xfrm>
            <a:grpFill/>
          </p:grpSpPr>
          <p:sp>
            <p:nvSpPr>
              <p:cNvPr id="57" name="Oval 56"/>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rot="5174495">
            <a:off x="4129237" y="1233753"/>
            <a:ext cx="228600" cy="1102786"/>
            <a:chOff x="4120012" y="4272650"/>
            <a:chExt cx="228600" cy="1102786"/>
          </a:xfrm>
        </p:grpSpPr>
        <p:sp>
          <p:nvSpPr>
            <p:cNvPr id="62" name="Oval 61"/>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4120012" y="4272650"/>
              <a:ext cx="228600" cy="1102786"/>
              <a:chOff x="4120012" y="4272650"/>
              <a:chExt cx="228600" cy="1102786"/>
            </a:xfrm>
          </p:grpSpPr>
          <p:sp>
            <p:nvSpPr>
              <p:cNvPr id="64" name="Oval 6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4" name="Group 73"/>
          <p:cNvGrpSpPr/>
          <p:nvPr/>
        </p:nvGrpSpPr>
        <p:grpSpPr>
          <a:xfrm rot="18830584">
            <a:off x="7951283" y="3188088"/>
            <a:ext cx="228600" cy="1102786"/>
            <a:chOff x="4120012" y="4272650"/>
            <a:chExt cx="228600" cy="1102786"/>
          </a:xfrm>
          <a:solidFill>
            <a:srgbClr val="FFC000"/>
          </a:solidFill>
        </p:grpSpPr>
        <p:sp>
          <p:nvSpPr>
            <p:cNvPr id="76" name="Oval 7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4120012" y="4272650"/>
              <a:ext cx="228600" cy="1102786"/>
              <a:chOff x="4120012" y="4272650"/>
              <a:chExt cx="228600" cy="1102786"/>
            </a:xfrm>
            <a:grpFill/>
          </p:grpSpPr>
          <p:sp>
            <p:nvSpPr>
              <p:cNvPr id="78" name="Oval 7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Oval 81"/>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7" name="Group 86"/>
          <p:cNvGrpSpPr/>
          <p:nvPr/>
        </p:nvGrpSpPr>
        <p:grpSpPr>
          <a:xfrm rot="15366585">
            <a:off x="7469924" y="1487387"/>
            <a:ext cx="228600" cy="1102786"/>
            <a:chOff x="4120012" y="4272650"/>
            <a:chExt cx="228600" cy="1102786"/>
          </a:xfrm>
          <a:solidFill>
            <a:srgbClr val="A5A5A5"/>
          </a:solidFill>
        </p:grpSpPr>
        <p:sp>
          <p:nvSpPr>
            <p:cNvPr id="88" name="Oval 8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4120012" y="4272650"/>
              <a:ext cx="228600" cy="1102786"/>
              <a:chOff x="4120012" y="4272650"/>
              <a:chExt cx="228600" cy="1102786"/>
            </a:xfrm>
            <a:grpFill/>
          </p:grpSpPr>
          <p:sp>
            <p:nvSpPr>
              <p:cNvPr id="90" name="Oval 8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Oval 9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7" name="Group 66"/>
          <p:cNvGrpSpPr/>
          <p:nvPr/>
        </p:nvGrpSpPr>
        <p:grpSpPr>
          <a:xfrm>
            <a:off x="127357" y="-21594"/>
            <a:ext cx="2524868" cy="613385"/>
            <a:chOff x="127357" y="-6354"/>
            <a:chExt cx="2524868" cy="613385"/>
          </a:xfrm>
        </p:grpSpPr>
        <p:sp>
          <p:nvSpPr>
            <p:cNvPr id="75" name="Round Same Side Corner Rectangle 74"/>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966645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10249"/>
                                        </p:tgtEl>
                                        <p:attrNameLst>
                                          <p:attrName>style.visibility</p:attrName>
                                        </p:attrNameLst>
                                      </p:cBhvr>
                                      <p:to>
                                        <p:strVal val="visible"/>
                                      </p:to>
                                    </p:set>
                                    <p:anim calcmode="lin" valueType="num">
                                      <p:cBhvr>
                                        <p:cTn id="20" dur="500" fill="hold"/>
                                        <p:tgtEl>
                                          <p:spTgt spid="10249"/>
                                        </p:tgtEl>
                                        <p:attrNameLst>
                                          <p:attrName>ppt_w</p:attrName>
                                        </p:attrNameLst>
                                      </p:cBhvr>
                                      <p:tavLst>
                                        <p:tav tm="0">
                                          <p:val>
                                            <p:fltVal val="0"/>
                                          </p:val>
                                        </p:tav>
                                        <p:tav tm="100000">
                                          <p:val>
                                            <p:strVal val="#ppt_w"/>
                                          </p:val>
                                        </p:tav>
                                      </p:tavLst>
                                    </p:anim>
                                    <p:anim calcmode="lin" valueType="num">
                                      <p:cBhvr>
                                        <p:cTn id="21" dur="500" fill="hold"/>
                                        <p:tgtEl>
                                          <p:spTgt spid="10249"/>
                                        </p:tgtEl>
                                        <p:attrNameLst>
                                          <p:attrName>ppt_h</p:attrName>
                                        </p:attrNameLst>
                                      </p:cBhvr>
                                      <p:tavLst>
                                        <p:tav tm="0">
                                          <p:val>
                                            <p:fltVal val="0"/>
                                          </p:val>
                                        </p:tav>
                                        <p:tav tm="100000">
                                          <p:val>
                                            <p:strVal val="#ppt_h"/>
                                          </p:val>
                                        </p:tav>
                                      </p:tavLst>
                                    </p:anim>
                                    <p:animEffect transition="in" filter="fade">
                                      <p:cBhvr>
                                        <p:cTn id="22" dur="500"/>
                                        <p:tgtEl>
                                          <p:spTgt spid="10249"/>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p:cTn id="26" dur="500" fill="hold"/>
                                        <p:tgtEl>
                                          <p:spTgt spid="79"/>
                                        </p:tgtEl>
                                        <p:attrNameLst>
                                          <p:attrName>ppt_w</p:attrName>
                                        </p:attrNameLst>
                                      </p:cBhvr>
                                      <p:tavLst>
                                        <p:tav tm="0">
                                          <p:val>
                                            <p:fltVal val="0"/>
                                          </p:val>
                                        </p:tav>
                                        <p:tav tm="100000">
                                          <p:val>
                                            <p:strVal val="#ppt_w"/>
                                          </p:val>
                                        </p:tav>
                                      </p:tavLst>
                                    </p:anim>
                                    <p:anim calcmode="lin" valueType="num">
                                      <p:cBhvr>
                                        <p:cTn id="27" dur="500" fill="hold"/>
                                        <p:tgtEl>
                                          <p:spTgt spid="79"/>
                                        </p:tgtEl>
                                        <p:attrNameLst>
                                          <p:attrName>ppt_h</p:attrName>
                                        </p:attrNameLst>
                                      </p:cBhvr>
                                      <p:tavLst>
                                        <p:tav tm="0">
                                          <p:val>
                                            <p:fltVal val="0"/>
                                          </p:val>
                                        </p:tav>
                                        <p:tav tm="100000">
                                          <p:val>
                                            <p:strVal val="#ppt_h"/>
                                          </p:val>
                                        </p:tav>
                                      </p:tavLst>
                                    </p:anim>
                                    <p:animEffect transition="in" filter="fade">
                                      <p:cBhvr>
                                        <p:cTn id="28" dur="500"/>
                                        <p:tgtEl>
                                          <p:spTgt spid="79"/>
                                        </p:tgtEl>
                                      </p:cBhvr>
                                    </p:animEffect>
                                  </p:childTnLst>
                                </p:cTn>
                              </p:par>
                            </p:childTnLst>
                          </p:cTn>
                        </p:par>
                        <p:par>
                          <p:cTn id="29" fill="hold">
                            <p:stCondLst>
                              <p:cond delay="3250"/>
                            </p:stCondLst>
                            <p:childTnLst>
                              <p:par>
                                <p:cTn id="30" presetID="22" presetClass="entr" presetSubtype="2"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right)">
                                      <p:cBhvr>
                                        <p:cTn id="32" dur="500"/>
                                        <p:tgtEl>
                                          <p:spTgt spid="54"/>
                                        </p:tgtEl>
                                      </p:cBhvr>
                                    </p:animEffect>
                                  </p:childTnLst>
                                </p:cTn>
                              </p:par>
                            </p:childTnLst>
                          </p:cTn>
                        </p:par>
                        <p:par>
                          <p:cTn id="33" fill="hold">
                            <p:stCondLst>
                              <p:cond delay="3750"/>
                            </p:stCondLst>
                            <p:childTnLst>
                              <p:par>
                                <p:cTn id="34" presetID="22" presetClass="entr" presetSubtype="2" fill="hold" nodeType="afterEffect">
                                  <p:stCondLst>
                                    <p:cond delay="0"/>
                                  </p:stCondLst>
                                  <p:childTnLst>
                                    <p:set>
                                      <p:cBhvr>
                                        <p:cTn id="35" dur="1" fill="hold">
                                          <p:stCondLst>
                                            <p:cond delay="0"/>
                                          </p:stCondLst>
                                        </p:cTn>
                                        <p:tgtEl>
                                          <p:spTgt spid="94"/>
                                        </p:tgtEl>
                                        <p:attrNameLst>
                                          <p:attrName>style.visibility</p:attrName>
                                        </p:attrNameLst>
                                      </p:cBhvr>
                                      <p:to>
                                        <p:strVal val="visible"/>
                                      </p:to>
                                    </p:set>
                                    <p:animEffect transition="in" filter="wipe(right)">
                                      <p:cBhvr>
                                        <p:cTn id="36" dur="500"/>
                                        <p:tgtEl>
                                          <p:spTgt spid="94"/>
                                        </p:tgtEl>
                                      </p:cBhvr>
                                    </p:animEffect>
                                  </p:childTnLst>
                                </p:cTn>
                              </p:par>
                            </p:childTnLst>
                          </p:cTn>
                        </p:par>
                        <p:par>
                          <p:cTn id="37" fill="hold">
                            <p:stCondLst>
                              <p:cond delay="4250"/>
                            </p:stCondLst>
                            <p:childTnLst>
                              <p:par>
                                <p:cTn id="38" presetID="22" presetClass="entr" presetSubtype="4" fill="hold" grpId="0" nodeType="afterEffect">
                                  <p:stCondLst>
                                    <p:cond delay="0"/>
                                  </p:stCondLst>
                                  <p:childTnLst>
                                    <p:set>
                                      <p:cBhvr>
                                        <p:cTn id="39" dur="1" fill="hold">
                                          <p:stCondLst>
                                            <p:cond delay="0"/>
                                          </p:stCondLst>
                                        </p:cTn>
                                        <p:tgtEl>
                                          <p:spTgt spid="10245"/>
                                        </p:tgtEl>
                                        <p:attrNameLst>
                                          <p:attrName>style.visibility</p:attrName>
                                        </p:attrNameLst>
                                      </p:cBhvr>
                                      <p:to>
                                        <p:strVal val="visible"/>
                                      </p:to>
                                    </p:set>
                                    <p:animEffect transition="in" filter="wipe(down)">
                                      <p:cBhvr>
                                        <p:cTn id="40" dur="750"/>
                                        <p:tgtEl>
                                          <p:spTgt spid="10245"/>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48"/>
                                        </p:tgtEl>
                                        <p:attrNameLst>
                                          <p:attrName>style.visibility</p:attrName>
                                        </p:attrNameLst>
                                      </p:cBhvr>
                                      <p:to>
                                        <p:strVal val="visible"/>
                                      </p:to>
                                    </p:set>
                                    <p:anim calcmode="lin" valueType="num">
                                      <p:cBhvr>
                                        <p:cTn id="44" dur="500" fill="hold"/>
                                        <p:tgtEl>
                                          <p:spTgt spid="10248"/>
                                        </p:tgtEl>
                                        <p:attrNameLst>
                                          <p:attrName>ppt_w</p:attrName>
                                        </p:attrNameLst>
                                      </p:cBhvr>
                                      <p:tavLst>
                                        <p:tav tm="0">
                                          <p:val>
                                            <p:fltVal val="0"/>
                                          </p:val>
                                        </p:tav>
                                        <p:tav tm="100000">
                                          <p:val>
                                            <p:strVal val="#ppt_w"/>
                                          </p:val>
                                        </p:tav>
                                      </p:tavLst>
                                    </p:anim>
                                    <p:anim calcmode="lin" valueType="num">
                                      <p:cBhvr>
                                        <p:cTn id="45" dur="500" fill="hold"/>
                                        <p:tgtEl>
                                          <p:spTgt spid="10248"/>
                                        </p:tgtEl>
                                        <p:attrNameLst>
                                          <p:attrName>ppt_h</p:attrName>
                                        </p:attrNameLst>
                                      </p:cBhvr>
                                      <p:tavLst>
                                        <p:tav tm="0">
                                          <p:val>
                                            <p:fltVal val="0"/>
                                          </p:val>
                                        </p:tav>
                                        <p:tav tm="100000">
                                          <p:val>
                                            <p:strVal val="#ppt_h"/>
                                          </p:val>
                                        </p:tav>
                                      </p:tavLst>
                                    </p:anim>
                                    <p:animEffect transition="in" filter="fade">
                                      <p:cBhvr>
                                        <p:cTn id="46" dur="500"/>
                                        <p:tgtEl>
                                          <p:spTgt spid="10248"/>
                                        </p:tgtEl>
                                      </p:cBhvr>
                                    </p:animEffect>
                                  </p:childTnLst>
                                </p:cTn>
                              </p:par>
                            </p:childTnLst>
                          </p:cTn>
                        </p:par>
                        <p:par>
                          <p:cTn id="47" fill="hold">
                            <p:stCondLst>
                              <p:cond delay="5500"/>
                            </p:stCondLst>
                            <p:childTnLst>
                              <p:par>
                                <p:cTn id="48" presetID="53" presetClass="entr" presetSubtype="16" fill="hold" grpId="0" nodeType="afterEffect">
                                  <p:stCondLst>
                                    <p:cond delay="0"/>
                                  </p:stCondLst>
                                  <p:childTnLst>
                                    <p:set>
                                      <p:cBhvr>
                                        <p:cTn id="49" dur="1" fill="hold">
                                          <p:stCondLst>
                                            <p:cond delay="0"/>
                                          </p:stCondLst>
                                        </p:cTn>
                                        <p:tgtEl>
                                          <p:spTgt spid="80"/>
                                        </p:tgtEl>
                                        <p:attrNameLst>
                                          <p:attrName>style.visibility</p:attrName>
                                        </p:attrNameLst>
                                      </p:cBhvr>
                                      <p:to>
                                        <p:strVal val="visible"/>
                                      </p:to>
                                    </p:set>
                                    <p:anim calcmode="lin" valueType="num">
                                      <p:cBhvr>
                                        <p:cTn id="50" dur="500" fill="hold"/>
                                        <p:tgtEl>
                                          <p:spTgt spid="80"/>
                                        </p:tgtEl>
                                        <p:attrNameLst>
                                          <p:attrName>ppt_w</p:attrName>
                                        </p:attrNameLst>
                                      </p:cBhvr>
                                      <p:tavLst>
                                        <p:tav tm="0">
                                          <p:val>
                                            <p:fltVal val="0"/>
                                          </p:val>
                                        </p:tav>
                                        <p:tav tm="100000">
                                          <p:val>
                                            <p:strVal val="#ppt_w"/>
                                          </p:val>
                                        </p:tav>
                                      </p:tavLst>
                                    </p:anim>
                                    <p:anim calcmode="lin" valueType="num">
                                      <p:cBhvr>
                                        <p:cTn id="51" dur="500" fill="hold"/>
                                        <p:tgtEl>
                                          <p:spTgt spid="80"/>
                                        </p:tgtEl>
                                        <p:attrNameLst>
                                          <p:attrName>ppt_h</p:attrName>
                                        </p:attrNameLst>
                                      </p:cBhvr>
                                      <p:tavLst>
                                        <p:tav tm="0">
                                          <p:val>
                                            <p:fltVal val="0"/>
                                          </p:val>
                                        </p:tav>
                                        <p:tav tm="100000">
                                          <p:val>
                                            <p:strVal val="#ppt_h"/>
                                          </p:val>
                                        </p:tav>
                                      </p:tavLst>
                                    </p:anim>
                                    <p:animEffect transition="in" filter="fade">
                                      <p:cBhvr>
                                        <p:cTn id="52" dur="500"/>
                                        <p:tgtEl>
                                          <p:spTgt spid="80"/>
                                        </p:tgtEl>
                                      </p:cBhvr>
                                    </p:animEffect>
                                  </p:childTnLst>
                                </p:cTn>
                              </p:par>
                            </p:childTnLst>
                          </p:cTn>
                        </p:par>
                        <p:par>
                          <p:cTn id="53" fill="hold">
                            <p:stCondLst>
                              <p:cond delay="6000"/>
                            </p:stCondLst>
                            <p:childTnLst>
                              <p:par>
                                <p:cTn id="54" presetID="22" presetClass="entr" presetSubtype="2" fill="hold" nodeType="after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wipe(right)">
                                      <p:cBhvr>
                                        <p:cTn id="56" dur="500"/>
                                        <p:tgtEl>
                                          <p:spTgt spid="61"/>
                                        </p:tgtEl>
                                      </p:cBhvr>
                                    </p:animEffect>
                                  </p:childTnLst>
                                </p:cTn>
                              </p:par>
                            </p:childTnLst>
                          </p:cTn>
                        </p:par>
                        <p:par>
                          <p:cTn id="57" fill="hold">
                            <p:stCondLst>
                              <p:cond delay="6500"/>
                            </p:stCondLst>
                            <p:childTnLst>
                              <p:par>
                                <p:cTn id="58" presetID="22" presetClass="entr" presetSubtype="2" fill="hold" nodeType="after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right)">
                                      <p:cBhvr>
                                        <p:cTn id="60" dur="500"/>
                                        <p:tgtEl>
                                          <p:spTgt spid="97"/>
                                        </p:tgtEl>
                                      </p:cBhvr>
                                    </p:animEffect>
                                  </p:childTnLst>
                                </p:cTn>
                              </p:par>
                            </p:childTnLst>
                          </p:cTn>
                        </p:par>
                        <p:par>
                          <p:cTn id="61" fill="hold">
                            <p:stCondLst>
                              <p:cond delay="7000"/>
                            </p:stCondLst>
                            <p:childTnLst>
                              <p:par>
                                <p:cTn id="62" presetID="22" presetClass="entr" presetSubtype="4" fill="hold" grpId="0" nodeType="afterEffect">
                                  <p:stCondLst>
                                    <p:cond delay="0"/>
                                  </p:stCondLst>
                                  <p:childTnLst>
                                    <p:set>
                                      <p:cBhvr>
                                        <p:cTn id="63" dur="1" fill="hold">
                                          <p:stCondLst>
                                            <p:cond delay="0"/>
                                          </p:stCondLst>
                                        </p:cTn>
                                        <p:tgtEl>
                                          <p:spTgt spid="10246"/>
                                        </p:tgtEl>
                                        <p:attrNameLst>
                                          <p:attrName>style.visibility</p:attrName>
                                        </p:attrNameLst>
                                      </p:cBhvr>
                                      <p:to>
                                        <p:strVal val="visible"/>
                                      </p:to>
                                    </p:set>
                                    <p:animEffect transition="in" filter="wipe(down)">
                                      <p:cBhvr>
                                        <p:cTn id="64" dur="750"/>
                                        <p:tgtEl>
                                          <p:spTgt spid="10246"/>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250"/>
                                        </p:tgtEl>
                                        <p:attrNameLst>
                                          <p:attrName>style.visibility</p:attrName>
                                        </p:attrNameLst>
                                      </p:cBhvr>
                                      <p:to>
                                        <p:strVal val="visible"/>
                                      </p:to>
                                    </p:set>
                                    <p:anim calcmode="lin" valueType="num">
                                      <p:cBhvr>
                                        <p:cTn id="68" dur="500" fill="hold"/>
                                        <p:tgtEl>
                                          <p:spTgt spid="10250"/>
                                        </p:tgtEl>
                                        <p:attrNameLst>
                                          <p:attrName>ppt_w</p:attrName>
                                        </p:attrNameLst>
                                      </p:cBhvr>
                                      <p:tavLst>
                                        <p:tav tm="0">
                                          <p:val>
                                            <p:fltVal val="0"/>
                                          </p:val>
                                        </p:tav>
                                        <p:tav tm="100000">
                                          <p:val>
                                            <p:strVal val="#ppt_w"/>
                                          </p:val>
                                        </p:tav>
                                      </p:tavLst>
                                    </p:anim>
                                    <p:anim calcmode="lin" valueType="num">
                                      <p:cBhvr>
                                        <p:cTn id="69" dur="500" fill="hold"/>
                                        <p:tgtEl>
                                          <p:spTgt spid="10250"/>
                                        </p:tgtEl>
                                        <p:attrNameLst>
                                          <p:attrName>ppt_h</p:attrName>
                                        </p:attrNameLst>
                                      </p:cBhvr>
                                      <p:tavLst>
                                        <p:tav tm="0">
                                          <p:val>
                                            <p:fltVal val="0"/>
                                          </p:val>
                                        </p:tav>
                                        <p:tav tm="100000">
                                          <p:val>
                                            <p:strVal val="#ppt_h"/>
                                          </p:val>
                                        </p:tav>
                                      </p:tavLst>
                                    </p:anim>
                                    <p:animEffect transition="in" filter="fade">
                                      <p:cBhvr>
                                        <p:cTn id="70" dur="500"/>
                                        <p:tgtEl>
                                          <p:spTgt spid="10250"/>
                                        </p:tgtEl>
                                      </p:cBhvr>
                                    </p:animEffect>
                                  </p:childTnLst>
                                </p:cTn>
                              </p:par>
                            </p:childTnLst>
                          </p:cTn>
                        </p:par>
                        <p:par>
                          <p:cTn id="71" fill="hold">
                            <p:stCondLst>
                              <p:cond delay="8250"/>
                            </p:stCondLst>
                            <p:childTnLst>
                              <p:par>
                                <p:cTn id="72" presetID="53" presetClass="entr" presetSubtype="16" fill="hold" grpId="0" nodeType="afterEffect">
                                  <p:stCondLst>
                                    <p:cond delay="0"/>
                                  </p:stCondLst>
                                  <p:childTnLst>
                                    <p:set>
                                      <p:cBhvr>
                                        <p:cTn id="73" dur="1" fill="hold">
                                          <p:stCondLst>
                                            <p:cond delay="0"/>
                                          </p:stCondLst>
                                        </p:cTn>
                                        <p:tgtEl>
                                          <p:spTgt spid="83"/>
                                        </p:tgtEl>
                                        <p:attrNameLst>
                                          <p:attrName>style.visibility</p:attrName>
                                        </p:attrNameLst>
                                      </p:cBhvr>
                                      <p:to>
                                        <p:strVal val="visible"/>
                                      </p:to>
                                    </p:set>
                                    <p:anim calcmode="lin" valueType="num">
                                      <p:cBhvr>
                                        <p:cTn id="74" dur="500" fill="hold"/>
                                        <p:tgtEl>
                                          <p:spTgt spid="83"/>
                                        </p:tgtEl>
                                        <p:attrNameLst>
                                          <p:attrName>ppt_w</p:attrName>
                                        </p:attrNameLst>
                                      </p:cBhvr>
                                      <p:tavLst>
                                        <p:tav tm="0">
                                          <p:val>
                                            <p:fltVal val="0"/>
                                          </p:val>
                                        </p:tav>
                                        <p:tav tm="100000">
                                          <p:val>
                                            <p:strVal val="#ppt_w"/>
                                          </p:val>
                                        </p:tav>
                                      </p:tavLst>
                                    </p:anim>
                                    <p:anim calcmode="lin" valueType="num">
                                      <p:cBhvr>
                                        <p:cTn id="75" dur="500" fill="hold"/>
                                        <p:tgtEl>
                                          <p:spTgt spid="83"/>
                                        </p:tgtEl>
                                        <p:attrNameLst>
                                          <p:attrName>ppt_h</p:attrName>
                                        </p:attrNameLst>
                                      </p:cBhvr>
                                      <p:tavLst>
                                        <p:tav tm="0">
                                          <p:val>
                                            <p:fltVal val="0"/>
                                          </p:val>
                                        </p:tav>
                                        <p:tav tm="100000">
                                          <p:val>
                                            <p:strVal val="#ppt_h"/>
                                          </p:val>
                                        </p:tav>
                                      </p:tavLst>
                                    </p:anim>
                                    <p:animEffect transition="in" filter="fade">
                                      <p:cBhvr>
                                        <p:cTn id="76" dur="500"/>
                                        <p:tgtEl>
                                          <p:spTgt spid="83"/>
                                        </p:tgtEl>
                                      </p:cBhvr>
                                    </p:animEffect>
                                  </p:childTnLst>
                                </p:cTn>
                              </p:par>
                            </p:childTnLst>
                          </p:cTn>
                        </p:par>
                        <p:par>
                          <p:cTn id="77" fill="hold">
                            <p:stCondLst>
                              <p:cond delay="8750"/>
                            </p:stCondLst>
                            <p:childTnLst>
                              <p:par>
                                <p:cTn id="78" presetID="22" presetClass="entr" presetSubtype="8" fill="hold" nodeType="after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left)">
                                      <p:cBhvr>
                                        <p:cTn id="80" dur="500"/>
                                        <p:tgtEl>
                                          <p:spTgt spid="87"/>
                                        </p:tgtEl>
                                      </p:cBhvr>
                                    </p:animEffect>
                                  </p:childTnLst>
                                </p:cTn>
                              </p:par>
                            </p:childTnLst>
                          </p:cTn>
                        </p:par>
                        <p:par>
                          <p:cTn id="81" fill="hold">
                            <p:stCondLst>
                              <p:cond delay="9250"/>
                            </p:stCondLst>
                            <p:childTnLst>
                              <p:par>
                                <p:cTn id="82" presetID="22" presetClass="entr" presetSubtype="8" fill="hold" nodeType="afterEffect">
                                  <p:stCondLst>
                                    <p:cond delay="0"/>
                                  </p:stCondLst>
                                  <p:childTnLst>
                                    <p:set>
                                      <p:cBhvr>
                                        <p:cTn id="83" dur="1" fill="hold">
                                          <p:stCondLst>
                                            <p:cond delay="0"/>
                                          </p:stCondLst>
                                        </p:cTn>
                                        <p:tgtEl>
                                          <p:spTgt spid="100"/>
                                        </p:tgtEl>
                                        <p:attrNameLst>
                                          <p:attrName>style.visibility</p:attrName>
                                        </p:attrNameLst>
                                      </p:cBhvr>
                                      <p:to>
                                        <p:strVal val="visible"/>
                                      </p:to>
                                    </p:set>
                                    <p:animEffect transition="in" filter="wipe(left)">
                                      <p:cBhvr>
                                        <p:cTn id="84" dur="500"/>
                                        <p:tgtEl>
                                          <p:spTgt spid="100"/>
                                        </p:tgtEl>
                                      </p:cBhvr>
                                    </p:animEffect>
                                  </p:childTnLst>
                                </p:cTn>
                              </p:par>
                            </p:childTnLst>
                          </p:cTn>
                        </p:par>
                        <p:par>
                          <p:cTn id="85" fill="hold">
                            <p:stCondLst>
                              <p:cond delay="9750"/>
                            </p:stCondLst>
                            <p:childTnLst>
                              <p:par>
                                <p:cTn id="86" presetID="22" presetClass="entr" presetSubtype="4" fill="hold" grpId="0" nodeType="afterEffect">
                                  <p:stCondLst>
                                    <p:cond delay="0"/>
                                  </p:stCondLst>
                                  <p:childTnLst>
                                    <p:set>
                                      <p:cBhvr>
                                        <p:cTn id="87" dur="1" fill="hold">
                                          <p:stCondLst>
                                            <p:cond delay="0"/>
                                          </p:stCondLst>
                                        </p:cTn>
                                        <p:tgtEl>
                                          <p:spTgt spid="10251"/>
                                        </p:tgtEl>
                                        <p:attrNameLst>
                                          <p:attrName>style.visibility</p:attrName>
                                        </p:attrNameLst>
                                      </p:cBhvr>
                                      <p:to>
                                        <p:strVal val="visible"/>
                                      </p:to>
                                    </p:set>
                                    <p:animEffect transition="in" filter="wipe(down)">
                                      <p:cBhvr>
                                        <p:cTn id="88" dur="750"/>
                                        <p:tgtEl>
                                          <p:spTgt spid="10251"/>
                                        </p:tgtEl>
                                      </p:cBhvr>
                                    </p:animEffect>
                                  </p:childTnLst>
                                </p:cTn>
                              </p:par>
                            </p:childTnLst>
                          </p:cTn>
                        </p:par>
                        <p:par>
                          <p:cTn id="89" fill="hold">
                            <p:stCondLst>
                              <p:cond delay="10500"/>
                            </p:stCondLst>
                            <p:childTnLst>
                              <p:par>
                                <p:cTn id="90" presetID="53" presetClass="entr" presetSubtype="16" fill="hold" grpId="0" nodeType="afterEffect">
                                  <p:stCondLst>
                                    <p:cond delay="0"/>
                                  </p:stCondLst>
                                  <p:childTnLst>
                                    <p:set>
                                      <p:cBhvr>
                                        <p:cTn id="91" dur="1" fill="hold">
                                          <p:stCondLst>
                                            <p:cond delay="0"/>
                                          </p:stCondLst>
                                        </p:cTn>
                                        <p:tgtEl>
                                          <p:spTgt spid="10252"/>
                                        </p:tgtEl>
                                        <p:attrNameLst>
                                          <p:attrName>style.visibility</p:attrName>
                                        </p:attrNameLst>
                                      </p:cBhvr>
                                      <p:to>
                                        <p:strVal val="visible"/>
                                      </p:to>
                                    </p:set>
                                    <p:anim calcmode="lin" valueType="num">
                                      <p:cBhvr>
                                        <p:cTn id="92" dur="500" fill="hold"/>
                                        <p:tgtEl>
                                          <p:spTgt spid="10252"/>
                                        </p:tgtEl>
                                        <p:attrNameLst>
                                          <p:attrName>ppt_w</p:attrName>
                                        </p:attrNameLst>
                                      </p:cBhvr>
                                      <p:tavLst>
                                        <p:tav tm="0">
                                          <p:val>
                                            <p:fltVal val="0"/>
                                          </p:val>
                                        </p:tav>
                                        <p:tav tm="100000">
                                          <p:val>
                                            <p:strVal val="#ppt_w"/>
                                          </p:val>
                                        </p:tav>
                                      </p:tavLst>
                                    </p:anim>
                                    <p:anim calcmode="lin" valueType="num">
                                      <p:cBhvr>
                                        <p:cTn id="93" dur="500" fill="hold"/>
                                        <p:tgtEl>
                                          <p:spTgt spid="10252"/>
                                        </p:tgtEl>
                                        <p:attrNameLst>
                                          <p:attrName>ppt_h</p:attrName>
                                        </p:attrNameLst>
                                      </p:cBhvr>
                                      <p:tavLst>
                                        <p:tav tm="0">
                                          <p:val>
                                            <p:fltVal val="0"/>
                                          </p:val>
                                        </p:tav>
                                        <p:tav tm="100000">
                                          <p:val>
                                            <p:strVal val="#ppt_h"/>
                                          </p:val>
                                        </p:tav>
                                      </p:tavLst>
                                    </p:anim>
                                    <p:animEffect transition="in" filter="fade">
                                      <p:cBhvr>
                                        <p:cTn id="94" dur="500"/>
                                        <p:tgtEl>
                                          <p:spTgt spid="10252"/>
                                        </p:tgtEl>
                                      </p:cBhvr>
                                    </p:animEffect>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84"/>
                                        </p:tgtEl>
                                        <p:attrNameLst>
                                          <p:attrName>style.visibility</p:attrName>
                                        </p:attrNameLst>
                                      </p:cBhvr>
                                      <p:to>
                                        <p:strVal val="visible"/>
                                      </p:to>
                                    </p:set>
                                    <p:anim calcmode="lin" valueType="num">
                                      <p:cBhvr>
                                        <p:cTn id="98" dur="500" fill="hold"/>
                                        <p:tgtEl>
                                          <p:spTgt spid="84"/>
                                        </p:tgtEl>
                                        <p:attrNameLst>
                                          <p:attrName>ppt_w</p:attrName>
                                        </p:attrNameLst>
                                      </p:cBhvr>
                                      <p:tavLst>
                                        <p:tav tm="0">
                                          <p:val>
                                            <p:fltVal val="0"/>
                                          </p:val>
                                        </p:tav>
                                        <p:tav tm="100000">
                                          <p:val>
                                            <p:strVal val="#ppt_w"/>
                                          </p:val>
                                        </p:tav>
                                      </p:tavLst>
                                    </p:anim>
                                    <p:anim calcmode="lin" valueType="num">
                                      <p:cBhvr>
                                        <p:cTn id="99" dur="500" fill="hold"/>
                                        <p:tgtEl>
                                          <p:spTgt spid="84"/>
                                        </p:tgtEl>
                                        <p:attrNameLst>
                                          <p:attrName>ppt_h</p:attrName>
                                        </p:attrNameLst>
                                      </p:cBhvr>
                                      <p:tavLst>
                                        <p:tav tm="0">
                                          <p:val>
                                            <p:fltVal val="0"/>
                                          </p:val>
                                        </p:tav>
                                        <p:tav tm="100000">
                                          <p:val>
                                            <p:strVal val="#ppt_h"/>
                                          </p:val>
                                        </p:tav>
                                      </p:tavLst>
                                    </p:anim>
                                    <p:animEffect transition="in" filter="fade">
                                      <p:cBhvr>
                                        <p:cTn id="100" dur="500"/>
                                        <p:tgtEl>
                                          <p:spTgt spid="84"/>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74"/>
                                        </p:tgtEl>
                                        <p:attrNameLst>
                                          <p:attrName>style.visibility</p:attrName>
                                        </p:attrNameLst>
                                      </p:cBhvr>
                                      <p:to>
                                        <p:strVal val="visible"/>
                                      </p:to>
                                    </p:set>
                                    <p:animEffect transition="in" filter="wipe(left)">
                                      <p:cBhvr>
                                        <p:cTn id="104" dur="500"/>
                                        <p:tgtEl>
                                          <p:spTgt spid="74"/>
                                        </p:tgtEl>
                                      </p:cBhvr>
                                    </p:animEffect>
                                  </p:childTnLst>
                                </p:cTn>
                              </p:par>
                            </p:childTnLst>
                          </p:cTn>
                        </p:par>
                        <p:par>
                          <p:cTn id="105" fill="hold">
                            <p:stCondLst>
                              <p:cond delay="12000"/>
                            </p:stCondLst>
                            <p:childTnLst>
                              <p:par>
                                <p:cTn id="106" presetID="22" presetClass="entr" presetSubtype="8" fill="hold" nodeType="afterEffect">
                                  <p:stCondLst>
                                    <p:cond delay="0"/>
                                  </p:stCondLst>
                                  <p:childTnLst>
                                    <p:set>
                                      <p:cBhvr>
                                        <p:cTn id="107" dur="1" fill="hold">
                                          <p:stCondLst>
                                            <p:cond delay="0"/>
                                          </p:stCondLst>
                                        </p:cTn>
                                        <p:tgtEl>
                                          <p:spTgt spid="103"/>
                                        </p:tgtEl>
                                        <p:attrNameLst>
                                          <p:attrName>style.visibility</p:attrName>
                                        </p:attrNameLst>
                                      </p:cBhvr>
                                      <p:to>
                                        <p:strVal val="visible"/>
                                      </p:to>
                                    </p:set>
                                    <p:animEffect transition="in" filter="wipe(left)">
                                      <p:cBhvr>
                                        <p:cTn id="108"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48" grpId="0" animBg="1"/>
      <p:bldP spid="80" grpId="0" animBg="1"/>
      <p:bldP spid="10249" grpId="0" animBg="1"/>
      <p:bldP spid="79" grpId="0" animBg="1"/>
      <p:bldP spid="10250" grpId="0" animBg="1"/>
      <p:bldP spid="83" grpId="0" animBg="1"/>
      <p:bldP spid="10251" grpId="0" animBg="1"/>
      <p:bldP spid="10252" grpId="0" animBg="1"/>
      <p:bldP spid="8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rgbClr val="9000FF">
              <a:alpha val="75000"/>
            </a:srgb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830997"/>
          </a:xfrm>
          <a:prstGeom prst="rect">
            <a:avLst/>
          </a:prstGeom>
          <a:solidFill>
            <a:schemeClr val="tx1">
              <a:alpha val="40000"/>
            </a:schemeClr>
          </a:solidFill>
          <a:ln w="6350">
            <a:solidFill>
              <a:schemeClr val="tx1"/>
            </a:solidFill>
          </a:ln>
          <a:effectLst/>
        </p:spPr>
        <p:txBody>
          <a:bodyPr wrap="square" rtlCol="0">
            <a:spAutoFit/>
          </a:bodyPr>
          <a:lstStyle/>
          <a:p>
            <a:pPr defTabSz="1219170">
              <a:spcBef>
                <a:spcPct val="20000"/>
              </a:spcBef>
              <a:defRPr/>
            </a:pPr>
            <a:r>
              <a:rPr lang="en-US" sz="1600" dirty="0">
                <a:solidFill>
                  <a:schemeClr val="bg1"/>
                </a:solidFill>
              </a:rPr>
              <a:t>Show visuals above and describe each picture to the left. These should highlight or support your idea/topic. Use this section to give additional information which may not be picture specific.</a:t>
            </a:r>
          </a:p>
        </p:txBody>
      </p:sp>
      <p:sp>
        <p:nvSpPr>
          <p:cNvPr id="10" name="Rectangle 9"/>
          <p:cNvSpPr/>
          <p:nvPr/>
        </p:nvSpPr>
        <p:spPr>
          <a:xfrm>
            <a:off x="735264" y="1113169"/>
            <a:ext cx="3375280" cy="533245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solidFill>
            <a:srgbClr val="00B0F0"/>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rgbClr val="ED7D31"/>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8" name="Text Placeholder 3"/>
          <p:cNvSpPr txBox="1">
            <a:spLocks/>
          </p:cNvSpPr>
          <p:nvPr/>
        </p:nvSpPr>
        <p:spPr>
          <a:xfrm>
            <a:off x="924695" y="1395988"/>
            <a:ext cx="2996418" cy="195130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00B0F0"/>
                </a:solidFill>
                <a:cs typeface="+mj-cs"/>
              </a:rPr>
              <a:t>Title Goes Here</a:t>
            </a:r>
          </a:p>
          <a:p>
            <a:pPr defTabSz="1219170">
              <a:spcBef>
                <a:spcPct val="20000"/>
              </a:spcBef>
              <a:defRPr/>
            </a:pPr>
            <a:endParaRPr lang="en-US" sz="900" b="1" dirty="0">
              <a:solidFill>
                <a:srgbClr val="5B9BD5"/>
              </a:solidFill>
              <a:cs typeface="+mj-cs"/>
            </a:endParaRPr>
          </a:p>
          <a:p>
            <a:pPr algn="l"/>
            <a:r>
              <a:rPr lang="en-US" sz="1400" dirty="0">
                <a:solidFill>
                  <a:schemeClr val="bg2">
                    <a:lumMod val="10000"/>
                  </a:schemeClr>
                </a:solidFill>
              </a:rPr>
              <a:t>Use this text box to describe the images to the right. To change these images, right click anywhere within the image, then choose “format picture” from the drop down menu. Click the “fill” icon in the right screen, then click the File button to browse and find your image. </a:t>
            </a:r>
            <a:endParaRPr lang="en-US" sz="1333" dirty="0">
              <a:solidFill>
                <a:schemeClr val="bg2">
                  <a:lumMod val="10000"/>
                </a:schemeClr>
              </a:solidFill>
            </a:endParaRPr>
          </a:p>
        </p:txBody>
      </p:sp>
      <p:sp>
        <p:nvSpPr>
          <p:cNvPr id="39" name="Text Placeholder 3"/>
          <p:cNvSpPr txBox="1">
            <a:spLocks/>
          </p:cNvSpPr>
          <p:nvPr/>
        </p:nvSpPr>
        <p:spPr>
          <a:xfrm>
            <a:off x="924695" y="4211505"/>
            <a:ext cx="2996418" cy="152041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800" b="1" dirty="0">
                <a:solidFill>
                  <a:srgbClr val="ED7D31"/>
                </a:solidFill>
                <a:cs typeface="+mj-cs"/>
              </a:rPr>
              <a:t>Title Goes Here</a:t>
            </a:r>
          </a:p>
          <a:p>
            <a:pPr defTabSz="1219170">
              <a:spcBef>
                <a:spcPct val="20000"/>
              </a:spcBef>
              <a:defRPr/>
            </a:pPr>
            <a:endParaRPr lang="en-US" sz="900" b="1" dirty="0">
              <a:solidFill>
                <a:schemeClr val="bg2">
                  <a:lumMod val="10000"/>
                </a:schemeClr>
              </a:solidFill>
              <a:cs typeface="+mj-cs"/>
            </a:endParaRPr>
          </a:p>
          <a:p>
            <a:pPr algn="l"/>
            <a:r>
              <a:rPr lang="en-US" sz="1400" dirty="0">
                <a:solidFill>
                  <a:schemeClr val="bg2">
                    <a:lumMod val="10000"/>
                  </a:schemeClr>
                </a:solidFill>
              </a:rPr>
              <a:t>Images that are not 3x4 ratio (example 300px x 400px) will distort to fit the available space. To prevent this choose images close to this ratio, to prevent excessive distortion. </a:t>
            </a:r>
          </a:p>
        </p:txBody>
      </p:sp>
      <p:sp>
        <p:nvSpPr>
          <p:cNvPr id="26" name="Oval 25"/>
          <p:cNvSpPr>
            <a:spLocks noChangeAspect="1"/>
          </p:cNvSpPr>
          <p:nvPr/>
        </p:nvSpPr>
        <p:spPr bwMode="auto">
          <a:xfrm>
            <a:off x="6631889" y="1080903"/>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01</a:t>
            </a:r>
          </a:p>
        </p:txBody>
      </p:sp>
      <p:sp>
        <p:nvSpPr>
          <p:cNvPr id="27" name="Oval 26"/>
          <p:cNvSpPr>
            <a:spLocks noChangeAspect="1"/>
          </p:cNvSpPr>
          <p:nvPr/>
        </p:nvSpPr>
        <p:spPr bwMode="auto">
          <a:xfrm>
            <a:off x="10083155" y="1127504"/>
            <a:ext cx="640080" cy="640080"/>
          </a:xfrm>
          <a:prstGeom prst="ellipse">
            <a:avLst/>
          </a:prstGeom>
          <a:no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2800" dirty="0">
                <a:solidFill>
                  <a:schemeClr val="bg1"/>
                </a:solidFill>
                <a:latin typeface="+mj-lt"/>
              </a:rPr>
              <a:t>02</a:t>
            </a:r>
          </a:p>
        </p:txBody>
      </p:sp>
      <p:grpSp>
        <p:nvGrpSpPr>
          <p:cNvPr id="45" name="Group 24"/>
          <p:cNvGrpSpPr/>
          <p:nvPr/>
        </p:nvGrpSpPr>
        <p:grpSpPr>
          <a:xfrm>
            <a:off x="1747668" y="3677798"/>
            <a:ext cx="1350472" cy="203200"/>
            <a:chOff x="4168751" y="2495551"/>
            <a:chExt cx="1012854" cy="152400"/>
          </a:xfrm>
          <a:solidFill>
            <a:schemeClr val="bg2">
              <a:lumMod val="10000"/>
            </a:schemeClr>
          </a:solidFill>
        </p:grpSpPr>
        <p:sp>
          <p:nvSpPr>
            <p:cNvPr id="46" name="Oval 4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7" name="Oval 4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8" name="Oval 4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9" name="Oval 48"/>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0" name="Oval 49"/>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1" name="Oval 50"/>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52" name="Oval 51"/>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75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200496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4"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up)">
                                      <p:cBhvr>
                                        <p:cTn id="21" dur="500"/>
                                        <p:tgtEl>
                                          <p:spTgt spid="24"/>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animEffect transition="in" filter="fade">
                                      <p:cBhvr>
                                        <p:cTn id="27" dur="500"/>
                                        <p:tgtEl>
                                          <p:spTgt spid="26"/>
                                        </p:tgtEl>
                                      </p:cBhvr>
                                    </p:animEffect>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childTnLst>
                          </p:cTn>
                        </p:par>
                        <p:par>
                          <p:cTn id="38" fill="hold">
                            <p:stCondLst>
                              <p:cond delay="5000"/>
                            </p:stCondLst>
                            <p:childTnLst>
                              <p:par>
                                <p:cTn id="39" presetID="16" presetClass="entr" presetSubtype="21"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barn(inVertical)">
                                      <p:cBhvr>
                                        <p:cTn id="41" dur="500"/>
                                        <p:tgtEl>
                                          <p:spTgt spid="45"/>
                                        </p:tgtEl>
                                      </p:cBhvr>
                                    </p:animEffect>
                                  </p:childTnLst>
                                </p:cTn>
                              </p:par>
                            </p:childTnLst>
                          </p:cTn>
                        </p:par>
                        <p:par>
                          <p:cTn id="42" fill="hold">
                            <p:stCondLst>
                              <p:cond delay="5500"/>
                            </p:stCondLst>
                            <p:childTnLst>
                              <p:par>
                                <p:cTn id="43" presetID="22" presetClass="entr" presetSubtype="4"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down)">
                                      <p:cBhvr>
                                        <p:cTn id="45" dur="500"/>
                                        <p:tgtEl>
                                          <p:spTgt spid="28"/>
                                        </p:tgtEl>
                                      </p:cBhvr>
                                    </p:animEffect>
                                  </p:childTnLst>
                                </p:cTn>
                              </p:par>
                            </p:childTnLst>
                          </p:cTn>
                        </p:par>
                        <p:par>
                          <p:cTn id="46" fill="hold">
                            <p:stCondLst>
                              <p:cond delay="6000"/>
                            </p:stCondLst>
                            <p:childTnLst>
                              <p:par>
                                <p:cTn id="47" presetID="22" presetClass="entr" presetSubtype="1"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up)">
                                      <p:cBhvr>
                                        <p:cTn id="49" dur="500"/>
                                        <p:tgtEl>
                                          <p:spTgt spid="29"/>
                                        </p:tgtEl>
                                      </p:cBhvr>
                                    </p:animEffect>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8500"/>
                            </p:stCondLst>
                            <p:childTnLst>
                              <p:par>
                                <p:cTn id="67" presetID="22" presetClass="entr" presetSubtype="8" fill="hold" grpId="0" nodeType="afterEffect">
                                  <p:stCondLst>
                                    <p:cond delay="0"/>
                                  </p:stCondLst>
                                  <p:childTnLst>
                                    <p:set>
                                      <p:cBhvr>
                                        <p:cTn id="68" dur="1" fill="hold">
                                          <p:stCondLst>
                                            <p:cond delay="0"/>
                                          </p:stCondLst>
                                        </p:cTn>
                                        <p:tgtEl>
                                          <p:spTgt spid="5"/>
                                        </p:tgtEl>
                                        <p:attrNameLst>
                                          <p:attrName>style.visibility</p:attrName>
                                        </p:attrNameLst>
                                      </p:cBhvr>
                                      <p:to>
                                        <p:strVal val="visible"/>
                                      </p:to>
                                    </p:set>
                                    <p:animEffect transition="in" filter="wipe(left)">
                                      <p:cBhvr>
                                        <p:cTn id="6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7106</TotalTime>
  <Words>2628</Words>
  <Application>Microsoft Office PowerPoint</Application>
  <PresentationFormat>Widescreen</PresentationFormat>
  <Paragraphs>162</Paragraphs>
  <Slides>16</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2423</cp:revision>
  <dcterms:created xsi:type="dcterms:W3CDTF">2015-12-31T02:20:12Z</dcterms:created>
  <dcterms:modified xsi:type="dcterms:W3CDTF">2016-08-15T08:56:56Z</dcterms:modified>
</cp:coreProperties>
</file>