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0" r:id="rId3"/>
    <p:sldId id="342" r:id="rId4"/>
    <p:sldId id="339" r:id="rId5"/>
    <p:sldId id="344" r:id="rId6"/>
    <p:sldId id="345" r:id="rId7"/>
    <p:sldId id="349" r:id="rId8"/>
    <p:sldId id="347" r:id="rId9"/>
    <p:sldId id="346"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969696"/>
    <a:srgbClr val="A5A5A5"/>
    <a:srgbClr val="DE6E22"/>
    <a:srgbClr val="ED7D31"/>
    <a:srgbClr val="FFC000"/>
    <a:srgbClr val="00B0F0"/>
    <a:srgbClr val="5B9BD5"/>
    <a:srgbClr val="598938"/>
    <a:srgbClr val="4341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4" d="100"/>
          <a:sy n="64" d="100"/>
        </p:scale>
        <p:origin x="84" y="92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rgbClr val="9000FF">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10510" y="334462"/>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5000"/>
                </a:srgbClr>
              </a:solidFill>
              <a:ln w="6350">
                <a:solidFill>
                  <a:srgbClr val="9000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rgbClr val="9000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Developed For Kids-</a:t>
              </a:r>
            </a:p>
          </p:txBody>
        </p:sp>
      </p:grpSp>
      <p:grpSp>
        <p:nvGrpSpPr>
          <p:cNvPr id="31" name="Group 30"/>
          <p:cNvGrpSpPr/>
          <p:nvPr/>
        </p:nvGrpSpPr>
        <p:grpSpPr>
          <a:xfrm>
            <a:off x="540288" y="5920521"/>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rgbClr val="9000FF">
                  <a:alpha val="40000"/>
                </a:srgbClr>
              </a:solidFill>
              <a:ln w="635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95000"/>
                      </a:schemeClr>
                    </a:solidFill>
                    <a:cs typeface="Estrangelo Edessa" panose="03080600000000000000" pitchFamily="66" charset="0"/>
                  </a:rPr>
                  <a:t>By Jimmy Sager – August 15,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rgbClr val="9000FF">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95000"/>
                  </a:schemeClr>
                </a:solidFill>
              </a:rPr>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95000"/>
                  </a:schemeClr>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95000"/>
                  </a:schemeClr>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bg1">
                    <a:lumMod val="9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rgbClr val="9000FF">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8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8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rgbClr val="9000FF">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a:t>
            </a:r>
            <a:r>
              <a:rPr lang="en-US" sz="1400" dirty="0">
                <a:solidFill>
                  <a:schemeClr val="bg2">
                    <a:lumMod val="10000"/>
                  </a:schemeClr>
                </a:solidFill>
              </a:rPr>
              <a:t>.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rgbClr val="9000FF">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7103</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2415</cp:revision>
  <dcterms:created xsi:type="dcterms:W3CDTF">2015-12-31T02:20:12Z</dcterms:created>
  <dcterms:modified xsi:type="dcterms:W3CDTF">2016-08-15T08:53:17Z</dcterms:modified>
</cp:coreProperties>
</file>