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39" r:id="rId3"/>
    <p:sldId id="344" r:id="rId4"/>
    <p:sldId id="345" r:id="rId5"/>
    <p:sldId id="349" r:id="rId6"/>
    <p:sldId id="347" r:id="rId7"/>
    <p:sldId id="346" r:id="rId8"/>
    <p:sldId id="350" r:id="rId9"/>
    <p:sldId id="342"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6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1">
                  <a:alpha val="25000"/>
                </a:schemeClr>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2">
                      <a:lumMod val="10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2">
                      <a:lumMod val="10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2">
                        <a:lumMod val="10000"/>
                      </a:schemeClr>
                    </a:solidFill>
                    <a:latin typeface="+mj-lt"/>
                    <a:cs typeface="Estrangelo Edessa" panose="03080600000000000000" pitchFamily="66" charset="0"/>
                  </a:rPr>
                  <a:t>By Jimmy Sager – August 13,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2">
                    <a:lumMod val="10000"/>
                  </a:schemeClr>
                </a:solidFill>
              </a:rPr>
              <a:t>List where you got your information from below.</a:t>
            </a:r>
            <a:endParaRPr lang="en-US" sz="2400" dirty="0">
              <a:solidFill>
                <a:schemeClr val="bg2">
                  <a:lumMod val="10000"/>
                </a:schemeClr>
              </a:solidFill>
              <a:cs typeface="Estrangelo Edessa" panose="03080600000000000000" pitchFamily="66" charset="0"/>
            </a:endParaRPr>
          </a:p>
          <a:p>
            <a:endParaRPr lang="en-US" sz="2400" dirty="0">
              <a:solidFill>
                <a:schemeClr val="bg2">
                  <a:lumMod val="10000"/>
                </a:schemeClr>
              </a:solidFill>
            </a:endParaRPr>
          </a:p>
          <a:p>
            <a:pPr marL="457200" indent="-457200">
              <a:buFont typeface="Arial" panose="020B0604020202020204" pitchFamily="34" charset="0"/>
              <a:buChar char="•"/>
            </a:pPr>
            <a:r>
              <a:rPr lang="en-US" sz="2400" dirty="0">
                <a:solidFill>
                  <a:schemeClr val="bg2">
                    <a:lumMod val="10000"/>
                  </a:schemeClr>
                </a:solidFill>
              </a:rPr>
              <a:t>Sage-Fox.com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2">
                    <a:lumMod val="10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2">
                    <a:lumMod val="10000"/>
                  </a:schemeClr>
                </a:solidFill>
              </a:rPr>
              <a:t>I do what Jimmy and Morgan tell me to do.</a:t>
            </a:r>
            <a:endParaRPr lang="en-US" dirty="0">
              <a:solidFill>
                <a:schemeClr val="bg2">
                  <a:lumMod val="10000"/>
                </a:schemeClr>
              </a:solidFill>
            </a:endParaRPr>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2">
                    <a:lumMod val="10000"/>
                  </a:schemeClr>
                </a:solidFill>
              </a:rPr>
              <a:t>CEO</a:t>
            </a:r>
          </a:p>
        </p:txBody>
      </p:sp>
      <p:sp>
        <p:nvSpPr>
          <p:cNvPr id="10" name="Text Placeholder 9"/>
          <p:cNvSpPr>
            <a:spLocks noGrp="1"/>
          </p:cNvSpPr>
          <p:nvPr>
            <p:ph type="body" sz="half" idx="56"/>
          </p:nvPr>
        </p:nvSpPr>
        <p:spPr/>
        <p:txBody>
          <a:bodyPr/>
          <a:lstStyle/>
          <a:p>
            <a:r>
              <a:rPr lang="en-US" sz="1600" dirty="0">
                <a:solidFill>
                  <a:schemeClr val="bg2">
                    <a:lumMod val="10000"/>
                  </a:schemeClr>
                </a:solidFill>
              </a:rPr>
              <a:t>Management of overall operations, development  &amp; integration.</a:t>
            </a:r>
            <a:endParaRPr lang="en-US" sz="1600" dirty="0">
              <a:solidFill>
                <a:schemeClr val="bg2">
                  <a:lumMod val="10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2">
                    <a:lumMod val="10000"/>
                  </a:schemeClr>
                </a:solidFill>
              </a:rPr>
              <a:t>CFO</a:t>
            </a:r>
          </a:p>
        </p:txBody>
      </p:sp>
      <p:sp>
        <p:nvSpPr>
          <p:cNvPr id="14" name="Text Placeholder 13"/>
          <p:cNvSpPr>
            <a:spLocks noGrp="1"/>
          </p:cNvSpPr>
          <p:nvPr>
            <p:ph type="body" sz="half" idx="60"/>
          </p:nvPr>
        </p:nvSpPr>
        <p:spPr/>
        <p:txBody>
          <a:bodyPr/>
          <a:lstStyle/>
          <a:p>
            <a:r>
              <a:rPr lang="en-US" sz="1600" dirty="0">
                <a:solidFill>
                  <a:schemeClr val="bg2">
                    <a:lumMod val="10000"/>
                  </a:schemeClr>
                </a:solidFill>
              </a:rPr>
              <a:t>Financial planning, risk management and cart integration.</a:t>
            </a:r>
            <a:endParaRPr lang="en-US" sz="1600" dirty="0">
              <a:solidFill>
                <a:schemeClr val="bg2">
                  <a:lumMod val="10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2">
                    <a:lumMod val="10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2">
                    <a:lumMod val="10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2">
              <a:lumMod val="10000"/>
            </a:schemeClr>
          </a:solidFill>
        </p:grpSpPr>
        <p:cxnSp>
          <p:nvCxnSpPr>
            <p:cNvPr id="68" name="Straight Connector 67"/>
            <p:cNvCxnSpPr/>
            <p:nvPr/>
          </p:nvCxnSpPr>
          <p:spPr>
            <a:xfrm flipV="1">
              <a:off x="6096000" y="1379308"/>
              <a:ext cx="0" cy="5029200"/>
            </a:xfrm>
            <a:prstGeom prst="line">
              <a:avLst/>
            </a:prstGeom>
            <a:grpFill/>
            <a:ln w="19050">
              <a:solidFill>
                <a:schemeClr val="tx1"/>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5467</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2016</cp:revision>
  <dcterms:created xsi:type="dcterms:W3CDTF">2015-12-31T02:20:12Z</dcterms:created>
  <dcterms:modified xsi:type="dcterms:W3CDTF">2016-08-14T01:12:54Z</dcterms:modified>
</cp:coreProperties>
</file>