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46" r:id="rId3"/>
    <p:sldId id="350" r:id="rId4"/>
    <p:sldId id="342" r:id="rId5"/>
    <p:sldId id="339" r:id="rId6"/>
    <p:sldId id="344" r:id="rId7"/>
    <p:sldId id="345" r:id="rId8"/>
    <p:sldId id="349" r:id="rId9"/>
    <p:sldId id="347"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4" d="100"/>
          <a:sy n="64" d="100"/>
        </p:scale>
        <p:origin x="72" y="92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rgbClr val="00206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rgbClr val="00206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3.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1.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9.jpg"/><Relationship Id="rId5" Type="http://schemas.openxmlformats.org/officeDocument/2006/relationships/image" Target="../media/image12.jpg"/><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1.jpg"/><Relationship Id="rId5" Type="http://schemas.openxmlformats.org/officeDocument/2006/relationships/image" Target="../media/image9.jpg"/><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334462"/>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rgbClr val="002060">
                  <a:alpha val="25000"/>
                </a:srgbClr>
              </a:solidFill>
              <a:ln w="6350">
                <a:solidFill>
                  <a:srgbClr val="00206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rgbClr val="00206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9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95000"/>
                    </a:schemeClr>
                  </a:solidFill>
                  <a:latin typeface="+mj-lt"/>
                  <a:cs typeface="Estrangelo Edessa" panose="03080600000000000000" pitchFamily="66" charset="0"/>
                </a:rPr>
                <a:t>- Developed For Kids-</a:t>
              </a:r>
            </a:p>
          </p:txBody>
        </p:sp>
      </p:grpSp>
      <p:grpSp>
        <p:nvGrpSpPr>
          <p:cNvPr id="31" name="Group 30"/>
          <p:cNvGrpSpPr/>
          <p:nvPr/>
        </p:nvGrpSpPr>
        <p:grpSpPr>
          <a:xfrm>
            <a:off x="540288" y="5920521"/>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rgbClr val="002060">
                  <a:alpha val="40000"/>
                </a:srgbClr>
              </a:solidFill>
              <a:ln w="63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lumMod val="95000"/>
                      </a:schemeClr>
                    </a:solidFill>
                    <a:cs typeface="Estrangelo Edessa" panose="03080600000000000000" pitchFamily="66" charset="0"/>
                  </a:rPr>
                  <a:t>By Jimmy Sager – August 15,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rgbClr val="00206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8" name="Group 7"/>
          <p:cNvGrpSpPr/>
          <p:nvPr/>
        </p:nvGrpSpPr>
        <p:grpSpPr>
          <a:xfrm>
            <a:off x="127357" y="-21594"/>
            <a:ext cx="2524868" cy="613385"/>
            <a:chOff x="127357" y="-6354"/>
            <a:chExt cx="2524868" cy="613385"/>
          </a:xfrm>
        </p:grpSpPr>
        <p:sp>
          <p:nvSpPr>
            <p:cNvPr id="9" name="Round Same Side Corner Rectangle 8"/>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 name="TextBox 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rgbClr val="00206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lumMod val="85000"/>
                  </a:schemeClr>
                </a:solidFill>
              </a:rPr>
              <a:t>I do what Jimmy and Morgan tell me to do.</a:t>
            </a:r>
            <a:endParaRPr lang="en-US" dirty="0">
              <a:solidFill>
                <a:schemeClr val="bg1">
                  <a:lumMod val="85000"/>
                </a:schemeClr>
              </a:solidFill>
            </a:endParaRPr>
          </a:p>
        </p:txBody>
      </p:sp>
      <p:sp>
        <p:nvSpPr>
          <p:cNvPr id="6" name="Text Placeholder 5"/>
          <p:cNvSpPr>
            <a:spLocks noGrp="1"/>
          </p:cNvSpPr>
          <p:nvPr>
            <p:ph type="body" sz="half" idx="51"/>
          </p:nvPr>
        </p:nvSpPr>
        <p:spPr/>
        <p:txBody>
          <a:bodyPr/>
          <a:lstStyle/>
          <a:p>
            <a:pPr lvl="0"/>
            <a:r>
              <a:rPr lang="en-US" sz="2000" dirty="0">
                <a:solidFill>
                  <a:schemeClr val="bg1">
                    <a:lumMod val="95000"/>
                  </a:schemeClr>
                </a:solidFill>
              </a:rPr>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lumMod val="85000"/>
                  </a:schemeClr>
                </a:solidFill>
              </a:rPr>
              <a:t>Management of overall operations, development  &amp; integration.</a:t>
            </a:r>
            <a:endParaRPr lang="en-US" sz="1600" dirty="0">
              <a:solidFill>
                <a:schemeClr val="bg1">
                  <a:lumMod val="85000"/>
                </a:schemeClr>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chemeClr val="bg1">
                    <a:lumMod val="95000"/>
                  </a:schemeClr>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lumMod val="85000"/>
                  </a:schemeClr>
                </a:solidFill>
              </a:rPr>
              <a:t>Financial planning, risk management and cart integration.</a:t>
            </a:r>
            <a:endParaRPr lang="en-US" sz="1600" dirty="0">
              <a:solidFill>
                <a:schemeClr val="bg1">
                  <a:lumMod val="85000"/>
                </a:schemeClr>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chemeClr val="bg1">
                    <a:lumMod val="95000"/>
                  </a:schemeClr>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lumMod val="85000"/>
                  </a:schemeClr>
                </a:solidFill>
              </a:rPr>
              <a:t>When you have a problem, Lori will be there to guide you.</a:t>
            </a:r>
          </a:p>
        </p:txBody>
      </p:sp>
      <p:sp>
        <p:nvSpPr>
          <p:cNvPr id="19" name="Text Placeholder 18"/>
          <p:cNvSpPr>
            <a:spLocks noGrp="1"/>
          </p:cNvSpPr>
          <p:nvPr>
            <p:ph type="body" sz="half" idx="65"/>
          </p:nvPr>
        </p:nvSpPr>
        <p:spPr/>
        <p:txBody>
          <a:bodyPr/>
          <a:lstStyle/>
          <a:p>
            <a:pPr lvl="0"/>
            <a:r>
              <a:rPr lang="en-US" sz="2000" dirty="0">
                <a:solidFill>
                  <a:schemeClr val="bg1">
                    <a:lumMod val="9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3" name="Group 22"/>
          <p:cNvGrpSpPr/>
          <p:nvPr/>
        </p:nvGrpSpPr>
        <p:grpSpPr>
          <a:xfrm>
            <a:off x="127357" y="-21594"/>
            <a:ext cx="2524868" cy="613385"/>
            <a:chOff x="127357" y="-6354"/>
            <a:chExt cx="2524868" cy="613385"/>
          </a:xfrm>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rgbClr val="002060">
              <a:alpha val="75000"/>
            </a:srgb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grpSp>
        <p:nvGrpSpPr>
          <p:cNvPr id="30" name="Group 29"/>
          <p:cNvGrpSpPr/>
          <p:nvPr/>
        </p:nvGrpSpPr>
        <p:grpSpPr>
          <a:xfrm>
            <a:off x="127357" y="-21594"/>
            <a:ext cx="2524868" cy="613385"/>
            <a:chOff x="127357" y="-6354"/>
            <a:chExt cx="2524868" cy="613385"/>
          </a:xfrm>
        </p:grpSpPr>
        <p:sp>
          <p:nvSpPr>
            <p:cNvPr id="31" name="Round Same Side Corner Rectangle 30"/>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2" name="TextBox 3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rgbClr val="00206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0" name="Group 9"/>
          <p:cNvGrpSpPr/>
          <p:nvPr/>
        </p:nvGrpSpPr>
        <p:grpSpPr>
          <a:xfrm>
            <a:off x="127357" y="-21594"/>
            <a:ext cx="2524868" cy="613385"/>
            <a:chOff x="127357" y="-6354"/>
            <a:chExt cx="2524868" cy="613385"/>
          </a:xfrm>
        </p:grpSpPr>
        <p:sp>
          <p:nvSpPr>
            <p:cNvPr id="11" name="Round Same Side Corner Rectangle 10"/>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2" name="TextBox 1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rgbClr val="00206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8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8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127357" y="-21594"/>
            <a:ext cx="2524868" cy="613385"/>
            <a:chOff x="127357" y="-6354"/>
            <a:chExt cx="2524868" cy="613385"/>
          </a:xfrm>
        </p:grpSpPr>
        <p:sp>
          <p:nvSpPr>
            <p:cNvPr id="57" name="Round Same Side Corner Rectangle 56"/>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8" name="TextBox 5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rgbClr val="002060">
              <a:alpha val="75000"/>
            </a:srgb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12" name="Group 11"/>
          <p:cNvGrpSpPr/>
          <p:nvPr/>
        </p:nvGrpSpPr>
        <p:grpSpPr>
          <a:xfrm>
            <a:off x="127357" y="-21594"/>
            <a:ext cx="2524868" cy="613385"/>
            <a:chOff x="127357" y="-6354"/>
            <a:chExt cx="2524868" cy="613385"/>
          </a:xfrm>
        </p:grpSpPr>
        <p:sp>
          <p:nvSpPr>
            <p:cNvPr id="14" name="Round Same Side Corner Rectangle 13"/>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5" name="TextBox 1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000" b="-3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rgbClr val="00206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chemeClr val="bg1">
                    <a:lumMod val="95000"/>
                  </a:schemeClr>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a:t>
            </a:r>
            <a:r>
              <a:rPr lang="en-US" sz="1400" dirty="0">
                <a:solidFill>
                  <a:schemeClr val="bg2">
                    <a:lumMod val="10000"/>
                  </a:schemeClr>
                </a:solidFill>
              </a:rPr>
              <a:t>. </a:t>
            </a:r>
            <a:endParaRPr lang="en-US" sz="1333" dirty="0">
              <a:solidFill>
                <a:schemeClr val="bg2">
                  <a:lumMod val="10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127357" y="-21594"/>
            <a:ext cx="2524868" cy="613385"/>
            <a:chOff x="127357" y="-6354"/>
            <a:chExt cx="2524868" cy="613385"/>
          </a:xfrm>
        </p:grpSpPr>
        <p:sp>
          <p:nvSpPr>
            <p:cNvPr id="23" name="Round Same Side Corner Rectangle 22"/>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4" name="TextBox 23"/>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rgbClr val="00206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7" name="Group 66"/>
          <p:cNvGrpSpPr/>
          <p:nvPr/>
        </p:nvGrpSpPr>
        <p:grpSpPr>
          <a:xfrm>
            <a:off x="127357" y="-21594"/>
            <a:ext cx="2524868" cy="613385"/>
            <a:chOff x="127357" y="-6354"/>
            <a:chExt cx="2524868" cy="613385"/>
          </a:xfrm>
        </p:grpSpPr>
        <p:sp>
          <p:nvSpPr>
            <p:cNvPr id="75" name="Round Same Side Corner Rectangle 74"/>
            <p:cNvSpPr/>
            <p:nvPr/>
          </p:nvSpPr>
          <p:spPr bwMode="auto">
            <a:xfrm rot="10800000" flipH="1">
              <a:off x="127357" y="-6354"/>
              <a:ext cx="2524868" cy="613385"/>
            </a:xfrm>
            <a:prstGeom prst="round2SameRect">
              <a:avLst>
                <a:gd name="adj1" fmla="val 35205"/>
                <a:gd name="adj2" fmla="val 0"/>
              </a:avLst>
            </a:prstGeom>
            <a:solidFill>
              <a:srgbClr val="002060">
                <a:alpha val="75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81" name="TextBox 80"/>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7042</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2315</cp:revision>
  <dcterms:created xsi:type="dcterms:W3CDTF">2015-12-31T02:20:12Z</dcterms:created>
  <dcterms:modified xsi:type="dcterms:W3CDTF">2016-08-15T07:51:07Z</dcterms:modified>
</cp:coreProperties>
</file>