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46" r:id="rId3"/>
    <p:sldId id="350" r:id="rId4"/>
    <p:sldId id="342" r:id="rId5"/>
    <p:sldId id="339" r:id="rId6"/>
    <p:sldId id="344" r:id="rId7"/>
    <p:sldId id="345" r:id="rId8"/>
    <p:sldId id="349" r:id="rId9"/>
    <p:sldId id="347"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4" d="100"/>
          <a:sy n="64" d="100"/>
        </p:scale>
        <p:origin x="72" y="92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rgbClr val="00206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rgbClr val="00206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3.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1.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9.jpg"/><Relationship Id="rId5" Type="http://schemas.openxmlformats.org/officeDocument/2006/relationships/image" Target="../media/image12.jpg"/><Relationship Id="rId4" Type="http://schemas.openxmlformats.org/officeDocument/2006/relationships/image" Target="../media/image10.jpg"/></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1.jpg"/><Relationship Id="rId5" Type="http://schemas.openxmlformats.org/officeDocument/2006/relationships/image" Target="../media/image9.jpg"/><Relationship Id="rId4"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0" y="334462"/>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rgbClr val="002060">
                  <a:alpha val="25000"/>
                </a:srgbClr>
              </a:solidFill>
              <a:ln w="6350">
                <a:solidFill>
                  <a:srgbClr val="00206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rgbClr val="00206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540288" y="5920521"/>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rgbClr val="002060">
                  <a:alpha val="40000"/>
                </a:srgbClr>
              </a:solidFill>
              <a:ln w="63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15,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rgbClr val="00206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rgbClr val="00206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rgbClr val="00206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rgbClr val="00206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000" b="-3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000" b="-3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rgbClr val="00206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rgbClr val="00206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000" b="-3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rgbClr val="00206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rgbClr val="00206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7042</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2315</cp:revision>
  <dcterms:created xsi:type="dcterms:W3CDTF">2015-12-31T02:20:12Z</dcterms:created>
  <dcterms:modified xsi:type="dcterms:W3CDTF">2016-08-15T07:51:07Z</dcterms:modified>
</cp:coreProperties>
</file>