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00FF"/>
    <a:srgbClr val="969696"/>
    <a:srgbClr val="A5A5A5"/>
    <a:srgbClr val="DE6E22"/>
    <a:srgbClr val="ED7D31"/>
    <a:srgbClr val="FFC000"/>
    <a:srgbClr val="00B0F0"/>
    <a:srgbClr val="5B9BD5"/>
    <a:srgbClr val="598938"/>
    <a:srgbClr val="4341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84"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1051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9000FF">
                  <a:alpha val="25000"/>
                </a:srgbClr>
              </a:solidFill>
              <a:ln w="6350">
                <a:solidFill>
                  <a:srgbClr val="9000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9000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9000FF">
                  <a:alpha val="40000"/>
                </a:srgbClr>
              </a:solidFill>
              <a:ln w="635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7100</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2410</cp:revision>
  <dcterms:created xsi:type="dcterms:W3CDTF">2015-12-31T02:20:12Z</dcterms:created>
  <dcterms:modified xsi:type="dcterms:W3CDTF">2016-08-15T08:50:59Z</dcterms:modified>
</cp:coreProperties>
</file>