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60" r:id="rId2"/>
    <p:sldId id="357" r:id="rId3"/>
    <p:sldId id="353" r:id="rId4"/>
    <p:sldId id="358" r:id="rId5"/>
    <p:sldId id="360" r:id="rId6"/>
    <p:sldId id="351" r:id="rId7"/>
    <p:sldId id="352" r:id="rId8"/>
    <p:sldId id="354" r:id="rId9"/>
    <p:sldId id="359" r:id="rId10"/>
    <p:sldId id="337" r:id="rId11"/>
    <p:sldId id="324" r:id="rId12"/>
    <p:sldId id="336" r:id="rId13"/>
    <p:sldId id="332" r:id="rId14"/>
    <p:sldId id="333" r:id="rId15"/>
    <p:sldId id="334" r:id="rId16"/>
    <p:sldId id="335"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B9BD5"/>
    <a:srgbClr val="ED7D31"/>
    <a:srgbClr val="A5A5A5"/>
    <a:srgbClr val="2386AA"/>
    <a:srgbClr val="E47B35"/>
    <a:srgbClr val="7F7F7F"/>
    <a:srgbClr val="969696"/>
    <a:srgbClr val="DE6E22"/>
    <a:srgbClr val="FFC000"/>
    <a:srgbClr val="00B0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39" autoAdjust="0"/>
    <p:restoredTop sz="94692" autoAdjust="0"/>
  </p:normalViewPr>
  <p:slideViewPr>
    <p:cSldViewPr snapToGrid="0">
      <p:cViewPr varScale="1">
        <p:scale>
          <a:sx n="64" d="100"/>
          <a:sy n="64" d="100"/>
        </p:scale>
        <p:origin x="90" y="942"/>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9/30/2017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9/30/2017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1186678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887427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8112001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3917058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97595652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7732114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1461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6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4935675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8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7043665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9/30/2017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9/30/2017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9/30/2017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9/30/2017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2557909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9/30/2017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9/30/2017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9/30/2017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843E5A7-B18C-4FD6-BC30-55176278B371}"/>
              </a:ext>
            </a:extLst>
          </p:cNvPr>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9/30/2017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a:p>
        </p:txBody>
      </p:sp>
      <p:pic>
        <p:nvPicPr>
          <p:cNvPr id="9" name="Picture 8">
            <a:hlinkClick r:id="rId21"/>
            <a:extLst>
              <a:ext uri="{FF2B5EF4-FFF2-40B4-BE49-F238E27FC236}">
                <a16:creationId xmlns:a16="http://schemas.microsoft.com/office/drawing/2014/main" id="{EDFB5C78-9210-4690-B0AD-29891559A76E}"/>
              </a:ext>
            </a:extLst>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8" r:id="rId13"/>
    <p:sldLayoutId id="2147483669" r:id="rId14"/>
    <p:sldLayoutId id="2147483670" r:id="rId15"/>
    <p:sldLayoutId id="2147483671" r:id="rId16"/>
    <p:sldLayoutId id="2147483678" r:id="rId17"/>
    <p:sldLayoutId id="2147483679" r:id="rId18"/>
    <p:sldLayoutId id="2147483680"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5.jp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1.jpg"/><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4.jpg"/><Relationship Id="rId4" Type="http://schemas.openxmlformats.org/officeDocument/2006/relationships/image" Target="../media/image15.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20" name="Group 19"/>
          <p:cNvGrpSpPr/>
          <p:nvPr/>
        </p:nvGrpSpPr>
        <p:grpSpPr>
          <a:xfrm>
            <a:off x="-21742" y="2524924"/>
            <a:ext cx="12198752" cy="1278388"/>
            <a:chOff x="4933" y="5228207"/>
            <a:chExt cx="12198752" cy="1278388"/>
          </a:xfrm>
        </p:grpSpPr>
        <p:grpSp>
          <p:nvGrpSpPr>
            <p:cNvPr id="21" name="Group 20"/>
            <p:cNvGrpSpPr/>
            <p:nvPr/>
          </p:nvGrpSpPr>
          <p:grpSpPr>
            <a:xfrm>
              <a:off x="4933" y="5228207"/>
              <a:ext cx="12198752" cy="1278388"/>
              <a:chOff x="17615" y="4603464"/>
              <a:chExt cx="12186058" cy="1544683"/>
            </a:xfrm>
          </p:grpSpPr>
          <p:sp>
            <p:nvSpPr>
              <p:cNvPr id="24" name="Freeform 23"/>
              <p:cNvSpPr/>
              <p:nvPr/>
            </p:nvSpPr>
            <p:spPr>
              <a:xfrm>
                <a:off x="17615" y="4603464"/>
                <a:ext cx="12186057"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tx1">
                  <a:alpha val="25000"/>
                </a:schemeClr>
              </a:solidFill>
              <a:ln w="6350">
                <a:solidFill>
                  <a:schemeClr val="tx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5" name="Rounded Rectangle 9"/>
              <p:cNvSpPr/>
              <p:nvPr/>
            </p:nvSpPr>
            <p:spPr>
              <a:xfrm>
                <a:off x="17617" y="4762827"/>
                <a:ext cx="12186056" cy="1248508"/>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2" name="TextBox 21"/>
            <p:cNvSpPr txBox="1"/>
            <p:nvPr/>
          </p:nvSpPr>
          <p:spPr>
            <a:xfrm>
              <a:off x="3060086" y="5304861"/>
              <a:ext cx="605912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SIMPLE TEMPLATE</a:t>
              </a:r>
            </a:p>
          </p:txBody>
        </p:sp>
        <p:sp>
          <p:nvSpPr>
            <p:cNvPr id="23" name="TextBox 22"/>
            <p:cNvSpPr txBox="1"/>
            <p:nvPr/>
          </p:nvSpPr>
          <p:spPr>
            <a:xfrm>
              <a:off x="3503969" y="5843742"/>
              <a:ext cx="5184060"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Developed For Kids-</a:t>
              </a:r>
            </a:p>
          </p:txBody>
        </p:sp>
      </p:grpSp>
      <p:grpSp>
        <p:nvGrpSpPr>
          <p:cNvPr id="31" name="Group 30"/>
          <p:cNvGrpSpPr/>
          <p:nvPr/>
        </p:nvGrpSpPr>
        <p:grpSpPr>
          <a:xfrm>
            <a:off x="463700" y="5926483"/>
            <a:ext cx="3941765" cy="640080"/>
            <a:chOff x="6118913" y="5968686"/>
            <a:chExt cx="3941765" cy="640080"/>
          </a:xfrm>
        </p:grpSpPr>
        <p:grpSp>
          <p:nvGrpSpPr>
            <p:cNvPr id="32" name="Group 31"/>
            <p:cNvGrpSpPr>
              <a:grpSpLocks noChangeAspect="1"/>
            </p:cNvGrpSpPr>
            <p:nvPr/>
          </p:nvGrpSpPr>
          <p:grpSpPr>
            <a:xfrm>
              <a:off x="6118913" y="6122272"/>
              <a:ext cx="3941765" cy="307777"/>
              <a:chOff x="6359857" y="5845568"/>
              <a:chExt cx="4504874" cy="351745"/>
            </a:xfrm>
          </p:grpSpPr>
          <p:sp>
            <p:nvSpPr>
              <p:cNvPr id="34" name="Rounded Rectangle 9"/>
              <p:cNvSpPr/>
              <p:nvPr/>
            </p:nvSpPr>
            <p:spPr>
              <a:xfrm>
                <a:off x="6359857" y="5881913"/>
                <a:ext cx="4504874" cy="307777"/>
              </a:xfrm>
              <a:prstGeom prst="rect">
                <a:avLst/>
              </a:prstGeom>
              <a:solidFill>
                <a:schemeClr val="tx1">
                  <a:alpha val="4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TextBox 34">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October 01, 2018</a:t>
                </a:r>
              </a:p>
            </p:txBody>
          </p:sp>
        </p:grpSp>
        <p:sp>
          <p:nvSpPr>
            <p:cNvPr id="33" name="Oval 32"/>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720222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900" decel="100000" fill="hold"/>
                                        <p:tgtEl>
                                          <p:spTgt spid="20"/>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37" presetClass="entr" presetSubtype="0" fill="hold" nodeType="afterEffect">
                                  <p:stCondLst>
                                    <p:cond delay="0"/>
                                  </p:stCondLst>
                                  <p:childTnLst>
                                    <p:set>
                                      <p:cBhvr>
                                        <p:cTn id="13" dur="1" fill="hold">
                                          <p:stCondLst>
                                            <p:cond delay="0"/>
                                          </p:stCondLst>
                                        </p:cTn>
                                        <p:tgtEl>
                                          <p:spTgt spid="31"/>
                                        </p:tgtEl>
                                        <p:attrNameLst>
                                          <p:attrName>style.visibility</p:attrName>
                                        </p:attrNameLst>
                                      </p:cBhvr>
                                      <p:to>
                                        <p:strVal val="visible"/>
                                      </p:to>
                                    </p:set>
                                    <p:animEffect transition="in" filter="fade">
                                      <p:cBhvr>
                                        <p:cTn id="14" dur="1000"/>
                                        <p:tgtEl>
                                          <p:spTgt spid="31"/>
                                        </p:tgtEl>
                                      </p:cBhvr>
                                    </p:animEffect>
                                    <p:anim calcmode="lin" valueType="num">
                                      <p:cBhvr>
                                        <p:cTn id="15" dur="1000" fill="hold"/>
                                        <p:tgtEl>
                                          <p:spTgt spid="31"/>
                                        </p:tgtEl>
                                        <p:attrNameLst>
                                          <p:attrName>ppt_x</p:attrName>
                                        </p:attrNameLst>
                                      </p:cBhvr>
                                      <p:tavLst>
                                        <p:tav tm="0">
                                          <p:val>
                                            <p:strVal val="#ppt_x"/>
                                          </p:val>
                                        </p:tav>
                                        <p:tav tm="100000">
                                          <p:val>
                                            <p:strVal val="#ppt_x"/>
                                          </p:val>
                                        </p:tav>
                                      </p:tavLst>
                                    </p:anim>
                                    <p:anim calcmode="lin" valueType="num">
                                      <p:cBhvr>
                                        <p:cTn id="16" dur="900" decel="100000" fill="hold"/>
                                        <p:tgtEl>
                                          <p:spTgt spid="31"/>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195" y="1861992"/>
            <a:ext cx="12192000" cy="4131821"/>
          </a:xfrm>
          <a:prstGeom prst="rect">
            <a:avLst/>
          </a:prstGeom>
          <a:solidFill>
            <a:schemeClr val="tx1">
              <a:alpha val="75000"/>
            </a:schemeClr>
          </a:solidFill>
          <a:ln w="1270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1" name="Rectangle 30"/>
          <p:cNvSpPr/>
          <p:nvPr/>
        </p:nvSpPr>
        <p:spPr>
          <a:xfrm>
            <a:off x="711521" y="-78145"/>
            <a:ext cx="10620275" cy="3657600"/>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dirty="0">
              <a:solidFill>
                <a:schemeClr val="bg1"/>
              </a:solidFill>
              <a:cs typeface="Estrangelo Edessa" panose="03080600000000000000" pitchFamily="66" charset="0"/>
            </a:endParaRPr>
          </a:p>
        </p:txBody>
      </p:sp>
      <p:sp>
        <p:nvSpPr>
          <p:cNvPr id="2" name="Rectangle 1"/>
          <p:cNvSpPr/>
          <p:nvPr/>
        </p:nvSpPr>
        <p:spPr>
          <a:xfrm>
            <a:off x="2183701" y="2690334"/>
            <a:ext cx="8822554" cy="2308324"/>
          </a:xfrm>
          <a:prstGeom prst="rect">
            <a:avLst/>
          </a:prstGeom>
        </p:spPr>
        <p:txBody>
          <a:bodyPr wrap="square">
            <a:spAutoFit/>
          </a:bodyPr>
          <a:lstStyle/>
          <a:p>
            <a:pPr algn="ctr"/>
            <a:r>
              <a:rPr lang="en-US" sz="2400" dirty="0">
                <a:solidFill>
                  <a:schemeClr val="bg1">
                    <a:lumMod val="85000"/>
                  </a:schemeClr>
                </a:solidFill>
              </a:rPr>
              <a:t>List where you got your information from below.</a:t>
            </a:r>
            <a:endParaRPr lang="en-US" sz="2400" dirty="0">
              <a:solidFill>
                <a:schemeClr val="bg1">
                  <a:lumMod val="85000"/>
                </a:schemeClr>
              </a:solidFill>
              <a:cs typeface="Estrangelo Edessa" panose="03080600000000000000" pitchFamily="66" charset="0"/>
            </a:endParaRPr>
          </a:p>
          <a:p>
            <a:endParaRPr lang="en-US" sz="2400" dirty="0">
              <a:solidFill>
                <a:schemeClr val="bg1">
                  <a:lumMod val="85000"/>
                </a:schemeClr>
              </a:solidFill>
            </a:endParaRPr>
          </a:p>
          <a:p>
            <a:pPr marL="457200" indent="-457200">
              <a:buFont typeface="Arial" panose="020B0604020202020204" pitchFamily="34" charset="0"/>
              <a:buChar char="•"/>
            </a:pPr>
            <a:r>
              <a:rPr lang="en-US" sz="2400" dirty="0">
                <a:solidFill>
                  <a:schemeClr val="bg1">
                    <a:lumMod val="85000"/>
                  </a:schemeClr>
                </a:solidFill>
              </a:rPr>
              <a:t>Sage-Fox.com</a:t>
            </a:r>
          </a:p>
          <a:p>
            <a:pPr marL="457200" indent="-457200">
              <a:buFont typeface="Arial" panose="020B0604020202020204" pitchFamily="34" charset="0"/>
              <a:buChar char="•"/>
            </a:pPr>
            <a:r>
              <a:rPr lang="en-US" sz="2400" dirty="0">
                <a:solidFill>
                  <a:schemeClr val="bg1">
                    <a:lumMod val="85000"/>
                  </a:schemeClr>
                </a:solidFill>
                <a:cs typeface="Estrangelo Edessa" panose="03080600000000000000" pitchFamily="66" charset="0"/>
              </a:rPr>
              <a:t>123.com</a:t>
            </a:r>
          </a:p>
          <a:p>
            <a:pPr marL="457200" indent="-457200">
              <a:buFont typeface="Arial" panose="020B0604020202020204" pitchFamily="34" charset="0"/>
              <a:buChar char="•"/>
            </a:pPr>
            <a:r>
              <a:rPr lang="en-US" sz="2400" dirty="0">
                <a:solidFill>
                  <a:schemeClr val="bg1">
                    <a:lumMod val="85000"/>
                  </a:schemeClr>
                </a:solidFill>
                <a:cs typeface="Estrangelo Edessa" panose="03080600000000000000" pitchFamily="66" charset="0"/>
              </a:rPr>
              <a:t>My Dad</a:t>
            </a:r>
          </a:p>
          <a:p>
            <a:pPr marL="457200" indent="-457200">
              <a:buFont typeface="Arial" panose="020B0604020202020204" pitchFamily="34" charset="0"/>
              <a:buChar char="•"/>
            </a:pPr>
            <a:r>
              <a:rPr lang="en-US" sz="2400" dirty="0">
                <a:solidFill>
                  <a:schemeClr val="bg1">
                    <a:lumMod val="85000"/>
                  </a:schemeClr>
                </a:solidFill>
                <a:cs typeface="Estrangelo Edessa" panose="03080600000000000000" pitchFamily="66" charset="0"/>
              </a:rPr>
              <a:t>History Today textbook</a:t>
            </a:r>
          </a:p>
        </p:txBody>
      </p:sp>
      <p:sp>
        <p:nvSpPr>
          <p:cNvPr id="8" name="TextBox 7">
            <a:extLst>
              <a:ext uri="{FF2B5EF4-FFF2-40B4-BE49-F238E27FC236}">
                <a16:creationId xmlns:a16="http://schemas.microsoft.com/office/drawing/2014/main" id="{9F1EC286-2548-4440-893F-2C48C631A84F}"/>
              </a:ext>
            </a:extLst>
          </p:cNvPr>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65885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barn(inVertical)">
                                      <p:cBhvr>
                                        <p:cTn id="11" dur="1000"/>
                                        <p:tgtEl>
                                          <p:spTgt spid="23"/>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up)">
                                      <p:cBhvr>
                                        <p:cTn id="15"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lumMod val="95000"/>
              <a:lumOff val="5000"/>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dirty="0">
                <a:solidFill>
                  <a:schemeClr val="bg1">
                    <a:lumMod val="8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solidFill>
              </a:rPr>
              <a:t>I do what Jimmy and Morgan tell me to do.</a:t>
            </a:r>
            <a:endParaRPr lang="en-US" dirty="0"/>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dirty="0">
                <a:solidFill>
                  <a:schemeClr val="bg1">
                    <a:lumMod val="8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solidFill>
              </a:rPr>
              <a:t>Management of overall operations, development  &amp; integration.</a:t>
            </a:r>
            <a:endParaRPr lang="en-US" sz="1600" dirty="0">
              <a:solidFill>
                <a:schemeClr val="bg1"/>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rgbClr val="FF0000"/>
                </a:solidFill>
              </a:rPr>
              <a:t>Jimmy Sager</a:t>
            </a:r>
          </a:p>
        </p:txBody>
      </p:sp>
      <p:sp>
        <p:nvSpPr>
          <p:cNvPr id="13" name="Text Placeholder 12"/>
          <p:cNvSpPr>
            <a:spLocks noGrp="1"/>
          </p:cNvSpPr>
          <p:nvPr>
            <p:ph type="body" sz="half" idx="59"/>
          </p:nvPr>
        </p:nvSpPr>
        <p:spPr/>
        <p:txBody>
          <a:bodyPr/>
          <a:lstStyle/>
          <a:p>
            <a:r>
              <a:rPr lang="en-US" dirty="0">
                <a:solidFill>
                  <a:schemeClr val="bg1">
                    <a:lumMod val="8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solidFill>
              </a:rPr>
              <a:t>Financial planning, risk management and cart integration.</a:t>
            </a:r>
            <a:endParaRPr lang="en-US" sz="1600" dirty="0">
              <a:solidFill>
                <a:schemeClr val="bg1"/>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dirty="0">
                <a:solidFill>
                  <a:schemeClr val="bg1">
                    <a:lumMod val="8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solidFill>
              </a:rPr>
              <a:t>When you have a problem, Lori will be there to guide you.</a:t>
            </a:r>
            <a:endParaRPr lang="en-US" sz="1600" dirty="0"/>
          </a:p>
        </p:txBody>
      </p:sp>
      <p:sp>
        <p:nvSpPr>
          <p:cNvPr id="19" name="Text Placeholder 18"/>
          <p:cNvSpPr>
            <a:spLocks noGrp="1"/>
          </p:cNvSpPr>
          <p:nvPr>
            <p:ph type="body" sz="half" idx="65"/>
          </p:nvPr>
        </p:nvSpPr>
        <p:spPr/>
        <p:txBody>
          <a:bodyPr/>
          <a:lstStyle/>
          <a:p>
            <a:pPr lvl="0"/>
            <a:r>
              <a:rPr lang="en-US" sz="2000" dirty="0">
                <a:solidFill>
                  <a:schemeClr val="accent6">
                    <a:lumMod val="75000"/>
                  </a:schemeClr>
                </a:solidFill>
              </a:rPr>
              <a:t>Lori Sager</a:t>
            </a:r>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l="2252" r="2252"/>
          <a:stretch>
            <a:fillRect/>
          </a:stretch>
        </p:blipFill>
        <p:spPr>
          <a:ln>
            <a:solidFill>
              <a:srgbClr val="FF0000"/>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rcRect l="1015" r="1015"/>
          <a:stretch>
            <a:fillRect/>
          </a:stretch>
        </p:blipFill>
        <p:spPr>
          <a:ln>
            <a:solidFill>
              <a:srgbClr val="E468C1"/>
            </a:solidFill>
          </a:ln>
        </p:spPr>
      </p:pic>
      <p:pic>
        <p:nvPicPr>
          <p:cNvPr id="3" name="Picture Placeholder 2"/>
          <p:cNvPicPr>
            <a:picLocks noGrp="1" noChangeAspect="1"/>
          </p:cNvPicPr>
          <p:nvPr>
            <p:ph type="pic" sz="quarter" idx="62"/>
          </p:nvPr>
        </p:nvPicPr>
        <p:blipFill>
          <a:blip r:embed="rId6">
            <a:extLst>
              <a:ext uri="{28A0092B-C50C-407E-A947-70E740481C1C}">
                <a14:useLocalDpi xmlns:a14="http://schemas.microsoft.com/office/drawing/2010/main" val="0"/>
              </a:ext>
            </a:extLst>
          </a:blip>
          <a:stretch>
            <a:fillRect/>
          </a:stretch>
        </p:blipFill>
        <p:spPr>
          <a:xfrm>
            <a:off x="9013363" y="2026581"/>
            <a:ext cx="2197616" cy="2257552"/>
          </a:xfrm>
          <a:ln>
            <a:solidFill>
              <a:schemeClr val="accent6">
                <a:lumMod val="75000"/>
              </a:schemeClr>
            </a:solidFill>
          </a:ln>
        </p:spPr>
      </p:pic>
      <p:sp>
        <p:nvSpPr>
          <p:cNvPr id="23" name="TextBox 22">
            <a:extLst>
              <a:ext uri="{FF2B5EF4-FFF2-40B4-BE49-F238E27FC236}">
                <a16:creationId xmlns:a16="http://schemas.microsoft.com/office/drawing/2014/main" id="{9CA71406-AA9E-4E32-A59E-186320CA08FA}"/>
              </a:ext>
            </a:extLst>
          </p:cNvPr>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AUTHORS SLIDE</a:t>
            </a:r>
          </a:p>
        </p:txBody>
      </p:sp>
    </p:spTree>
    <p:extLst>
      <p:ext uri="{BB962C8B-B14F-4D97-AF65-F5344CB8AC3E}">
        <p14:creationId xmlns:p14="http://schemas.microsoft.com/office/powerpoint/2010/main" val="3406434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barn(inVertical)">
                                      <p:cBhvr>
                                        <p:cTn id="10" dur="1000"/>
                                        <p:tgtEl>
                                          <p:spTgt spid="22"/>
                                        </p:tgtEl>
                                      </p:cBhvr>
                                    </p:animEffect>
                                  </p:childTnLst>
                                </p:cTn>
                              </p:par>
                            </p:childTnLst>
                          </p:cTn>
                        </p:par>
                        <p:par>
                          <p:cTn id="11" fill="hold">
                            <p:stCondLst>
                              <p:cond delay="1000"/>
                            </p:stCondLst>
                            <p:childTnLst>
                              <p:par>
                                <p:cTn id="12" presetID="23" presetClass="entr" presetSubtype="16" fill="hold" nodeType="after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p:cTn id="14" dur="500" fill="hold"/>
                                        <p:tgtEl>
                                          <p:spTgt spid="12"/>
                                        </p:tgtEl>
                                        <p:attrNameLst>
                                          <p:attrName>ppt_w</p:attrName>
                                        </p:attrNameLst>
                                      </p:cBhvr>
                                      <p:tavLst>
                                        <p:tav tm="0">
                                          <p:val>
                                            <p:fltVal val="0"/>
                                          </p:val>
                                        </p:tav>
                                        <p:tav tm="100000">
                                          <p:val>
                                            <p:strVal val="#ppt_w"/>
                                          </p:val>
                                        </p:tav>
                                      </p:tavLst>
                                    </p:anim>
                                    <p:anim calcmode="lin" valueType="num">
                                      <p:cBhvr>
                                        <p:cTn id="15" dur="500" fill="hold"/>
                                        <p:tgtEl>
                                          <p:spTgt spid="12"/>
                                        </p:tgtEl>
                                        <p:attrNameLst>
                                          <p:attrName>ppt_h</p:attrName>
                                        </p:attrNameLst>
                                      </p:cBhvr>
                                      <p:tavLst>
                                        <p:tav tm="0">
                                          <p:val>
                                            <p:fltVal val="0"/>
                                          </p:val>
                                        </p:tav>
                                        <p:tav tm="100000">
                                          <p:val>
                                            <p:strVal val="#ppt_h"/>
                                          </p:val>
                                        </p:tav>
                                      </p:tavLst>
                                    </p:anim>
                                  </p:childTnLst>
                                </p:cTn>
                              </p:par>
                            </p:childTnLst>
                          </p:cTn>
                        </p:par>
                        <p:par>
                          <p:cTn id="16" fill="hold">
                            <p:stCondLst>
                              <p:cond delay="1500"/>
                            </p:stCondLst>
                            <p:childTnLst>
                              <p:par>
                                <p:cTn id="17" presetID="10" presetClass="entr" presetSubtype="0" fill="hold" grpId="0" nodeType="afterEffect">
                                  <p:stCondLst>
                                    <p:cond delay="0"/>
                                  </p:stCondLst>
                                  <p:endCondLst>
                                    <p:cond evt="begin" delay="0"/>
                                  </p:endCondLst>
                                  <p:childTnLst>
                                    <p:set>
                                      <p:cBhvr>
                                        <p:cTn id="18" dur="1" fill="hold">
                                          <p:stCondLst>
                                            <p:cond delay="0"/>
                                          </p:stCondLst>
                                        </p:cTn>
                                        <p:tgtEl>
                                          <p:spTgt spid="6">
                                            <p:txEl>
                                              <p:pRg st="0" end="0"/>
                                            </p:txEl>
                                          </p:spTgt>
                                        </p:tgtEl>
                                        <p:attrNameLst>
                                          <p:attrName>style.visibility</p:attrName>
                                        </p:attrNameLst>
                                      </p:cBhvr>
                                      <p:to>
                                        <p:strVal val="visible"/>
                                      </p:to>
                                    </p:set>
                                    <p:animEffect transition="in" filter="fade">
                                      <p:cBhvr>
                                        <p:cTn id="19" dur="500"/>
                                        <p:tgtEl>
                                          <p:spTgt spid="6">
                                            <p:txEl>
                                              <p:pRg st="0" end="0"/>
                                            </p:txEl>
                                          </p:spTgt>
                                        </p:tgtEl>
                                      </p:cBhvr>
                                    </p:animEffect>
                                  </p:childTnLst>
                                </p:cTn>
                              </p:par>
                              <p:par>
                                <p:cTn id="20" presetID="10" presetClass="entr" presetSubtype="0" fill="hold" grpId="0" nodeType="withEffect">
                                  <p:stCondLst>
                                    <p:cond delay="0"/>
                                  </p:stCondLst>
                                  <p:endCondLst>
                                    <p:cond evt="begin" delay="0"/>
                                  </p:endCondLst>
                                  <p:childTnLst>
                                    <p:set>
                                      <p:cBhvr>
                                        <p:cTn id="21" dur="1" fill="hold">
                                          <p:stCondLst>
                                            <p:cond delay="0"/>
                                          </p:stCondLst>
                                        </p:cTn>
                                        <p:tgtEl>
                                          <p:spTgt spid="4">
                                            <p:txEl>
                                              <p:pRg st="0" end="0"/>
                                            </p:txEl>
                                          </p:spTgt>
                                        </p:tgtEl>
                                        <p:attrNameLst>
                                          <p:attrName>style.visibility</p:attrName>
                                        </p:attrNameLst>
                                      </p:cBhvr>
                                      <p:to>
                                        <p:strVal val="visible"/>
                                      </p:to>
                                    </p:set>
                                    <p:animEffect transition="in" filter="fade">
                                      <p:cBhvr>
                                        <p:cTn id="22" dur="500"/>
                                        <p:tgtEl>
                                          <p:spTgt spid="4">
                                            <p:txEl>
                                              <p:pRg st="0" end="0"/>
                                            </p:txEl>
                                          </p:spTgt>
                                        </p:tgtEl>
                                      </p:cBhvr>
                                    </p:animEffect>
                                  </p:childTnLst>
                                </p:cTn>
                              </p:par>
                            </p:childTnLst>
                          </p:cTn>
                        </p:par>
                        <p:par>
                          <p:cTn id="23" fill="hold">
                            <p:stCondLst>
                              <p:cond delay="2000"/>
                            </p:stCondLst>
                            <p:childTnLst>
                              <p:par>
                                <p:cTn id="24" presetID="2" presetClass="entr" presetSubtype="4" accel="50000" decel="50000" fill="hold" grpId="0" nodeType="afterEffect">
                                  <p:stCondLst>
                                    <p:cond delay="0"/>
                                  </p:stCondLst>
                                  <p:endCondLst>
                                    <p:cond evt="begin" delay="0"/>
                                  </p:endCondLst>
                                  <p:childTnLst>
                                    <p:set>
                                      <p:cBhvr>
                                        <p:cTn id="25" dur="1" fill="hold">
                                          <p:stCondLst>
                                            <p:cond delay="0"/>
                                          </p:stCondLst>
                                        </p:cTn>
                                        <p:tgtEl>
                                          <p:spTgt spid="5">
                                            <p:txEl>
                                              <p:pRg st="0" end="0"/>
                                            </p:txEl>
                                          </p:spTgt>
                                        </p:tgtEl>
                                        <p:attrNameLst>
                                          <p:attrName>style.visibility</p:attrName>
                                        </p:attrNameLst>
                                      </p:cBhvr>
                                      <p:to>
                                        <p:strVal val="visible"/>
                                      </p:to>
                                    </p:set>
                                    <p:anim calcmode="lin" valueType="num">
                                      <p:cBhvr additive="base">
                                        <p:cTn id="26"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8" fill="hold">
                            <p:stCondLst>
                              <p:cond delay="2500"/>
                            </p:stCondLst>
                            <p:childTnLst>
                              <p:par>
                                <p:cTn id="29" presetID="23" presetClass="entr" presetSubtype="16"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p:cTn id="31" dur="500" fill="hold"/>
                                        <p:tgtEl>
                                          <p:spTgt spid="16"/>
                                        </p:tgtEl>
                                        <p:attrNameLst>
                                          <p:attrName>ppt_w</p:attrName>
                                        </p:attrNameLst>
                                      </p:cBhvr>
                                      <p:tavLst>
                                        <p:tav tm="0">
                                          <p:val>
                                            <p:fltVal val="0"/>
                                          </p:val>
                                        </p:tav>
                                        <p:tav tm="100000">
                                          <p:val>
                                            <p:strVal val="#ppt_w"/>
                                          </p:val>
                                        </p:tav>
                                      </p:tavLst>
                                    </p:anim>
                                    <p:anim calcmode="lin" valueType="num">
                                      <p:cBhvr>
                                        <p:cTn id="32" dur="500" fill="hold"/>
                                        <p:tgtEl>
                                          <p:spTgt spid="16"/>
                                        </p:tgtEl>
                                        <p:attrNameLst>
                                          <p:attrName>ppt_h</p:attrName>
                                        </p:attrNameLst>
                                      </p:cBhvr>
                                      <p:tavLst>
                                        <p:tav tm="0">
                                          <p:val>
                                            <p:fltVal val="0"/>
                                          </p:val>
                                        </p:tav>
                                        <p:tav tm="100000">
                                          <p:val>
                                            <p:strVal val="#ppt_h"/>
                                          </p:val>
                                        </p:tav>
                                      </p:tavLst>
                                    </p:anim>
                                  </p:childTnLst>
                                </p:cTn>
                              </p:par>
                            </p:childTnLst>
                          </p:cTn>
                        </p:par>
                        <p:par>
                          <p:cTn id="33" fill="hold">
                            <p:stCondLst>
                              <p:cond delay="3000"/>
                            </p:stCondLst>
                            <p:childTnLst>
                              <p:par>
                                <p:cTn id="34" presetID="10" presetClass="entr" presetSubtype="0" fill="hold" grpId="0" nodeType="afterEffect">
                                  <p:stCondLst>
                                    <p:cond delay="0"/>
                                  </p:stCondLst>
                                  <p:endCondLst>
                                    <p:cond evt="begin" delay="0"/>
                                  </p:endCondLst>
                                  <p:childTnLst>
                                    <p:set>
                                      <p:cBhvr>
                                        <p:cTn id="35" dur="1" fill="hold">
                                          <p:stCondLst>
                                            <p:cond delay="0"/>
                                          </p:stCondLst>
                                        </p:cTn>
                                        <p:tgtEl>
                                          <p:spTgt spid="11">
                                            <p:txEl>
                                              <p:pRg st="0" end="0"/>
                                            </p:txEl>
                                          </p:spTgt>
                                        </p:tgtEl>
                                        <p:attrNameLst>
                                          <p:attrName>style.visibility</p:attrName>
                                        </p:attrNameLst>
                                      </p:cBhvr>
                                      <p:to>
                                        <p:strVal val="visible"/>
                                      </p:to>
                                    </p:set>
                                    <p:animEffect transition="in" filter="fade">
                                      <p:cBhvr>
                                        <p:cTn id="36" dur="500"/>
                                        <p:tgtEl>
                                          <p:spTgt spid="11">
                                            <p:txEl>
                                              <p:pRg st="0" end="0"/>
                                            </p:txEl>
                                          </p:spTgt>
                                        </p:tgtEl>
                                      </p:cBhvr>
                                    </p:animEffect>
                                  </p:childTnLst>
                                </p:cTn>
                              </p:par>
                              <p:par>
                                <p:cTn id="37" presetID="10" presetClass="entr" presetSubtype="0" fill="hold" grpId="0" nodeType="withEffect">
                                  <p:stCondLst>
                                    <p:cond delay="0"/>
                                  </p:stCondLst>
                                  <p:endCondLst>
                                    <p:cond evt="begin" delay="0"/>
                                  </p:endCondLst>
                                  <p:childTnLst>
                                    <p:set>
                                      <p:cBhvr>
                                        <p:cTn id="38" dur="1" fill="hold">
                                          <p:stCondLst>
                                            <p:cond delay="0"/>
                                          </p:stCondLst>
                                        </p:cTn>
                                        <p:tgtEl>
                                          <p:spTgt spid="9">
                                            <p:txEl>
                                              <p:pRg st="0" end="0"/>
                                            </p:txEl>
                                          </p:spTgt>
                                        </p:tgtEl>
                                        <p:attrNameLst>
                                          <p:attrName>style.visibility</p:attrName>
                                        </p:attrNameLst>
                                      </p:cBhvr>
                                      <p:to>
                                        <p:strVal val="visible"/>
                                      </p:to>
                                    </p:set>
                                    <p:animEffect transition="in" filter="fade">
                                      <p:cBhvr>
                                        <p:cTn id="39" dur="500"/>
                                        <p:tgtEl>
                                          <p:spTgt spid="9">
                                            <p:txEl>
                                              <p:pRg st="0" end="0"/>
                                            </p:txEl>
                                          </p:spTgt>
                                        </p:tgtEl>
                                      </p:cBhvr>
                                    </p:animEffect>
                                  </p:childTnLst>
                                </p:cTn>
                              </p:par>
                            </p:childTnLst>
                          </p:cTn>
                        </p:par>
                        <p:par>
                          <p:cTn id="40" fill="hold">
                            <p:stCondLst>
                              <p:cond delay="3500"/>
                            </p:stCondLst>
                            <p:childTnLst>
                              <p:par>
                                <p:cTn id="41" presetID="2" presetClass="entr" presetSubtype="4" accel="50000" decel="50000" fill="hold" grpId="0" nodeType="afterEffect">
                                  <p:stCondLst>
                                    <p:cond delay="0"/>
                                  </p:stCondLst>
                                  <p:endCondLst>
                                    <p:cond evt="begin" delay="0"/>
                                  </p:endCondLst>
                                  <p:childTnLst>
                                    <p:set>
                                      <p:cBhvr>
                                        <p:cTn id="42" dur="1" fill="hold">
                                          <p:stCondLst>
                                            <p:cond delay="0"/>
                                          </p:stCondLst>
                                        </p:cTn>
                                        <p:tgtEl>
                                          <p:spTgt spid="10">
                                            <p:txEl>
                                              <p:pRg st="0" end="0"/>
                                            </p:txEl>
                                          </p:spTgt>
                                        </p:tgtEl>
                                        <p:attrNameLst>
                                          <p:attrName>style.visibility</p:attrName>
                                        </p:attrNameLst>
                                      </p:cBhvr>
                                      <p:to>
                                        <p:strVal val="visible"/>
                                      </p:to>
                                    </p:set>
                                    <p:anim calcmode="lin" valueType="num">
                                      <p:cBhvr additive="base">
                                        <p:cTn id="43"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5" fill="hold">
                            <p:stCondLst>
                              <p:cond delay="4000"/>
                            </p:stCondLst>
                            <p:childTnLst>
                              <p:par>
                                <p:cTn id="46" presetID="23" presetClass="entr" presetSubtype="16" fill="hold" nodeType="afterEffect">
                                  <p:stCondLst>
                                    <p:cond delay="0"/>
                                  </p:stCondLst>
                                  <p:childTnLst>
                                    <p:set>
                                      <p:cBhvr>
                                        <p:cTn id="47" dur="1" fill="hold">
                                          <p:stCondLst>
                                            <p:cond delay="0"/>
                                          </p:stCondLst>
                                        </p:cTn>
                                        <p:tgtEl>
                                          <p:spTgt spid="20"/>
                                        </p:tgtEl>
                                        <p:attrNameLst>
                                          <p:attrName>style.visibility</p:attrName>
                                        </p:attrNameLst>
                                      </p:cBhvr>
                                      <p:to>
                                        <p:strVal val="visible"/>
                                      </p:to>
                                    </p:set>
                                    <p:anim calcmode="lin" valueType="num">
                                      <p:cBhvr>
                                        <p:cTn id="48" dur="500" fill="hold"/>
                                        <p:tgtEl>
                                          <p:spTgt spid="20"/>
                                        </p:tgtEl>
                                        <p:attrNameLst>
                                          <p:attrName>ppt_w</p:attrName>
                                        </p:attrNameLst>
                                      </p:cBhvr>
                                      <p:tavLst>
                                        <p:tav tm="0">
                                          <p:val>
                                            <p:fltVal val="0"/>
                                          </p:val>
                                        </p:tav>
                                        <p:tav tm="100000">
                                          <p:val>
                                            <p:strVal val="#ppt_w"/>
                                          </p:val>
                                        </p:tav>
                                      </p:tavLst>
                                    </p:anim>
                                    <p:anim calcmode="lin" valueType="num">
                                      <p:cBhvr>
                                        <p:cTn id="49" dur="500" fill="hold"/>
                                        <p:tgtEl>
                                          <p:spTgt spid="20"/>
                                        </p:tgtEl>
                                        <p:attrNameLst>
                                          <p:attrName>ppt_h</p:attrName>
                                        </p:attrNameLst>
                                      </p:cBhvr>
                                      <p:tavLst>
                                        <p:tav tm="0">
                                          <p:val>
                                            <p:fltVal val="0"/>
                                          </p:val>
                                        </p:tav>
                                        <p:tav tm="100000">
                                          <p:val>
                                            <p:strVal val="#ppt_h"/>
                                          </p:val>
                                        </p:tav>
                                      </p:tavLst>
                                    </p:anim>
                                  </p:childTnLst>
                                </p:cTn>
                              </p:par>
                            </p:childTnLst>
                          </p:cTn>
                        </p:par>
                        <p:par>
                          <p:cTn id="50" fill="hold">
                            <p:stCondLst>
                              <p:cond delay="4500"/>
                            </p:stCondLst>
                            <p:childTnLst>
                              <p:par>
                                <p:cTn id="51" presetID="10" presetClass="entr" presetSubtype="0" fill="hold" grpId="0" nodeType="afterEffect">
                                  <p:stCondLst>
                                    <p:cond delay="0"/>
                                  </p:stCondLst>
                                  <p:endCondLst>
                                    <p:cond evt="begin" delay="0"/>
                                  </p:endCondLst>
                                  <p:childTnLst>
                                    <p:set>
                                      <p:cBhvr>
                                        <p:cTn id="52" dur="1" fill="hold">
                                          <p:stCondLst>
                                            <p:cond delay="0"/>
                                          </p:stCondLst>
                                        </p:cTn>
                                        <p:tgtEl>
                                          <p:spTgt spid="15">
                                            <p:txEl>
                                              <p:pRg st="0" end="0"/>
                                            </p:txEl>
                                          </p:spTgt>
                                        </p:tgtEl>
                                        <p:attrNameLst>
                                          <p:attrName>style.visibility</p:attrName>
                                        </p:attrNameLst>
                                      </p:cBhvr>
                                      <p:to>
                                        <p:strVal val="visible"/>
                                      </p:to>
                                    </p:set>
                                    <p:animEffect transition="in" filter="fade">
                                      <p:cBhvr>
                                        <p:cTn id="53" dur="500"/>
                                        <p:tgtEl>
                                          <p:spTgt spid="15">
                                            <p:txEl>
                                              <p:pRg st="0" end="0"/>
                                            </p:txEl>
                                          </p:spTgt>
                                        </p:tgtEl>
                                      </p:cBhvr>
                                    </p:animEffect>
                                  </p:childTnLst>
                                </p:cTn>
                              </p:par>
                              <p:par>
                                <p:cTn id="54" presetID="10" presetClass="entr" presetSubtype="0" fill="hold" grpId="0" nodeType="withEffect">
                                  <p:stCondLst>
                                    <p:cond delay="0"/>
                                  </p:stCondLst>
                                  <p:endCondLst>
                                    <p:cond evt="begin" delay="0"/>
                                  </p:endCondLst>
                                  <p:childTnLst>
                                    <p:set>
                                      <p:cBhvr>
                                        <p:cTn id="55" dur="1" fill="hold">
                                          <p:stCondLst>
                                            <p:cond delay="0"/>
                                          </p:stCondLst>
                                        </p:cTn>
                                        <p:tgtEl>
                                          <p:spTgt spid="13">
                                            <p:txEl>
                                              <p:pRg st="0" end="0"/>
                                            </p:txEl>
                                          </p:spTgt>
                                        </p:tgtEl>
                                        <p:attrNameLst>
                                          <p:attrName>style.visibility</p:attrName>
                                        </p:attrNameLst>
                                      </p:cBhvr>
                                      <p:to>
                                        <p:strVal val="visible"/>
                                      </p:to>
                                    </p:set>
                                    <p:animEffect transition="in" filter="fade">
                                      <p:cBhvr>
                                        <p:cTn id="56" dur="500"/>
                                        <p:tgtEl>
                                          <p:spTgt spid="13">
                                            <p:txEl>
                                              <p:pRg st="0" end="0"/>
                                            </p:txEl>
                                          </p:spTgt>
                                        </p:tgtEl>
                                      </p:cBhvr>
                                    </p:animEffect>
                                  </p:childTnLst>
                                </p:cTn>
                              </p:par>
                            </p:childTnLst>
                          </p:cTn>
                        </p:par>
                        <p:par>
                          <p:cTn id="57" fill="hold">
                            <p:stCondLst>
                              <p:cond delay="5000"/>
                            </p:stCondLst>
                            <p:childTnLst>
                              <p:par>
                                <p:cTn id="58" presetID="2" presetClass="entr" presetSubtype="4" accel="50000" decel="50000" fill="hold" grpId="0" nodeType="afterEffect">
                                  <p:stCondLst>
                                    <p:cond delay="0"/>
                                  </p:stCondLst>
                                  <p:endCondLst>
                                    <p:cond evt="begin" delay="0"/>
                                  </p:endCondLst>
                                  <p:childTnLst>
                                    <p:set>
                                      <p:cBhvr>
                                        <p:cTn id="59" dur="1" fill="hold">
                                          <p:stCondLst>
                                            <p:cond delay="0"/>
                                          </p:stCondLst>
                                        </p:cTn>
                                        <p:tgtEl>
                                          <p:spTgt spid="14">
                                            <p:txEl>
                                              <p:pRg st="0" end="0"/>
                                            </p:txEl>
                                          </p:spTgt>
                                        </p:tgtEl>
                                        <p:attrNameLst>
                                          <p:attrName>style.visibility</p:attrName>
                                        </p:attrNameLst>
                                      </p:cBhvr>
                                      <p:to>
                                        <p:strVal val="visible"/>
                                      </p:to>
                                    </p:set>
                                    <p:anim calcmode="lin" valueType="num">
                                      <p:cBhvr additive="base">
                                        <p:cTn id="60"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2" fill="hold">
                            <p:stCondLst>
                              <p:cond delay="5500"/>
                            </p:stCondLst>
                            <p:childTnLst>
                              <p:par>
                                <p:cTn id="63" presetID="53" presetClass="entr" presetSubtype="16" fill="hold" nodeType="afterEffect">
                                  <p:stCondLst>
                                    <p:cond delay="0"/>
                                  </p:stCondLst>
                                  <p:childTnLst>
                                    <p:set>
                                      <p:cBhvr>
                                        <p:cTn id="64" dur="1" fill="hold">
                                          <p:stCondLst>
                                            <p:cond delay="0"/>
                                          </p:stCondLst>
                                        </p:cTn>
                                        <p:tgtEl>
                                          <p:spTgt spid="3"/>
                                        </p:tgtEl>
                                        <p:attrNameLst>
                                          <p:attrName>style.visibility</p:attrName>
                                        </p:attrNameLst>
                                      </p:cBhvr>
                                      <p:to>
                                        <p:strVal val="visible"/>
                                      </p:to>
                                    </p:set>
                                    <p:anim calcmode="lin" valueType="num">
                                      <p:cBhvr>
                                        <p:cTn id="65" dur="500" fill="hold"/>
                                        <p:tgtEl>
                                          <p:spTgt spid="3"/>
                                        </p:tgtEl>
                                        <p:attrNameLst>
                                          <p:attrName>ppt_w</p:attrName>
                                        </p:attrNameLst>
                                      </p:cBhvr>
                                      <p:tavLst>
                                        <p:tav tm="0">
                                          <p:val>
                                            <p:fltVal val="0"/>
                                          </p:val>
                                        </p:tav>
                                        <p:tav tm="100000">
                                          <p:val>
                                            <p:strVal val="#ppt_w"/>
                                          </p:val>
                                        </p:tav>
                                      </p:tavLst>
                                    </p:anim>
                                    <p:anim calcmode="lin" valueType="num">
                                      <p:cBhvr>
                                        <p:cTn id="66" dur="500" fill="hold"/>
                                        <p:tgtEl>
                                          <p:spTgt spid="3"/>
                                        </p:tgtEl>
                                        <p:attrNameLst>
                                          <p:attrName>ppt_h</p:attrName>
                                        </p:attrNameLst>
                                      </p:cBhvr>
                                      <p:tavLst>
                                        <p:tav tm="0">
                                          <p:val>
                                            <p:fltVal val="0"/>
                                          </p:val>
                                        </p:tav>
                                        <p:tav tm="100000">
                                          <p:val>
                                            <p:strVal val="#ppt_h"/>
                                          </p:val>
                                        </p:tav>
                                      </p:tavLst>
                                    </p:anim>
                                    <p:animEffect transition="in" filter="fade">
                                      <p:cBhvr>
                                        <p:cTn id="67" dur="500"/>
                                        <p:tgtEl>
                                          <p:spTgt spid="3"/>
                                        </p:tgtEl>
                                      </p:cBhvr>
                                    </p:animEffect>
                                  </p:childTnLst>
                                </p:cTn>
                              </p:par>
                            </p:childTnLst>
                          </p:cTn>
                        </p:par>
                        <p:par>
                          <p:cTn id="68" fill="hold">
                            <p:stCondLst>
                              <p:cond delay="6000"/>
                            </p:stCondLst>
                            <p:childTnLst>
                              <p:par>
                                <p:cTn id="69" presetID="10" presetClass="entr" presetSubtype="0" fill="hold" grpId="0" nodeType="afterEffect">
                                  <p:stCondLst>
                                    <p:cond delay="0"/>
                                  </p:stCondLst>
                                  <p:childTnLst>
                                    <p:set>
                                      <p:cBhvr>
                                        <p:cTn id="70" dur="1" fill="hold">
                                          <p:stCondLst>
                                            <p:cond delay="0"/>
                                          </p:stCondLst>
                                        </p:cTn>
                                        <p:tgtEl>
                                          <p:spTgt spid="19">
                                            <p:txEl>
                                              <p:pRg st="0" end="0"/>
                                            </p:txEl>
                                          </p:spTgt>
                                        </p:tgtEl>
                                        <p:attrNameLst>
                                          <p:attrName>style.visibility</p:attrName>
                                        </p:attrNameLst>
                                      </p:cBhvr>
                                      <p:to>
                                        <p:strVal val="visible"/>
                                      </p:to>
                                    </p:set>
                                    <p:animEffect transition="in" filter="fade">
                                      <p:cBhvr>
                                        <p:cTn id="71" dur="500"/>
                                        <p:tgtEl>
                                          <p:spTgt spid="19">
                                            <p:txEl>
                                              <p:pRg st="0" end="0"/>
                                            </p:txEl>
                                          </p:spTgt>
                                        </p:tgtEl>
                                      </p:cBhvr>
                                    </p:animEffect>
                                  </p:childTnLst>
                                </p:cTn>
                              </p:par>
                              <p:par>
                                <p:cTn id="72" presetID="10" presetClass="entr" presetSubtype="0" fill="hold" grpId="0" nodeType="with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65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P spid="2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chemeClr val="tx1"/>
                </a:solidFill>
              </a:rPr>
              <a:t>If you need help with our templates, these last few slides will help guide you and answer questions. Please be sure to delete these informational slides before presenting. </a:t>
            </a:r>
          </a:p>
          <a:p>
            <a:endParaRPr lang="en-US" sz="2000" dirty="0">
              <a:solidFill>
                <a:schemeClr val="tx1"/>
              </a:solidFill>
            </a:endParaRPr>
          </a:p>
          <a:p>
            <a:r>
              <a:rPr lang="en-US" sz="2000" dirty="0">
                <a:solidFill>
                  <a:schemeClr val="tx1"/>
                </a:solidFill>
              </a:rPr>
              <a:t>These templates were designed to be as easy as possible to edit, while still giving a professional and fun presentation. We provide a very small number of slides in these </a:t>
            </a:r>
            <a:r>
              <a:rPr lang="en-US" sz="2000" b="1" dirty="0">
                <a:solidFill>
                  <a:schemeClr val="tx1"/>
                </a:solidFill>
              </a:rPr>
              <a:t>Simple Templates</a:t>
            </a:r>
            <a:r>
              <a:rPr lang="en-US" sz="2000" dirty="0">
                <a:solidFill>
                  <a:schemeClr val="tx1"/>
                </a:solidFill>
              </a:rPr>
              <a:t>, so there is less clutter and confusion. After you learn to modify and use these templates, you can graduate into the more complex templates in our collection. Our templates are not the “normal” boring PowerPoints, and you will definitely stand out using our templates. So have fun, learn, be unique,  and teach others with your great presentation. </a:t>
            </a:r>
          </a:p>
          <a:p>
            <a:endParaRPr lang="en-US" dirty="0">
              <a:solidFill>
                <a:schemeClr val="tx1"/>
              </a:solidFill>
            </a:endParaRPr>
          </a:p>
          <a:p>
            <a:endParaRPr lang="en-US" dirty="0">
              <a:solidFill>
                <a:schemeClr val="tx1"/>
              </a:solidFill>
            </a:endParaRP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u="sng" dirty="0">
                <a:solidFill>
                  <a:schemeClr val="bg1"/>
                </a:solidFill>
              </a:rPr>
              <a:t>About Our PowerPoint For Kids</a:t>
            </a:r>
          </a:p>
        </p:txBody>
      </p:sp>
    </p:spTree>
    <p:extLst>
      <p:ext uri="{BB962C8B-B14F-4D97-AF65-F5344CB8AC3E}">
        <p14:creationId xmlns:p14="http://schemas.microsoft.com/office/powerpoint/2010/main" val="1505745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or personal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u="sng"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193997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u="sng" dirty="0">
                <a:solidFill>
                  <a:schemeClr val="bg1"/>
                </a:solidFill>
              </a:rPr>
              <a:t>Transition &amp; Animation</a:t>
            </a:r>
            <a:r>
              <a:rPr lang="en-US" sz="3200" u="sng" baseline="0" dirty="0">
                <a:solidFill>
                  <a:schemeClr val="bg1"/>
                </a:solidFill>
              </a:rPr>
              <a:t> Tips</a:t>
            </a:r>
            <a:endParaRPr lang="en-US" sz="3200" u="sng" dirty="0">
              <a:solidFill>
                <a:schemeClr val="bg1"/>
              </a:solidFill>
            </a:endParaRPr>
          </a:p>
        </p:txBody>
      </p:sp>
    </p:spTree>
    <p:extLst>
      <p:ext uri="{BB962C8B-B14F-4D97-AF65-F5344CB8AC3E}">
        <p14:creationId xmlns:p14="http://schemas.microsoft.com/office/powerpoint/2010/main" val="1861474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tx1"/>
                </a:solidFill>
              </a:rPr>
              <a:t>Changing Image Elements:</a:t>
            </a: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u="sng" dirty="0">
                <a:solidFill>
                  <a:schemeClr val="bg1"/>
                </a:solidFill>
              </a:rPr>
              <a:t>Image Tips</a:t>
            </a:r>
          </a:p>
        </p:txBody>
      </p:sp>
    </p:spTree>
    <p:extLst>
      <p:ext uri="{BB962C8B-B14F-4D97-AF65-F5344CB8AC3E}">
        <p14:creationId xmlns:p14="http://schemas.microsoft.com/office/powerpoint/2010/main" val="2578938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u="sng" dirty="0">
                <a:solidFill>
                  <a:schemeClr val="bg1"/>
                </a:solidFill>
              </a:rPr>
              <a:t>Please Support SageFox Free</a:t>
            </a:r>
            <a:r>
              <a:rPr lang="en-US" sz="3200" u="sng" baseline="0" dirty="0">
                <a:solidFill>
                  <a:schemeClr val="bg1"/>
                </a:solidFill>
              </a:rPr>
              <a:t> PowerPoint</a:t>
            </a:r>
            <a:endParaRPr lang="en-US" sz="3200" u="sng" dirty="0">
              <a:solidFill>
                <a:schemeClr val="bg1"/>
              </a:solidFill>
            </a:endParaRPr>
          </a:p>
        </p:txBody>
      </p:sp>
    </p:spTree>
    <p:extLst>
      <p:ext uri="{BB962C8B-B14F-4D97-AF65-F5344CB8AC3E}">
        <p14:creationId xmlns:p14="http://schemas.microsoft.com/office/powerpoint/2010/main" val="848209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2" name="Rectangle 31"/>
          <p:cNvSpPr/>
          <p:nvPr/>
        </p:nvSpPr>
        <p:spPr>
          <a:xfrm>
            <a:off x="6455952" y="3636238"/>
            <a:ext cx="1479574" cy="1673721"/>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11"/>
          <p:cNvSpPr/>
          <p:nvPr/>
        </p:nvSpPr>
        <p:spPr>
          <a:xfrm>
            <a:off x="3093478" y="1404652"/>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p:nvPr/>
        </p:nvSpPr>
        <p:spPr>
          <a:xfrm rot="10800000">
            <a:off x="5348247" y="3123915"/>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19260000">
            <a:off x="-461048" y="4361703"/>
            <a:ext cx="3690800" cy="158244"/>
          </a:xfrm>
          <a:custGeom>
            <a:avLst/>
            <a:gdLst>
              <a:gd name="connsiteX0" fmla="*/ 3495385 w 3690800"/>
              <a:gd name="connsiteY0" fmla="*/ 0 h 158244"/>
              <a:gd name="connsiteX1" fmla="*/ 3690800 w 3690800"/>
              <a:gd name="connsiteY1" fmla="*/ 158244 h 158244"/>
              <a:gd name="connsiteX2" fmla="*/ 0 w 3690800"/>
              <a:gd name="connsiteY2" fmla="*/ 158244 h 158244"/>
              <a:gd name="connsiteX3" fmla="*/ 128143 w 3690800"/>
              <a:gd name="connsiteY3" fmla="*/ 0 h 158244"/>
            </a:gdLst>
            <a:ahLst/>
            <a:cxnLst>
              <a:cxn ang="0">
                <a:pos x="connsiteX0" y="connsiteY0"/>
              </a:cxn>
              <a:cxn ang="0">
                <a:pos x="connsiteX1" y="connsiteY1"/>
              </a:cxn>
              <a:cxn ang="0">
                <a:pos x="connsiteX2" y="connsiteY2"/>
              </a:cxn>
              <a:cxn ang="0">
                <a:pos x="connsiteX3" y="connsiteY3"/>
              </a:cxn>
            </a:cxnLst>
            <a:rect l="l" t="t" r="r" b="b"/>
            <a:pathLst>
              <a:path w="3690800" h="158244">
                <a:moveTo>
                  <a:pt x="3495385" y="0"/>
                </a:moveTo>
                <a:lnTo>
                  <a:pt x="3690800" y="158244"/>
                </a:lnTo>
                <a:lnTo>
                  <a:pt x="0" y="158244"/>
                </a:lnTo>
                <a:lnTo>
                  <a:pt x="128143" y="0"/>
                </a:lnTo>
                <a:close/>
              </a:path>
            </a:pathLst>
          </a:cu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260000">
            <a:off x="9039467" y="3615852"/>
            <a:ext cx="3603899" cy="158244"/>
          </a:xfrm>
          <a:custGeom>
            <a:avLst/>
            <a:gdLst>
              <a:gd name="connsiteX0" fmla="*/ 3603899 w 3603899"/>
              <a:gd name="connsiteY0" fmla="*/ 0 h 158244"/>
              <a:gd name="connsiteX1" fmla="*/ 3475756 w 3603899"/>
              <a:gd name="connsiteY1" fmla="*/ 158244 h 158244"/>
              <a:gd name="connsiteX2" fmla="*/ 195415 w 3603899"/>
              <a:gd name="connsiteY2" fmla="*/ 158244 h 158244"/>
              <a:gd name="connsiteX3" fmla="*/ 0 w 3603899"/>
              <a:gd name="connsiteY3" fmla="*/ 0 h 158244"/>
            </a:gdLst>
            <a:ahLst/>
            <a:cxnLst>
              <a:cxn ang="0">
                <a:pos x="connsiteX0" y="connsiteY0"/>
              </a:cxn>
              <a:cxn ang="0">
                <a:pos x="connsiteX1" y="connsiteY1"/>
              </a:cxn>
              <a:cxn ang="0">
                <a:pos x="connsiteX2" y="connsiteY2"/>
              </a:cxn>
              <a:cxn ang="0">
                <a:pos x="connsiteX3" y="connsiteY3"/>
              </a:cxn>
            </a:cxnLst>
            <a:rect l="l" t="t" r="r" b="b"/>
            <a:pathLst>
              <a:path w="3603899" h="158244">
                <a:moveTo>
                  <a:pt x="3603899" y="0"/>
                </a:moveTo>
                <a:lnTo>
                  <a:pt x="3475756" y="158244"/>
                </a:lnTo>
                <a:lnTo>
                  <a:pt x="195415" y="158244"/>
                </a:lnTo>
                <a:lnTo>
                  <a:pt x="0" y="0"/>
                </a:lnTo>
                <a:close/>
              </a:path>
            </a:pathLst>
          </a:cu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7860034" y="3891419"/>
            <a:ext cx="731520" cy="731520"/>
          </a:xfrm>
          <a:prstGeom prst="ellipse">
            <a:avLst/>
          </a:prstGeom>
          <a:solidFill>
            <a:schemeClr val="tx1"/>
          </a:solidFill>
          <a:ln w="38100">
            <a:solidFill>
              <a:srgbClr val="ED7D3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02</a:t>
            </a:r>
          </a:p>
        </p:txBody>
      </p:sp>
      <p:sp>
        <p:nvSpPr>
          <p:cNvPr id="25" name="TextBox 24"/>
          <p:cNvSpPr txBox="1"/>
          <p:nvPr/>
        </p:nvSpPr>
        <p:spPr>
          <a:xfrm>
            <a:off x="1163624" y="4321725"/>
            <a:ext cx="2743200" cy="2757678"/>
          </a:xfrm>
          <a:prstGeom prst="rect">
            <a:avLst/>
          </a:prstGeom>
          <a:noFill/>
        </p:spPr>
        <p:txBody>
          <a:bodyPr wrap="square" rtlCol="0">
            <a:spAutoFit/>
          </a:bodyPr>
          <a:lstStyle/>
          <a:p>
            <a:pPr algn="r" defTabSz="1219170">
              <a:spcBef>
                <a:spcPct val="20000"/>
              </a:spcBef>
              <a:defRPr/>
            </a:pPr>
            <a:r>
              <a:rPr lang="en-US" sz="1600" b="1" dirty="0">
                <a:solidFill>
                  <a:schemeClr val="bg1"/>
                </a:solidFill>
              </a:rPr>
              <a:t>   </a:t>
            </a:r>
            <a:r>
              <a:rPr lang="en-US" b="1" dirty="0">
                <a:solidFill>
                  <a:schemeClr val="bg1"/>
                </a:solidFill>
                <a:latin typeface="Candara" panose="020E0502030303020204" pitchFamily="34" charset="0"/>
              </a:rPr>
              <a:t>TOPIC/POINT</a:t>
            </a:r>
          </a:p>
          <a:p>
            <a:pPr defTabSz="1219170">
              <a:spcBef>
                <a:spcPct val="20000"/>
              </a:spcBef>
              <a:defRPr/>
            </a:pPr>
            <a:endParaRPr lang="en-US" sz="800" b="1" dirty="0">
              <a:solidFill>
                <a:srgbClr val="00B0F0"/>
              </a:solidFill>
            </a:endParaRPr>
          </a:p>
          <a:p>
            <a:pPr algn="r"/>
            <a:r>
              <a:rPr lang="en-US" sz="1300" dirty="0">
                <a:solidFill>
                  <a:schemeClr val="bg1">
                    <a:lumMod val="95000"/>
                  </a:schemeClr>
                </a:solidFill>
              </a:rPr>
              <a:t>This slide works great for comparing positives &amp; negatives for your topic/argument. </a:t>
            </a:r>
            <a:r>
              <a:rPr lang="en-US" sz="1300" dirty="0">
                <a:solidFill>
                  <a:schemeClr val="bg1"/>
                </a:solidFill>
              </a:rPr>
              <a:t>To change the images, right click anywhere within the image, then choose “format picture” from the drop down menu. Click the “fill” icon in the right screen, make sure the “picture” option is selected, then click the File button to browse and find your image.</a:t>
            </a:r>
          </a:p>
          <a:p>
            <a:pPr defTabSz="1219170">
              <a:spcBef>
                <a:spcPct val="20000"/>
              </a:spcBef>
              <a:defRPr/>
            </a:pPr>
            <a:endParaRPr lang="en-US" sz="1300" dirty="0">
              <a:solidFill>
                <a:schemeClr val="bg1">
                  <a:lumMod val="95000"/>
                </a:schemeClr>
              </a:solidFill>
            </a:endParaRPr>
          </a:p>
        </p:txBody>
      </p:sp>
      <p:sp>
        <p:nvSpPr>
          <p:cNvPr id="26" name="TextBox 25"/>
          <p:cNvSpPr txBox="1"/>
          <p:nvPr/>
        </p:nvSpPr>
        <p:spPr>
          <a:xfrm>
            <a:off x="8269605" y="1243106"/>
            <a:ext cx="2743200" cy="2517612"/>
          </a:xfrm>
          <a:prstGeom prst="rect">
            <a:avLst/>
          </a:prstGeom>
          <a:noFill/>
        </p:spPr>
        <p:txBody>
          <a:bodyPr wrap="square" rtlCol="0">
            <a:spAutoFit/>
          </a:bodyPr>
          <a:lstStyle/>
          <a:p>
            <a:pPr defTabSz="1219170">
              <a:spcBef>
                <a:spcPct val="20000"/>
              </a:spcBef>
              <a:defRPr/>
            </a:pPr>
            <a:r>
              <a:rPr lang="en-US" b="1" dirty="0">
                <a:solidFill>
                  <a:schemeClr val="bg1"/>
                </a:solidFill>
                <a:latin typeface="Candara" panose="020E0502030303020204" pitchFamily="34" charset="0"/>
              </a:rPr>
              <a:t>TOPIC/POINT</a:t>
            </a:r>
          </a:p>
          <a:p>
            <a:pPr defTabSz="1219170">
              <a:spcBef>
                <a:spcPct val="20000"/>
              </a:spcBef>
              <a:defRPr/>
            </a:pPr>
            <a:endParaRPr lang="en-US" sz="800" b="1" dirty="0">
              <a:solidFill>
                <a:srgbClr val="00B0F0"/>
              </a:solidFill>
            </a:endParaRPr>
          </a:p>
          <a:p>
            <a:r>
              <a:rPr lang="en-US" sz="1300" dirty="0">
                <a:solidFill>
                  <a:schemeClr val="bg1">
                    <a:lumMod val="95000"/>
                  </a:schemeClr>
                </a:solidFill>
              </a:rPr>
              <a:t>This slide works great for comparing positives &amp; negatives for your topic/argument. </a:t>
            </a:r>
            <a:r>
              <a:rPr lang="en-US" sz="1300" dirty="0">
                <a:solidFill>
                  <a:schemeClr val="bg1"/>
                </a:solidFill>
              </a:rPr>
              <a:t>To change the images, right click anywhere within the image, then choose “format picture” from the drop down menu. Click the “fill” icon in the right screen, make sure the “picture” option is selected, then click the File button to browse and find your image.</a:t>
            </a:r>
          </a:p>
        </p:txBody>
      </p:sp>
      <p:sp>
        <p:nvSpPr>
          <p:cNvPr id="28" name="Rectangle 27"/>
          <p:cNvSpPr/>
          <p:nvPr/>
        </p:nvSpPr>
        <p:spPr>
          <a:xfrm>
            <a:off x="4262359" y="2861534"/>
            <a:ext cx="1479574" cy="1673721"/>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p:cNvSpPr>
            <a:spLocks noChangeAspect="1"/>
          </p:cNvSpPr>
          <p:nvPr/>
        </p:nvSpPr>
        <p:spPr>
          <a:xfrm>
            <a:off x="3629915" y="3590205"/>
            <a:ext cx="731520" cy="731520"/>
          </a:xfrm>
          <a:prstGeom prst="ellipse">
            <a:avLst/>
          </a:prstGeom>
          <a:solidFill>
            <a:schemeClr val="tx1"/>
          </a:solidFill>
          <a:ln w="38100">
            <a:solidFill>
              <a:srgbClr val="00B0F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01</a:t>
            </a:r>
          </a:p>
        </p:txBody>
      </p:sp>
    </p:spTree>
    <p:extLst>
      <p:ext uri="{BB962C8B-B14F-4D97-AF65-F5344CB8AC3E}">
        <p14:creationId xmlns:p14="http://schemas.microsoft.com/office/powerpoint/2010/main" val="2570274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1000" fill="hold"/>
                                        <p:tgtEl>
                                          <p:spTgt spid="19"/>
                                        </p:tgtEl>
                                        <p:attrNameLst>
                                          <p:attrName>ppt_x</p:attrName>
                                        </p:attrNameLst>
                                      </p:cBhvr>
                                      <p:tavLst>
                                        <p:tav tm="0">
                                          <p:val>
                                            <p:strVal val="#ppt_x"/>
                                          </p:val>
                                        </p:tav>
                                        <p:tav tm="100000">
                                          <p:val>
                                            <p:strVal val="#ppt_x"/>
                                          </p:val>
                                        </p:tav>
                                      </p:tavLst>
                                    </p:anim>
                                    <p:anim calcmode="lin" valueType="num">
                                      <p:cBhvr additive="base">
                                        <p:cTn id="16" dur="1000" fill="hold"/>
                                        <p:tgtEl>
                                          <p:spTgt spid="19"/>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2" presetClass="entr" presetSubtype="4"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wipe(down)">
                                      <p:cBhvr>
                                        <p:cTn id="20" dur="500"/>
                                        <p:tgtEl>
                                          <p:spTgt spid="28"/>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p:cTn id="24" dur="500" fill="hold"/>
                                        <p:tgtEl>
                                          <p:spTgt spid="23"/>
                                        </p:tgtEl>
                                        <p:attrNameLst>
                                          <p:attrName>ppt_w</p:attrName>
                                        </p:attrNameLst>
                                      </p:cBhvr>
                                      <p:tavLst>
                                        <p:tav tm="0">
                                          <p:val>
                                            <p:fltVal val="0"/>
                                          </p:val>
                                        </p:tav>
                                        <p:tav tm="100000">
                                          <p:val>
                                            <p:strVal val="#ppt_w"/>
                                          </p:val>
                                        </p:tav>
                                      </p:tavLst>
                                    </p:anim>
                                    <p:anim calcmode="lin" valueType="num">
                                      <p:cBhvr>
                                        <p:cTn id="25" dur="500" fill="hold"/>
                                        <p:tgtEl>
                                          <p:spTgt spid="23"/>
                                        </p:tgtEl>
                                        <p:attrNameLst>
                                          <p:attrName>ppt_h</p:attrName>
                                        </p:attrNameLst>
                                      </p:cBhvr>
                                      <p:tavLst>
                                        <p:tav tm="0">
                                          <p:val>
                                            <p:fltVal val="0"/>
                                          </p:val>
                                        </p:tav>
                                        <p:tav tm="100000">
                                          <p:val>
                                            <p:strVal val="#ppt_h"/>
                                          </p:val>
                                        </p:tav>
                                      </p:tavLst>
                                    </p:anim>
                                    <p:animEffect transition="in" filter="fade">
                                      <p:cBhvr>
                                        <p:cTn id="26" dur="500"/>
                                        <p:tgtEl>
                                          <p:spTgt spid="23"/>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1000"/>
                                        <p:tgtEl>
                                          <p:spTgt spid="25"/>
                                        </p:tgtEl>
                                      </p:cBhvr>
                                    </p:animEffect>
                                    <p:anim calcmode="lin" valueType="num">
                                      <p:cBhvr>
                                        <p:cTn id="31" dur="1000" fill="hold"/>
                                        <p:tgtEl>
                                          <p:spTgt spid="25"/>
                                        </p:tgtEl>
                                        <p:attrNameLst>
                                          <p:attrName>ppt_x</p:attrName>
                                        </p:attrNameLst>
                                      </p:cBhvr>
                                      <p:tavLst>
                                        <p:tav tm="0">
                                          <p:val>
                                            <p:strVal val="#ppt_x"/>
                                          </p:val>
                                        </p:tav>
                                        <p:tav tm="100000">
                                          <p:val>
                                            <p:strVal val="#ppt_x"/>
                                          </p:val>
                                        </p:tav>
                                      </p:tavLst>
                                    </p:anim>
                                    <p:anim calcmode="lin" valueType="num">
                                      <p:cBhvr>
                                        <p:cTn id="32" dur="1000" fill="hold"/>
                                        <p:tgtEl>
                                          <p:spTgt spid="25"/>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1000" fill="hold"/>
                                        <p:tgtEl>
                                          <p:spTgt spid="13"/>
                                        </p:tgtEl>
                                        <p:attrNameLst>
                                          <p:attrName>ppt_x</p:attrName>
                                        </p:attrNameLst>
                                      </p:cBhvr>
                                      <p:tavLst>
                                        <p:tav tm="0">
                                          <p:val>
                                            <p:strVal val="#ppt_x"/>
                                          </p:val>
                                        </p:tav>
                                        <p:tav tm="100000">
                                          <p:val>
                                            <p:strVal val="#ppt_x"/>
                                          </p:val>
                                        </p:tav>
                                      </p:tavLst>
                                    </p:anim>
                                    <p:anim calcmode="lin" valueType="num">
                                      <p:cBhvr additive="base">
                                        <p:cTn id="37" dur="1000" fill="hold"/>
                                        <p:tgtEl>
                                          <p:spTgt spid="13"/>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additive="base">
                                        <p:cTn id="40" dur="1000" fill="hold"/>
                                        <p:tgtEl>
                                          <p:spTgt spid="21"/>
                                        </p:tgtEl>
                                        <p:attrNameLst>
                                          <p:attrName>ppt_x</p:attrName>
                                        </p:attrNameLst>
                                      </p:cBhvr>
                                      <p:tavLst>
                                        <p:tav tm="0">
                                          <p:val>
                                            <p:strVal val="#ppt_x"/>
                                          </p:val>
                                        </p:tav>
                                        <p:tav tm="100000">
                                          <p:val>
                                            <p:strVal val="#ppt_x"/>
                                          </p:val>
                                        </p:tav>
                                      </p:tavLst>
                                    </p:anim>
                                    <p:anim calcmode="lin" valueType="num">
                                      <p:cBhvr additive="base">
                                        <p:cTn id="41" dur="1000" fill="hold"/>
                                        <p:tgtEl>
                                          <p:spTgt spid="21"/>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Effect transition="in" filter="fade">
                                      <p:cBhvr>
                                        <p:cTn id="51" dur="500"/>
                                        <p:tgtEl>
                                          <p:spTgt spid="24"/>
                                        </p:tgtEl>
                                      </p:cBhvr>
                                    </p:animEffect>
                                  </p:childTnLst>
                                </p:cTn>
                              </p:par>
                            </p:childTnLst>
                          </p:cTn>
                        </p:par>
                        <p:par>
                          <p:cTn id="52" fill="hold">
                            <p:stCondLst>
                              <p:cond delay="5500"/>
                            </p:stCondLst>
                            <p:childTnLst>
                              <p:par>
                                <p:cTn id="53" presetID="47"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0"/>
                                        <p:tgtEl>
                                          <p:spTgt spid="26"/>
                                        </p:tgtEl>
                                      </p:cBhvr>
                                    </p:animEffect>
                                    <p:anim calcmode="lin" valueType="num">
                                      <p:cBhvr>
                                        <p:cTn id="56" dur="1000" fill="hold"/>
                                        <p:tgtEl>
                                          <p:spTgt spid="26"/>
                                        </p:tgtEl>
                                        <p:attrNameLst>
                                          <p:attrName>ppt_x</p:attrName>
                                        </p:attrNameLst>
                                      </p:cBhvr>
                                      <p:tavLst>
                                        <p:tav tm="0">
                                          <p:val>
                                            <p:strVal val="#ppt_x"/>
                                          </p:val>
                                        </p:tav>
                                        <p:tav tm="100000">
                                          <p:val>
                                            <p:strVal val="#ppt_x"/>
                                          </p:val>
                                        </p:tav>
                                      </p:tavLst>
                                    </p:anim>
                                    <p:anim calcmode="lin" valueType="num">
                                      <p:cBhvr>
                                        <p:cTn id="57"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2" grpId="0" animBg="1"/>
      <p:bldP spid="7" grpId="0"/>
      <p:bldP spid="13" grpId="0" animBg="1"/>
      <p:bldP spid="19" grpId="0" animBg="1"/>
      <p:bldP spid="21" grpId="0" animBg="1"/>
      <p:bldP spid="24" grpId="0" animBg="1"/>
      <p:bldP spid="25" grpId="0"/>
      <p:bldP spid="26" grpId="0"/>
      <p:bldP spid="28" grpId="0" animBg="1"/>
      <p:bldP spid="2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9" name="Group 8"/>
          <p:cNvGrpSpPr/>
          <p:nvPr/>
        </p:nvGrpSpPr>
        <p:grpSpPr>
          <a:xfrm flipH="1">
            <a:off x="7600702" y="3911908"/>
            <a:ext cx="518001" cy="459524"/>
            <a:chOff x="1219200" y="2381609"/>
            <a:chExt cx="598726" cy="531136"/>
          </a:xfrm>
        </p:grpSpPr>
        <p:sp>
          <p:nvSpPr>
            <p:cNvPr id="10"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1"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2" name="Group 11"/>
          <p:cNvGrpSpPr/>
          <p:nvPr/>
        </p:nvGrpSpPr>
        <p:grpSpPr>
          <a:xfrm rot="10800000" flipH="1">
            <a:off x="479134" y="5260156"/>
            <a:ext cx="518001" cy="459524"/>
            <a:chOff x="1219200" y="2381609"/>
            <a:chExt cx="598726" cy="531136"/>
          </a:xfrm>
        </p:grpSpPr>
        <p:sp>
          <p:nvSpPr>
            <p:cNvPr id="13"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4"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5" name="Group 14"/>
          <p:cNvGrpSpPr/>
          <p:nvPr/>
        </p:nvGrpSpPr>
        <p:grpSpPr>
          <a:xfrm>
            <a:off x="4129053" y="1643114"/>
            <a:ext cx="518001" cy="459524"/>
            <a:chOff x="1219200" y="2381609"/>
            <a:chExt cx="598726" cy="531136"/>
          </a:xfrm>
        </p:grpSpPr>
        <p:sp>
          <p:nvSpPr>
            <p:cNvPr id="16"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7"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8" name="Group 17"/>
          <p:cNvGrpSpPr/>
          <p:nvPr/>
        </p:nvGrpSpPr>
        <p:grpSpPr>
          <a:xfrm rot="10800000">
            <a:off x="11270464" y="2995066"/>
            <a:ext cx="518001" cy="459524"/>
            <a:chOff x="1219200" y="2381609"/>
            <a:chExt cx="598726" cy="531136"/>
          </a:xfrm>
        </p:grpSpPr>
        <p:sp>
          <p:nvSpPr>
            <p:cNvPr id="19"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0"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 name="Rectangle 1"/>
          <p:cNvSpPr/>
          <p:nvPr/>
        </p:nvSpPr>
        <p:spPr>
          <a:xfrm>
            <a:off x="762001" y="1524000"/>
            <a:ext cx="2517957" cy="2350686"/>
          </a:xfrm>
          <a:prstGeom prst="rect">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8672944" y="3740727"/>
            <a:ext cx="2551113" cy="2350686"/>
          </a:xfrm>
          <a:prstGeom prst="rect">
            <a:avLst/>
          </a:prstGeom>
          <a:blipFill>
            <a:blip r:embed="rId4"/>
            <a:stretch>
              <a:fillRect/>
            </a:stretch>
          </a:blip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4041959" y="2179520"/>
            <a:ext cx="7928368" cy="1169551"/>
          </a:xfrm>
          <a:prstGeom prst="rect">
            <a:avLst/>
          </a:prstGeom>
          <a:noFill/>
        </p:spPr>
        <p:txBody>
          <a:bodyPr wrap="square" rtlCol="0">
            <a:spAutoFit/>
          </a:bodyPr>
          <a:lstStyle/>
          <a:p>
            <a:r>
              <a:rPr lang="en-US" sz="1400" dirty="0">
                <a:solidFill>
                  <a:schemeClr val="bg1"/>
                </a:solidFill>
              </a:rPr>
              <a:t>Use this slide to provide quotes from famous people that support your topic. To change the images, right click anywhere within the image, then choose “format picture” from the drop down menu. Click the “fill” icon in the right screen, make sure the “picture” option is selected, then click the File button to browse and find your image.</a:t>
            </a:r>
          </a:p>
          <a:p>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
        <p:nvSpPr>
          <p:cNvPr id="23" name="TextBox 22"/>
          <p:cNvSpPr txBox="1"/>
          <p:nvPr/>
        </p:nvSpPr>
        <p:spPr>
          <a:xfrm>
            <a:off x="4041959" y="3166960"/>
            <a:ext cx="1828800" cy="627864"/>
          </a:xfrm>
          <a:prstGeom prst="rect">
            <a:avLst/>
          </a:prstGeom>
          <a:noFill/>
        </p:spPr>
        <p:txBody>
          <a:bodyPr wrap="square" rtlCol="0">
            <a:spAutoFit/>
          </a:bodyPr>
          <a:lstStyle/>
          <a:p>
            <a:pPr defTabSz="1219170">
              <a:spcBef>
                <a:spcPct val="20000"/>
              </a:spcBef>
              <a:defRPr/>
            </a:pPr>
            <a:r>
              <a:rPr lang="en-US" b="1" dirty="0">
                <a:solidFill>
                  <a:schemeClr val="bg1"/>
                </a:solidFill>
                <a:latin typeface="Candara" panose="020E0502030303020204" pitchFamily="34" charset="0"/>
              </a:rPr>
              <a:t>NAME HERE</a:t>
            </a:r>
          </a:p>
          <a:p>
            <a:pPr defTabSz="1219170">
              <a:spcBef>
                <a:spcPct val="20000"/>
              </a:spcBef>
              <a:defRPr/>
            </a:pPr>
            <a:r>
              <a:rPr lang="en-US" sz="1400" dirty="0">
                <a:solidFill>
                  <a:schemeClr val="bg1"/>
                </a:solidFill>
                <a:latin typeface="Candara" panose="020E0502030303020204" pitchFamily="34" charset="0"/>
              </a:rPr>
              <a:t>Title/Description</a:t>
            </a:r>
          </a:p>
        </p:txBody>
      </p:sp>
      <p:sp>
        <p:nvSpPr>
          <p:cNvPr id="24" name="TextBox 23"/>
          <p:cNvSpPr txBox="1"/>
          <p:nvPr/>
        </p:nvSpPr>
        <p:spPr>
          <a:xfrm>
            <a:off x="283716" y="4425971"/>
            <a:ext cx="7928368" cy="1169551"/>
          </a:xfrm>
          <a:prstGeom prst="rect">
            <a:avLst/>
          </a:prstGeom>
          <a:noFill/>
        </p:spPr>
        <p:txBody>
          <a:bodyPr wrap="square" rtlCol="0">
            <a:spAutoFit/>
          </a:bodyPr>
          <a:lstStyle/>
          <a:p>
            <a:pPr algn="r"/>
            <a:r>
              <a:rPr lang="en-US" sz="1400" dirty="0">
                <a:solidFill>
                  <a:schemeClr val="bg1"/>
                </a:solidFill>
              </a:rPr>
              <a:t>Use this slide to provide quotes from famous people that support your topic. To change the images, right click anywhere within the image, then choose “format picture” from the drop down menu. Click the “fill” icon in the right screen, make sure the “picture” option is selected, then click the File button to browse and find your image.</a:t>
            </a:r>
          </a:p>
          <a:p>
            <a:pPr algn="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
        <p:nvSpPr>
          <p:cNvPr id="25" name="TextBox 24"/>
          <p:cNvSpPr txBox="1"/>
          <p:nvPr/>
        </p:nvSpPr>
        <p:spPr>
          <a:xfrm>
            <a:off x="6352066" y="5488513"/>
            <a:ext cx="1828800" cy="627864"/>
          </a:xfrm>
          <a:prstGeom prst="rect">
            <a:avLst/>
          </a:prstGeom>
          <a:noFill/>
        </p:spPr>
        <p:txBody>
          <a:bodyPr wrap="square" rtlCol="0">
            <a:spAutoFit/>
          </a:bodyPr>
          <a:lstStyle/>
          <a:p>
            <a:pPr algn="r" defTabSz="1219170">
              <a:spcBef>
                <a:spcPct val="20000"/>
              </a:spcBef>
              <a:defRPr/>
            </a:pPr>
            <a:r>
              <a:rPr lang="en-US" b="1" dirty="0">
                <a:solidFill>
                  <a:schemeClr val="bg1"/>
                </a:solidFill>
                <a:latin typeface="Candara" panose="020E0502030303020204" pitchFamily="34" charset="0"/>
              </a:rPr>
              <a:t>NAME HERE</a:t>
            </a:r>
          </a:p>
          <a:p>
            <a:pPr algn="r" defTabSz="1219170">
              <a:spcBef>
                <a:spcPct val="20000"/>
              </a:spcBef>
              <a:defRPr/>
            </a:pPr>
            <a:r>
              <a:rPr lang="en-US" sz="1400" dirty="0">
                <a:solidFill>
                  <a:schemeClr val="bg1"/>
                </a:solidFill>
                <a:latin typeface="Candara" panose="020E0502030303020204" pitchFamily="34" charset="0"/>
              </a:rPr>
              <a:t>Title/Description</a:t>
            </a:r>
          </a:p>
        </p:txBody>
      </p:sp>
    </p:spTree>
    <p:extLst>
      <p:ext uri="{BB962C8B-B14F-4D97-AF65-F5344CB8AC3E}">
        <p14:creationId xmlns:p14="http://schemas.microsoft.com/office/powerpoint/2010/main" val="1086477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500" fill="hold"/>
                                        <p:tgtEl>
                                          <p:spTgt spid="15"/>
                                        </p:tgtEl>
                                        <p:attrNameLst>
                                          <p:attrName>ppt_w</p:attrName>
                                        </p:attrNameLst>
                                      </p:cBhvr>
                                      <p:tavLst>
                                        <p:tav tm="0">
                                          <p:val>
                                            <p:fltVal val="0"/>
                                          </p:val>
                                        </p:tav>
                                        <p:tav tm="100000">
                                          <p:val>
                                            <p:strVal val="#ppt_w"/>
                                          </p:val>
                                        </p:tav>
                                      </p:tavLst>
                                    </p:anim>
                                    <p:anim calcmode="lin" valueType="num">
                                      <p:cBhvr>
                                        <p:cTn id="18" dur="500" fill="hold"/>
                                        <p:tgtEl>
                                          <p:spTgt spid="15"/>
                                        </p:tgtEl>
                                        <p:attrNameLst>
                                          <p:attrName>ppt_h</p:attrName>
                                        </p:attrNameLst>
                                      </p:cBhvr>
                                      <p:tavLst>
                                        <p:tav tm="0">
                                          <p:val>
                                            <p:fltVal val="0"/>
                                          </p:val>
                                        </p:tav>
                                        <p:tav tm="100000">
                                          <p:val>
                                            <p:strVal val="#ppt_h"/>
                                          </p:val>
                                        </p:tav>
                                      </p:tavLst>
                                    </p:anim>
                                    <p:animEffect transition="in" filter="fade">
                                      <p:cBhvr>
                                        <p:cTn id="19" dur="500"/>
                                        <p:tgtEl>
                                          <p:spTgt spid="15"/>
                                        </p:tgtEl>
                                      </p:cBhvr>
                                    </p:animEffect>
                                  </p:childTnLst>
                                </p:cTn>
                              </p:par>
                              <p:par>
                                <p:cTn id="20" presetID="53" presetClass="entr" presetSubtype="16"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1500"/>
                            </p:stCondLst>
                            <p:childTnLst>
                              <p:par>
                                <p:cTn id="26" presetID="22" presetClass="entr" presetSubtype="8" fill="hold" grpId="0" nodeType="after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wipe(left)">
                                      <p:cBhvr>
                                        <p:cTn id="28" dur="1000"/>
                                        <p:tgtEl>
                                          <p:spTgt spid="2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wipe(up)">
                                      <p:cBhvr>
                                        <p:cTn id="32" dur="500"/>
                                        <p:tgtEl>
                                          <p:spTgt spid="23"/>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p:cTn id="36" dur="500" fill="hold"/>
                                        <p:tgtEl>
                                          <p:spTgt spid="21"/>
                                        </p:tgtEl>
                                        <p:attrNameLst>
                                          <p:attrName>ppt_w</p:attrName>
                                        </p:attrNameLst>
                                      </p:cBhvr>
                                      <p:tavLst>
                                        <p:tav tm="0">
                                          <p:val>
                                            <p:fltVal val="0"/>
                                          </p:val>
                                        </p:tav>
                                        <p:tav tm="100000">
                                          <p:val>
                                            <p:strVal val="#ppt_w"/>
                                          </p:val>
                                        </p:tav>
                                      </p:tavLst>
                                    </p:anim>
                                    <p:anim calcmode="lin" valueType="num">
                                      <p:cBhvr>
                                        <p:cTn id="37" dur="500" fill="hold"/>
                                        <p:tgtEl>
                                          <p:spTgt spid="21"/>
                                        </p:tgtEl>
                                        <p:attrNameLst>
                                          <p:attrName>ppt_h</p:attrName>
                                        </p:attrNameLst>
                                      </p:cBhvr>
                                      <p:tavLst>
                                        <p:tav tm="0">
                                          <p:val>
                                            <p:fltVal val="0"/>
                                          </p:val>
                                        </p:tav>
                                        <p:tav tm="100000">
                                          <p:val>
                                            <p:strVal val="#ppt_h"/>
                                          </p:val>
                                        </p:tav>
                                      </p:tavLst>
                                    </p:anim>
                                    <p:animEffect transition="in" filter="fade">
                                      <p:cBhvr>
                                        <p:cTn id="38" dur="500"/>
                                        <p:tgtEl>
                                          <p:spTgt spid="21"/>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p:cTn id="42" dur="500" fill="hold"/>
                                        <p:tgtEl>
                                          <p:spTgt spid="9"/>
                                        </p:tgtEl>
                                        <p:attrNameLst>
                                          <p:attrName>ppt_w</p:attrName>
                                        </p:attrNameLst>
                                      </p:cBhvr>
                                      <p:tavLst>
                                        <p:tav tm="0">
                                          <p:val>
                                            <p:fltVal val="0"/>
                                          </p:val>
                                        </p:tav>
                                        <p:tav tm="100000">
                                          <p:val>
                                            <p:strVal val="#ppt_w"/>
                                          </p:val>
                                        </p:tav>
                                      </p:tavLst>
                                    </p:anim>
                                    <p:anim calcmode="lin" valueType="num">
                                      <p:cBhvr>
                                        <p:cTn id="43" dur="500" fill="hold"/>
                                        <p:tgtEl>
                                          <p:spTgt spid="9"/>
                                        </p:tgtEl>
                                        <p:attrNameLst>
                                          <p:attrName>ppt_h</p:attrName>
                                        </p:attrNameLst>
                                      </p:cBhvr>
                                      <p:tavLst>
                                        <p:tav tm="0">
                                          <p:val>
                                            <p:fltVal val="0"/>
                                          </p:val>
                                        </p:tav>
                                        <p:tav tm="100000">
                                          <p:val>
                                            <p:strVal val="#ppt_h"/>
                                          </p:val>
                                        </p:tav>
                                      </p:tavLst>
                                    </p:anim>
                                    <p:animEffect transition="in" filter="fade">
                                      <p:cBhvr>
                                        <p:cTn id="44" dur="500"/>
                                        <p:tgtEl>
                                          <p:spTgt spid="9"/>
                                        </p:tgtEl>
                                      </p:cBhvr>
                                    </p:animEffect>
                                  </p:childTnLst>
                                </p:cTn>
                              </p:par>
                              <p:par>
                                <p:cTn id="45" presetID="53" presetClass="entr" presetSubtype="16" fill="hold" nodeType="with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wipe(left)">
                                      <p:cBhvr>
                                        <p:cTn id="53" dur="1000"/>
                                        <p:tgtEl>
                                          <p:spTgt spid="24"/>
                                        </p:tgtEl>
                                      </p:cBhvr>
                                    </p:animEffect>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up)">
                                      <p:cBhvr>
                                        <p:cTn id="5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21" grpId="0" animBg="1"/>
      <p:bldP spid="22" grpId="0"/>
      <p:bldP spid="23" grpId="0"/>
      <p:bldP spid="24" grpId="0"/>
      <p:bldP spid="2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44" name="Group 43"/>
          <p:cNvGrpSpPr/>
          <p:nvPr/>
        </p:nvGrpSpPr>
        <p:grpSpPr>
          <a:xfrm>
            <a:off x="6954187" y="3356697"/>
            <a:ext cx="2108968" cy="1121664"/>
            <a:chOff x="5215640" y="2517523"/>
            <a:chExt cx="1581726" cy="841248"/>
          </a:xfrm>
        </p:grpSpPr>
        <p:sp>
          <p:nvSpPr>
            <p:cNvPr id="28" name="Pentagon 27"/>
            <p:cNvSpPr/>
            <p:nvPr/>
          </p:nvSpPr>
          <p:spPr bwMode="auto">
            <a:xfrm>
              <a:off x="5215640" y="2519047"/>
              <a:ext cx="1371600" cy="838200"/>
            </a:xfrm>
            <a:prstGeom prst="homePlate">
              <a:avLst>
                <a:gd name="adj" fmla="val 39555"/>
              </a:avLst>
            </a:prstGeom>
            <a:solidFill>
              <a:schemeClr val="accent4"/>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Chevron 28"/>
            <p:cNvSpPr/>
            <p:nvPr/>
          </p:nvSpPr>
          <p:spPr bwMode="auto">
            <a:xfrm>
              <a:off x="6302552" y="2517523"/>
              <a:ext cx="494814" cy="841248"/>
            </a:xfrm>
            <a:prstGeom prst="chevron">
              <a:avLst>
                <a:gd name="adj" fmla="val 67329"/>
              </a:avLst>
            </a:prstGeom>
            <a:solidFill>
              <a:schemeClr val="accent4">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 name="Group 15"/>
          <p:cNvGrpSpPr/>
          <p:nvPr/>
        </p:nvGrpSpPr>
        <p:grpSpPr>
          <a:xfrm>
            <a:off x="3849491" y="2194499"/>
            <a:ext cx="1929900" cy="1439235"/>
            <a:chOff x="2286001" y="1350520"/>
            <a:chExt cx="1952623" cy="1456180"/>
          </a:xfrm>
        </p:grpSpPr>
        <p:sp>
          <p:nvSpPr>
            <p:cNvPr id="2053" name="Freeform 5"/>
            <p:cNvSpPr>
              <a:spLocks/>
            </p:cNvSpPr>
            <p:nvPr/>
          </p:nvSpPr>
          <p:spPr bwMode="auto">
            <a:xfrm>
              <a:off x="2286001" y="1350520"/>
              <a:ext cx="802268" cy="383736"/>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Rectangle 10"/>
            <p:cNvSpPr/>
            <p:nvPr/>
          </p:nvSpPr>
          <p:spPr bwMode="auto">
            <a:xfrm>
              <a:off x="2703830" y="1733550"/>
              <a:ext cx="384048" cy="685800"/>
            </a:xfrm>
            <a:prstGeom prst="rect">
              <a:avLst/>
            </a:prstGeom>
            <a:solidFill>
              <a:schemeClr val="accent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Freeform 9"/>
            <p:cNvSpPr>
              <a:spLocks/>
            </p:cNvSpPr>
            <p:nvPr/>
          </p:nvSpPr>
          <p:spPr bwMode="auto">
            <a:xfrm flipH="1" flipV="1">
              <a:off x="2705103" y="2419350"/>
              <a:ext cx="1533521" cy="387350"/>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21"/>
          <p:cNvGrpSpPr/>
          <p:nvPr/>
        </p:nvGrpSpPr>
        <p:grpSpPr>
          <a:xfrm>
            <a:off x="3849491" y="4211587"/>
            <a:ext cx="1929900" cy="1439235"/>
            <a:chOff x="2286001" y="3128963"/>
            <a:chExt cx="1701905" cy="1269206"/>
          </a:xfrm>
        </p:grpSpPr>
        <p:sp>
          <p:nvSpPr>
            <p:cNvPr id="18" name="Freeform 5"/>
            <p:cNvSpPr>
              <a:spLocks/>
            </p:cNvSpPr>
            <p:nvPr/>
          </p:nvSpPr>
          <p:spPr bwMode="auto">
            <a:xfrm flipV="1">
              <a:off x="2286001" y="4063705"/>
              <a:ext cx="699256" cy="334464"/>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18"/>
            <p:cNvSpPr/>
            <p:nvPr/>
          </p:nvSpPr>
          <p:spPr bwMode="auto">
            <a:xfrm flipV="1">
              <a:off x="2650180" y="3466577"/>
              <a:ext cx="334736" cy="597743"/>
            </a:xfrm>
            <a:prstGeom prst="rect">
              <a:avLst/>
            </a:prstGeom>
            <a:solidFill>
              <a:schemeClr val="accent3">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Freeform 9"/>
            <p:cNvSpPr>
              <a:spLocks/>
            </p:cNvSpPr>
            <p:nvPr/>
          </p:nvSpPr>
          <p:spPr bwMode="auto">
            <a:xfrm flipH="1">
              <a:off x="2651290" y="3128963"/>
              <a:ext cx="1336616" cy="337614"/>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1" name="Freeform 9"/>
          <p:cNvSpPr>
            <a:spLocks/>
          </p:cNvSpPr>
          <p:nvPr/>
        </p:nvSpPr>
        <p:spPr bwMode="auto">
          <a:xfrm flipH="1">
            <a:off x="3849491" y="3730941"/>
            <a:ext cx="1929900" cy="382843"/>
          </a:xfrm>
          <a:prstGeom prst="rect">
            <a:avLst/>
          </a:pr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22"/>
          <p:cNvSpPr/>
          <p:nvPr/>
        </p:nvSpPr>
        <p:spPr bwMode="auto">
          <a:xfrm>
            <a:off x="3125283" y="1997919"/>
            <a:ext cx="756071" cy="756071"/>
          </a:xfrm>
          <a:prstGeom prst="ellipse">
            <a:avLst/>
          </a:prstGeom>
          <a:noFill/>
          <a:ln w="57150">
            <a:solidFill>
              <a:schemeClr val="accent1"/>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chemeClr val="accent1"/>
                </a:solidFill>
              </a:rPr>
              <a:t>01</a:t>
            </a:r>
          </a:p>
        </p:txBody>
      </p:sp>
      <p:sp>
        <p:nvSpPr>
          <p:cNvPr id="24" name="Oval 23"/>
          <p:cNvSpPr/>
          <p:nvPr/>
        </p:nvSpPr>
        <p:spPr bwMode="auto">
          <a:xfrm>
            <a:off x="3125283" y="3545165"/>
            <a:ext cx="756071" cy="756071"/>
          </a:xfrm>
          <a:prstGeom prst="ellipse">
            <a:avLst/>
          </a:prstGeom>
          <a:noFill/>
          <a:ln w="57150">
            <a:solidFill>
              <a:schemeClr val="accent2"/>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chemeClr val="accent2"/>
                </a:solidFill>
              </a:rPr>
              <a:t>02</a:t>
            </a:r>
          </a:p>
        </p:txBody>
      </p:sp>
      <p:sp>
        <p:nvSpPr>
          <p:cNvPr id="25" name="Oval 24"/>
          <p:cNvSpPr/>
          <p:nvPr/>
        </p:nvSpPr>
        <p:spPr bwMode="auto">
          <a:xfrm>
            <a:off x="3125283" y="5081070"/>
            <a:ext cx="756071" cy="756071"/>
          </a:xfrm>
          <a:prstGeom prst="ellipse">
            <a:avLst/>
          </a:prstGeom>
          <a:noFill/>
          <a:ln w="57150">
            <a:solidFill>
              <a:schemeClr val="accent3"/>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chemeClr val="accent3"/>
                </a:solidFill>
              </a:rPr>
              <a:t>03</a:t>
            </a:r>
          </a:p>
        </p:txBody>
      </p:sp>
      <p:sp>
        <p:nvSpPr>
          <p:cNvPr id="5" name="Oval 4"/>
          <p:cNvSpPr/>
          <p:nvPr/>
        </p:nvSpPr>
        <p:spPr>
          <a:xfrm>
            <a:off x="5456770" y="3070745"/>
            <a:ext cx="1693569" cy="1693568"/>
          </a:xfrm>
          <a:prstGeom prst="ellipse">
            <a:avLst/>
          </a:prstGeom>
          <a:blipFill>
            <a:blip r:embed="rId3"/>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6310489"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45" name="TextBox 44"/>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46" name="TextBox 45"/>
          <p:cNvSpPr txBox="1"/>
          <p:nvPr/>
        </p:nvSpPr>
        <p:spPr>
          <a:xfrm>
            <a:off x="419022" y="1834764"/>
            <a:ext cx="2435256" cy="1440394"/>
          </a:xfrm>
          <a:prstGeom prst="rect">
            <a:avLst/>
          </a:prstGeom>
          <a:noFill/>
        </p:spPr>
        <p:txBody>
          <a:bodyPr wrap="square" rtlCol="0">
            <a:spAutoFit/>
          </a:bodyPr>
          <a:lstStyle/>
          <a:p>
            <a:r>
              <a:rPr lang="en-US" b="1" dirty="0">
                <a:solidFill>
                  <a:srgbClr val="5B9BD5"/>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pPr defTabSz="1219170">
              <a:spcBef>
                <a:spcPct val="20000"/>
              </a:spcBef>
              <a:defRPr/>
            </a:pPr>
            <a:r>
              <a:rPr lang="en-US" sz="1300" dirty="0">
                <a:solidFill>
                  <a:schemeClr val="bg1"/>
                </a:solidFill>
              </a:rPr>
              <a:t>Detail your key points here that contribute to your overall topic. Whether it be a strong point, a resolution to an issue, contributing factor, etc.</a:t>
            </a:r>
          </a:p>
        </p:txBody>
      </p:sp>
      <p:sp>
        <p:nvSpPr>
          <p:cNvPr id="47" name="TextBox 46"/>
          <p:cNvSpPr txBox="1"/>
          <p:nvPr/>
        </p:nvSpPr>
        <p:spPr>
          <a:xfrm>
            <a:off x="419022" y="3378920"/>
            <a:ext cx="2435256" cy="1440394"/>
          </a:xfrm>
          <a:prstGeom prst="rect">
            <a:avLst/>
          </a:prstGeom>
          <a:noFill/>
        </p:spPr>
        <p:txBody>
          <a:bodyPr wrap="square" rtlCol="0">
            <a:spAutoFit/>
          </a:bodyPr>
          <a:lstStyle/>
          <a:p>
            <a:r>
              <a:rPr lang="en-US" b="1" dirty="0">
                <a:solidFill>
                  <a:srgbClr val="ED7D3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pPr defTabSz="1219170">
              <a:spcBef>
                <a:spcPct val="20000"/>
              </a:spcBef>
              <a:defRPr/>
            </a:pPr>
            <a:r>
              <a:rPr lang="en-US" sz="1300" dirty="0">
                <a:solidFill>
                  <a:schemeClr val="bg1"/>
                </a:solidFill>
              </a:rPr>
              <a:t>Detail your key points here that contribute to your overall topic. Whether it be a strong point, a resolution to an issue, contributing factor, etc.</a:t>
            </a:r>
          </a:p>
        </p:txBody>
      </p:sp>
      <p:sp>
        <p:nvSpPr>
          <p:cNvPr id="48" name="TextBox 47"/>
          <p:cNvSpPr txBox="1"/>
          <p:nvPr/>
        </p:nvSpPr>
        <p:spPr>
          <a:xfrm>
            <a:off x="419022" y="4920496"/>
            <a:ext cx="2435256" cy="1440394"/>
          </a:xfrm>
          <a:prstGeom prst="rect">
            <a:avLst/>
          </a:prstGeom>
          <a:noFill/>
        </p:spPr>
        <p:txBody>
          <a:bodyPr wrap="square" rtlCol="0">
            <a:spAutoFit/>
          </a:bodyPr>
          <a:lstStyle/>
          <a:p>
            <a:r>
              <a:rPr lang="en-US" b="1" dirty="0">
                <a:solidFill>
                  <a:srgbClr val="A5A5A5"/>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pPr defTabSz="1219170">
              <a:spcBef>
                <a:spcPct val="20000"/>
              </a:spcBef>
              <a:defRPr/>
            </a:pPr>
            <a:r>
              <a:rPr lang="en-US" sz="1300" dirty="0">
                <a:solidFill>
                  <a:schemeClr val="bg1"/>
                </a:solidFill>
              </a:rPr>
              <a:t>Detail your key points here that contribute to your overall topic. Whether it be a strong point, a resolution to an issue, contributing factor, etc.</a:t>
            </a:r>
          </a:p>
        </p:txBody>
      </p:sp>
      <p:sp>
        <p:nvSpPr>
          <p:cNvPr id="49" name="TextBox 48"/>
          <p:cNvSpPr txBox="1"/>
          <p:nvPr/>
        </p:nvSpPr>
        <p:spPr>
          <a:xfrm>
            <a:off x="9421040" y="3343989"/>
            <a:ext cx="2435256" cy="2200602"/>
          </a:xfrm>
          <a:prstGeom prst="rect">
            <a:avLst/>
          </a:prstGeom>
          <a:noFill/>
        </p:spPr>
        <p:txBody>
          <a:bodyPr wrap="square" rtlCol="0">
            <a:spAutoFit/>
          </a:bodyPr>
          <a:lstStyle/>
          <a:p>
            <a:r>
              <a:rPr lang="en-US" b="1" dirty="0">
                <a:solidFill>
                  <a:srgbClr val="ED7D3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rPr>
              <a:t>To change the image, right click anywhere within the image, then choose “format picture” from the drop down menu. Click the “fill” icon in the right screen, make sure the “picture” option is selected, then click the File button to browse and find your image.</a:t>
            </a:r>
          </a:p>
        </p:txBody>
      </p:sp>
    </p:spTree>
    <p:extLst>
      <p:ext uri="{BB962C8B-B14F-4D97-AF65-F5344CB8AC3E}">
        <p14:creationId xmlns:p14="http://schemas.microsoft.com/office/powerpoint/2010/main" val="2998162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53" presetClass="entr" presetSubtype="528"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anim calcmode="lin" valueType="num">
                                      <p:cBhvr>
                                        <p:cTn id="20" dur="500" fill="hold"/>
                                        <p:tgtEl>
                                          <p:spTgt spid="46"/>
                                        </p:tgtEl>
                                        <p:attrNameLst>
                                          <p:attrName>ppt_x</p:attrName>
                                        </p:attrNameLst>
                                      </p:cBhvr>
                                      <p:tavLst>
                                        <p:tav tm="0">
                                          <p:val>
                                            <p:fltVal val="0.5"/>
                                          </p:val>
                                        </p:tav>
                                        <p:tav tm="100000">
                                          <p:val>
                                            <p:strVal val="#ppt_x"/>
                                          </p:val>
                                        </p:tav>
                                      </p:tavLst>
                                    </p:anim>
                                    <p:anim calcmode="lin" valueType="num">
                                      <p:cBhvr>
                                        <p:cTn id="21" dur="500" fill="hold"/>
                                        <p:tgtEl>
                                          <p:spTgt spid="46"/>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23" presetClass="entr" presetSubtype="16" fill="hold" grpId="0" nodeType="after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500" fill="hold"/>
                                        <p:tgtEl>
                                          <p:spTgt spid="23"/>
                                        </p:tgtEl>
                                        <p:attrNameLst>
                                          <p:attrName>ppt_w</p:attrName>
                                        </p:attrNameLst>
                                      </p:cBhvr>
                                      <p:tavLst>
                                        <p:tav tm="0">
                                          <p:val>
                                            <p:fltVal val="0"/>
                                          </p:val>
                                        </p:tav>
                                        <p:tav tm="100000">
                                          <p:val>
                                            <p:strVal val="#ppt_w"/>
                                          </p:val>
                                        </p:tav>
                                      </p:tavLst>
                                    </p:anim>
                                    <p:anim calcmode="lin" valueType="num">
                                      <p:cBhvr>
                                        <p:cTn id="26" dur="500" fill="hold"/>
                                        <p:tgtEl>
                                          <p:spTgt spid="23"/>
                                        </p:tgtEl>
                                        <p:attrNameLst>
                                          <p:attrName>ppt_h</p:attrName>
                                        </p:attrNameLst>
                                      </p:cBhvr>
                                      <p:tavLst>
                                        <p:tav tm="0">
                                          <p:val>
                                            <p:fltVal val="0"/>
                                          </p:val>
                                        </p:tav>
                                        <p:tav tm="100000">
                                          <p:val>
                                            <p:strVal val="#ppt_h"/>
                                          </p:val>
                                        </p:tav>
                                      </p:tavLst>
                                    </p:anim>
                                  </p:childTnLst>
                                </p:cTn>
                              </p:par>
                            </p:childTnLst>
                          </p:cTn>
                        </p:par>
                        <p:par>
                          <p:cTn id="27" fill="hold">
                            <p:stCondLst>
                              <p:cond delay="2000"/>
                            </p:stCondLst>
                            <p:childTnLst>
                              <p:par>
                                <p:cTn id="28" presetID="18" presetClass="entr" presetSubtype="6" fill="hold"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strips(downRight)">
                                      <p:cBhvr>
                                        <p:cTn id="30" dur="500"/>
                                        <p:tgtEl>
                                          <p:spTgt spid="16"/>
                                        </p:tgtEl>
                                      </p:cBhvr>
                                    </p:animEffect>
                                  </p:childTnLst>
                                </p:cTn>
                              </p:par>
                            </p:childTnLst>
                          </p:cTn>
                        </p:par>
                        <p:par>
                          <p:cTn id="31" fill="hold">
                            <p:stCondLst>
                              <p:cond delay="2500"/>
                            </p:stCondLst>
                            <p:childTnLst>
                              <p:par>
                                <p:cTn id="32" presetID="53" presetClass="entr" presetSubtype="528" fill="hold" grpId="0" nodeType="afterEffect">
                                  <p:stCondLst>
                                    <p:cond delay="0"/>
                                  </p:stCondLst>
                                  <p:childTnLst>
                                    <p:set>
                                      <p:cBhvr>
                                        <p:cTn id="33" dur="1" fill="hold">
                                          <p:stCondLst>
                                            <p:cond delay="0"/>
                                          </p:stCondLst>
                                        </p:cTn>
                                        <p:tgtEl>
                                          <p:spTgt spid="47"/>
                                        </p:tgtEl>
                                        <p:attrNameLst>
                                          <p:attrName>style.visibility</p:attrName>
                                        </p:attrNameLst>
                                      </p:cBhvr>
                                      <p:to>
                                        <p:strVal val="visible"/>
                                      </p:to>
                                    </p:set>
                                    <p:anim calcmode="lin" valueType="num">
                                      <p:cBhvr>
                                        <p:cTn id="34" dur="500" fill="hold"/>
                                        <p:tgtEl>
                                          <p:spTgt spid="47"/>
                                        </p:tgtEl>
                                        <p:attrNameLst>
                                          <p:attrName>ppt_w</p:attrName>
                                        </p:attrNameLst>
                                      </p:cBhvr>
                                      <p:tavLst>
                                        <p:tav tm="0">
                                          <p:val>
                                            <p:fltVal val="0"/>
                                          </p:val>
                                        </p:tav>
                                        <p:tav tm="100000">
                                          <p:val>
                                            <p:strVal val="#ppt_w"/>
                                          </p:val>
                                        </p:tav>
                                      </p:tavLst>
                                    </p:anim>
                                    <p:anim calcmode="lin" valueType="num">
                                      <p:cBhvr>
                                        <p:cTn id="35" dur="500" fill="hold"/>
                                        <p:tgtEl>
                                          <p:spTgt spid="47"/>
                                        </p:tgtEl>
                                        <p:attrNameLst>
                                          <p:attrName>ppt_h</p:attrName>
                                        </p:attrNameLst>
                                      </p:cBhvr>
                                      <p:tavLst>
                                        <p:tav tm="0">
                                          <p:val>
                                            <p:fltVal val="0"/>
                                          </p:val>
                                        </p:tav>
                                        <p:tav tm="100000">
                                          <p:val>
                                            <p:strVal val="#ppt_h"/>
                                          </p:val>
                                        </p:tav>
                                      </p:tavLst>
                                    </p:anim>
                                    <p:animEffect transition="in" filter="fade">
                                      <p:cBhvr>
                                        <p:cTn id="36" dur="500"/>
                                        <p:tgtEl>
                                          <p:spTgt spid="47"/>
                                        </p:tgtEl>
                                      </p:cBhvr>
                                    </p:animEffect>
                                    <p:anim calcmode="lin" valueType="num">
                                      <p:cBhvr>
                                        <p:cTn id="37" dur="500" fill="hold"/>
                                        <p:tgtEl>
                                          <p:spTgt spid="47"/>
                                        </p:tgtEl>
                                        <p:attrNameLst>
                                          <p:attrName>ppt_x</p:attrName>
                                        </p:attrNameLst>
                                      </p:cBhvr>
                                      <p:tavLst>
                                        <p:tav tm="0">
                                          <p:val>
                                            <p:fltVal val="0.5"/>
                                          </p:val>
                                        </p:tav>
                                        <p:tav tm="100000">
                                          <p:val>
                                            <p:strVal val="#ppt_x"/>
                                          </p:val>
                                        </p:tav>
                                      </p:tavLst>
                                    </p:anim>
                                    <p:anim calcmode="lin" valueType="num">
                                      <p:cBhvr>
                                        <p:cTn id="38" dur="500" fill="hold"/>
                                        <p:tgtEl>
                                          <p:spTgt spid="47"/>
                                        </p:tgtEl>
                                        <p:attrNameLst>
                                          <p:attrName>ppt_y</p:attrName>
                                        </p:attrNameLst>
                                      </p:cBhvr>
                                      <p:tavLst>
                                        <p:tav tm="0">
                                          <p:val>
                                            <p:fltVal val="0.5"/>
                                          </p:val>
                                        </p:tav>
                                        <p:tav tm="100000">
                                          <p:val>
                                            <p:strVal val="#ppt_y"/>
                                          </p:val>
                                        </p:tav>
                                      </p:tavLst>
                                    </p:anim>
                                  </p:childTnLst>
                                </p:cTn>
                              </p:par>
                            </p:childTnLst>
                          </p:cTn>
                        </p:par>
                        <p:par>
                          <p:cTn id="39" fill="hold">
                            <p:stCondLst>
                              <p:cond delay="3000"/>
                            </p:stCondLst>
                            <p:childTnLst>
                              <p:par>
                                <p:cTn id="40" presetID="23" presetClass="entr" presetSubtype="16"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 calcmode="lin" valueType="num">
                                      <p:cBhvr>
                                        <p:cTn id="42" dur="500" fill="hold"/>
                                        <p:tgtEl>
                                          <p:spTgt spid="24"/>
                                        </p:tgtEl>
                                        <p:attrNameLst>
                                          <p:attrName>ppt_w</p:attrName>
                                        </p:attrNameLst>
                                      </p:cBhvr>
                                      <p:tavLst>
                                        <p:tav tm="0">
                                          <p:val>
                                            <p:fltVal val="0"/>
                                          </p:val>
                                        </p:tav>
                                        <p:tav tm="100000">
                                          <p:val>
                                            <p:strVal val="#ppt_w"/>
                                          </p:val>
                                        </p:tav>
                                      </p:tavLst>
                                    </p:anim>
                                    <p:anim calcmode="lin" valueType="num">
                                      <p:cBhvr>
                                        <p:cTn id="43" dur="500" fill="hold"/>
                                        <p:tgtEl>
                                          <p:spTgt spid="24"/>
                                        </p:tgtEl>
                                        <p:attrNameLst>
                                          <p:attrName>ppt_h</p:attrName>
                                        </p:attrNameLst>
                                      </p:cBhvr>
                                      <p:tavLst>
                                        <p:tav tm="0">
                                          <p:val>
                                            <p:fltVal val="0"/>
                                          </p:val>
                                        </p:tav>
                                        <p:tav tm="100000">
                                          <p:val>
                                            <p:strVal val="#ppt_h"/>
                                          </p:val>
                                        </p:tav>
                                      </p:tavLst>
                                    </p:anim>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left)">
                                      <p:cBhvr>
                                        <p:cTn id="47" dur="500"/>
                                        <p:tgtEl>
                                          <p:spTgt spid="21"/>
                                        </p:tgtEl>
                                      </p:cBhvr>
                                    </p:animEffect>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48"/>
                                        </p:tgtEl>
                                        <p:attrNameLst>
                                          <p:attrName>style.visibility</p:attrName>
                                        </p:attrNameLst>
                                      </p:cBhvr>
                                      <p:to>
                                        <p:strVal val="visible"/>
                                      </p:to>
                                    </p:set>
                                    <p:anim calcmode="lin" valueType="num">
                                      <p:cBhvr>
                                        <p:cTn id="51" dur="500" fill="hold"/>
                                        <p:tgtEl>
                                          <p:spTgt spid="48"/>
                                        </p:tgtEl>
                                        <p:attrNameLst>
                                          <p:attrName>ppt_w</p:attrName>
                                        </p:attrNameLst>
                                      </p:cBhvr>
                                      <p:tavLst>
                                        <p:tav tm="0">
                                          <p:val>
                                            <p:fltVal val="0"/>
                                          </p:val>
                                        </p:tav>
                                        <p:tav tm="100000">
                                          <p:val>
                                            <p:strVal val="#ppt_w"/>
                                          </p:val>
                                        </p:tav>
                                      </p:tavLst>
                                    </p:anim>
                                    <p:anim calcmode="lin" valueType="num">
                                      <p:cBhvr>
                                        <p:cTn id="52" dur="500" fill="hold"/>
                                        <p:tgtEl>
                                          <p:spTgt spid="48"/>
                                        </p:tgtEl>
                                        <p:attrNameLst>
                                          <p:attrName>ppt_h</p:attrName>
                                        </p:attrNameLst>
                                      </p:cBhvr>
                                      <p:tavLst>
                                        <p:tav tm="0">
                                          <p:val>
                                            <p:fltVal val="0"/>
                                          </p:val>
                                        </p:tav>
                                        <p:tav tm="100000">
                                          <p:val>
                                            <p:strVal val="#ppt_h"/>
                                          </p:val>
                                        </p:tav>
                                      </p:tavLst>
                                    </p:anim>
                                    <p:animEffect transition="in" filter="fade">
                                      <p:cBhvr>
                                        <p:cTn id="53" dur="500"/>
                                        <p:tgtEl>
                                          <p:spTgt spid="48"/>
                                        </p:tgtEl>
                                      </p:cBhvr>
                                    </p:animEffect>
                                    <p:anim calcmode="lin" valueType="num">
                                      <p:cBhvr>
                                        <p:cTn id="54" dur="500" fill="hold"/>
                                        <p:tgtEl>
                                          <p:spTgt spid="48"/>
                                        </p:tgtEl>
                                        <p:attrNameLst>
                                          <p:attrName>ppt_x</p:attrName>
                                        </p:attrNameLst>
                                      </p:cBhvr>
                                      <p:tavLst>
                                        <p:tav tm="0">
                                          <p:val>
                                            <p:fltVal val="0.5"/>
                                          </p:val>
                                        </p:tav>
                                        <p:tav tm="100000">
                                          <p:val>
                                            <p:strVal val="#ppt_x"/>
                                          </p:val>
                                        </p:tav>
                                      </p:tavLst>
                                    </p:anim>
                                    <p:anim calcmode="lin" valueType="num">
                                      <p:cBhvr>
                                        <p:cTn id="55" dur="500" fill="hold"/>
                                        <p:tgtEl>
                                          <p:spTgt spid="48"/>
                                        </p:tgtEl>
                                        <p:attrNameLst>
                                          <p:attrName>ppt_y</p:attrName>
                                        </p:attrNameLst>
                                      </p:cBhvr>
                                      <p:tavLst>
                                        <p:tav tm="0">
                                          <p:val>
                                            <p:fltVal val="0.5"/>
                                          </p:val>
                                        </p:tav>
                                        <p:tav tm="100000">
                                          <p:val>
                                            <p:strVal val="#ppt_y"/>
                                          </p:val>
                                        </p:tav>
                                      </p:tavLst>
                                    </p:anim>
                                  </p:childTnLst>
                                </p:cTn>
                              </p:par>
                            </p:childTnLst>
                          </p:cTn>
                        </p:par>
                        <p:par>
                          <p:cTn id="56" fill="hold">
                            <p:stCondLst>
                              <p:cond delay="4500"/>
                            </p:stCondLst>
                            <p:childTnLst>
                              <p:par>
                                <p:cTn id="57" presetID="23" presetClass="entr" presetSubtype="16" fill="hold" grpId="0"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p:cTn id="59" dur="500" fill="hold"/>
                                        <p:tgtEl>
                                          <p:spTgt spid="25"/>
                                        </p:tgtEl>
                                        <p:attrNameLst>
                                          <p:attrName>ppt_w</p:attrName>
                                        </p:attrNameLst>
                                      </p:cBhvr>
                                      <p:tavLst>
                                        <p:tav tm="0">
                                          <p:val>
                                            <p:fltVal val="0"/>
                                          </p:val>
                                        </p:tav>
                                        <p:tav tm="100000">
                                          <p:val>
                                            <p:strVal val="#ppt_w"/>
                                          </p:val>
                                        </p:tav>
                                      </p:tavLst>
                                    </p:anim>
                                    <p:anim calcmode="lin" valueType="num">
                                      <p:cBhvr>
                                        <p:cTn id="60" dur="500" fill="hold"/>
                                        <p:tgtEl>
                                          <p:spTgt spid="25"/>
                                        </p:tgtEl>
                                        <p:attrNameLst>
                                          <p:attrName>ppt_h</p:attrName>
                                        </p:attrNameLst>
                                      </p:cBhvr>
                                      <p:tavLst>
                                        <p:tav tm="0">
                                          <p:val>
                                            <p:fltVal val="0"/>
                                          </p:val>
                                        </p:tav>
                                        <p:tav tm="100000">
                                          <p:val>
                                            <p:strVal val="#ppt_h"/>
                                          </p:val>
                                        </p:tav>
                                      </p:tavLst>
                                    </p:anim>
                                  </p:childTnLst>
                                </p:cTn>
                              </p:par>
                            </p:childTnLst>
                          </p:cTn>
                        </p:par>
                        <p:par>
                          <p:cTn id="61" fill="hold">
                            <p:stCondLst>
                              <p:cond delay="5000"/>
                            </p:stCondLst>
                            <p:childTnLst>
                              <p:par>
                                <p:cTn id="62" presetID="18" presetClass="entr" presetSubtype="3" fill="hold"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strips(upRight)">
                                      <p:cBhvr>
                                        <p:cTn id="64" dur="500"/>
                                        <p:tgtEl>
                                          <p:spTgt spid="22"/>
                                        </p:tgtEl>
                                      </p:cBhvr>
                                    </p:animEffect>
                                  </p:childTnLst>
                                </p:cTn>
                              </p:par>
                            </p:childTnLst>
                          </p:cTn>
                        </p:par>
                        <p:par>
                          <p:cTn id="65" fill="hold">
                            <p:stCondLst>
                              <p:cond delay="5500"/>
                            </p:stCondLst>
                            <p:childTnLst>
                              <p:par>
                                <p:cTn id="66" presetID="22" presetClass="entr" presetSubtype="8" fill="hold" nodeType="afterEffect">
                                  <p:stCondLst>
                                    <p:cond delay="0"/>
                                  </p:stCondLst>
                                  <p:childTnLst>
                                    <p:set>
                                      <p:cBhvr>
                                        <p:cTn id="67" dur="1" fill="hold">
                                          <p:stCondLst>
                                            <p:cond delay="0"/>
                                          </p:stCondLst>
                                        </p:cTn>
                                        <p:tgtEl>
                                          <p:spTgt spid="44"/>
                                        </p:tgtEl>
                                        <p:attrNameLst>
                                          <p:attrName>style.visibility</p:attrName>
                                        </p:attrNameLst>
                                      </p:cBhvr>
                                      <p:to>
                                        <p:strVal val="visible"/>
                                      </p:to>
                                    </p:set>
                                    <p:animEffect transition="in" filter="wipe(left)">
                                      <p:cBhvr>
                                        <p:cTn id="68" dur="500"/>
                                        <p:tgtEl>
                                          <p:spTgt spid="44"/>
                                        </p:tgtEl>
                                      </p:cBhvr>
                                    </p:animEffect>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49"/>
                                        </p:tgtEl>
                                        <p:attrNameLst>
                                          <p:attrName>style.visibility</p:attrName>
                                        </p:attrNameLst>
                                      </p:cBhvr>
                                      <p:to>
                                        <p:strVal val="visible"/>
                                      </p:to>
                                    </p:set>
                                    <p:anim calcmode="lin" valueType="num">
                                      <p:cBhvr>
                                        <p:cTn id="72" dur="500" fill="hold"/>
                                        <p:tgtEl>
                                          <p:spTgt spid="49"/>
                                        </p:tgtEl>
                                        <p:attrNameLst>
                                          <p:attrName>ppt_w</p:attrName>
                                        </p:attrNameLst>
                                      </p:cBhvr>
                                      <p:tavLst>
                                        <p:tav tm="0">
                                          <p:val>
                                            <p:fltVal val="0"/>
                                          </p:val>
                                        </p:tav>
                                        <p:tav tm="100000">
                                          <p:val>
                                            <p:strVal val="#ppt_w"/>
                                          </p:val>
                                        </p:tav>
                                      </p:tavLst>
                                    </p:anim>
                                    <p:anim calcmode="lin" valueType="num">
                                      <p:cBhvr>
                                        <p:cTn id="73" dur="500" fill="hold"/>
                                        <p:tgtEl>
                                          <p:spTgt spid="49"/>
                                        </p:tgtEl>
                                        <p:attrNameLst>
                                          <p:attrName>ppt_h</p:attrName>
                                        </p:attrNameLst>
                                      </p:cBhvr>
                                      <p:tavLst>
                                        <p:tav tm="0">
                                          <p:val>
                                            <p:fltVal val="0"/>
                                          </p:val>
                                        </p:tav>
                                        <p:tav tm="100000">
                                          <p:val>
                                            <p:strVal val="#ppt_h"/>
                                          </p:val>
                                        </p:tav>
                                      </p:tavLst>
                                    </p:anim>
                                    <p:animEffect transition="in" filter="fade">
                                      <p:cBhvr>
                                        <p:cTn id="74" dur="500"/>
                                        <p:tgtEl>
                                          <p:spTgt spid="49"/>
                                        </p:tgtEl>
                                      </p:cBhvr>
                                    </p:animEffect>
                                    <p:anim calcmode="lin" valueType="num">
                                      <p:cBhvr>
                                        <p:cTn id="75" dur="500" fill="hold"/>
                                        <p:tgtEl>
                                          <p:spTgt spid="49"/>
                                        </p:tgtEl>
                                        <p:attrNameLst>
                                          <p:attrName>ppt_x</p:attrName>
                                        </p:attrNameLst>
                                      </p:cBhvr>
                                      <p:tavLst>
                                        <p:tav tm="0">
                                          <p:val>
                                            <p:fltVal val="0.5"/>
                                          </p:val>
                                        </p:tav>
                                        <p:tav tm="100000">
                                          <p:val>
                                            <p:strVal val="#ppt_x"/>
                                          </p:val>
                                        </p:tav>
                                      </p:tavLst>
                                    </p:anim>
                                    <p:anim calcmode="lin" valueType="num">
                                      <p:cBhvr>
                                        <p:cTn id="76" dur="500" fill="hold"/>
                                        <p:tgtEl>
                                          <p:spTgt spid="4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animBg="1"/>
      <p:bldP spid="24" grpId="0" animBg="1"/>
      <p:bldP spid="25" grpId="0" animBg="1"/>
      <p:bldP spid="5" grpId="0" animBg="1"/>
      <p:bldP spid="46" grpId="0"/>
      <p:bldP spid="47" grpId="0"/>
      <p:bldP spid="48" grpId="0"/>
      <p:bldP spid="49"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endParaRPr>
          </a:p>
          <a:p>
            <a:r>
              <a:rPr lang="en-US" sz="1400" dirty="0">
                <a:solidFill>
                  <a:schemeClr val="bg1">
                    <a:lumMod val="95000"/>
                  </a:schemeClr>
                </a:solidFill>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endParaRPr>
          </a:p>
          <a:p>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endParaRPr>
          </a:p>
          <a:p>
            <a:r>
              <a:rPr lang="en-US" sz="1400" dirty="0">
                <a:solidFill>
                  <a:schemeClr val="bg1">
                    <a:lumMod val="95000"/>
                  </a:schemeClr>
                </a:solidFill>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endParaRPr>
          </a:p>
          <a:p>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endParaRPr>
          </a:p>
          <a:p>
            <a:r>
              <a:rPr lang="en-US" sz="1400" dirty="0">
                <a:solidFill>
                  <a:schemeClr val="bg1">
                    <a:lumMod val="95000"/>
                  </a:schemeClr>
                </a:solidFill>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endParaRPr>
          </a:p>
          <a:p>
            <a:r>
              <a:rPr lang="en-US" sz="1400" dirty="0">
                <a:solidFill>
                  <a:schemeClr val="bg1">
                    <a:lumMod val="95000"/>
                  </a:schemeClr>
                </a:solidFill>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a:solidFill>
              <a:schemeClr val="bg1"/>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chemeClr val="bg1"/>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chemeClr val="bg1"/>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chemeClr val="bg1"/>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00B0F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Oval 13"/>
            <p:cNvSpPr/>
            <p:nvPr/>
          </p:nvSpPr>
          <p:spPr>
            <a:xfrm>
              <a:off x="1484312" y="2623415"/>
              <a:ext cx="685800" cy="6858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ED7D3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Oval 16"/>
            <p:cNvSpPr/>
            <p:nvPr/>
          </p:nvSpPr>
          <p:spPr>
            <a:xfrm>
              <a:off x="4229100" y="2623415"/>
              <a:ext cx="685800" cy="685800"/>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0" name="Group 49"/>
          <p:cNvGrpSpPr/>
          <p:nvPr/>
        </p:nvGrpSpPr>
        <p:grpSpPr>
          <a:xfrm>
            <a:off x="9199150" y="3398520"/>
            <a:ext cx="1113133" cy="1113133"/>
            <a:chOff x="6899362" y="2548890"/>
            <a:chExt cx="834850" cy="834850"/>
          </a:xfrm>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Oval 19"/>
            <p:cNvSpPr/>
            <p:nvPr/>
          </p:nvSpPr>
          <p:spPr>
            <a:xfrm>
              <a:off x="6973887" y="2623415"/>
              <a:ext cx="685800" cy="685800"/>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185028"/>
            <a:ext cx="2286001" cy="1747454"/>
            <a:chOff x="4597683" y="3088635"/>
            <a:chExt cx="1786883" cy="1310590"/>
          </a:xfrm>
        </p:grpSpPr>
        <p:sp>
          <p:nvSpPr>
            <p:cNvPr id="40" name="TextBox 39"/>
            <p:cNvSpPr txBox="1"/>
            <p:nvPr/>
          </p:nvSpPr>
          <p:spPr>
            <a:xfrm>
              <a:off x="4597686" y="3088635"/>
              <a:ext cx="1699180" cy="20774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Topic/Point 1</a:t>
              </a:r>
            </a:p>
          </p:txBody>
        </p:sp>
        <p:sp>
          <p:nvSpPr>
            <p:cNvPr id="41" name="TextBox 40"/>
            <p:cNvSpPr txBox="1"/>
            <p:nvPr/>
          </p:nvSpPr>
          <p:spPr>
            <a:xfrm>
              <a:off x="4597683" y="3348938"/>
              <a:ext cx="1786883" cy="1050287"/>
            </a:xfrm>
            <a:prstGeom prst="rect">
              <a:avLst/>
            </a:prstGeom>
            <a:noFill/>
          </p:spPr>
          <p:txBody>
            <a:bodyPr wrap="square" lIns="0" tIns="0" rIns="0" bIns="0" rtlCol="0" anchor="t">
              <a:spAutoFit/>
            </a:bodyPr>
            <a:lstStyle/>
            <a:p>
              <a:pPr algn="ctr"/>
              <a:r>
                <a:rPr lang="en-US" sz="1300" dirty="0">
                  <a:solidFill>
                    <a:schemeClr val="bg1"/>
                  </a:solidFill>
                </a:rPr>
                <a:t>To change the images, right click each image and choose “change picture” from the drop down menu. Choose images, or format your images to be as close to a 800px x 500px ratio as possible. </a:t>
              </a:r>
            </a:p>
          </p:txBody>
        </p:sp>
      </p:grpSp>
      <p:grpSp>
        <p:nvGrpSpPr>
          <p:cNvPr id="42" name="Group 41"/>
          <p:cNvGrpSpPr/>
          <p:nvPr/>
        </p:nvGrpSpPr>
        <p:grpSpPr>
          <a:xfrm>
            <a:off x="4991107" y="5196128"/>
            <a:ext cx="2286001" cy="1736353"/>
            <a:chOff x="4597683" y="3096961"/>
            <a:chExt cx="1786883" cy="1302264"/>
          </a:xfrm>
        </p:grpSpPr>
        <p:sp>
          <p:nvSpPr>
            <p:cNvPr id="43" name="TextBox 42"/>
            <p:cNvSpPr txBox="1"/>
            <p:nvPr/>
          </p:nvSpPr>
          <p:spPr>
            <a:xfrm>
              <a:off x="4597685" y="3096961"/>
              <a:ext cx="1699180" cy="20774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Topic/Point 2</a:t>
              </a:r>
            </a:p>
          </p:txBody>
        </p:sp>
        <p:sp>
          <p:nvSpPr>
            <p:cNvPr id="44" name="TextBox 43"/>
            <p:cNvSpPr txBox="1"/>
            <p:nvPr/>
          </p:nvSpPr>
          <p:spPr>
            <a:xfrm>
              <a:off x="4597683" y="3348938"/>
              <a:ext cx="1786883" cy="1050287"/>
            </a:xfrm>
            <a:prstGeom prst="rect">
              <a:avLst/>
            </a:prstGeom>
            <a:noFill/>
          </p:spPr>
          <p:txBody>
            <a:bodyPr wrap="square" lIns="0" tIns="0" rIns="0" bIns="0" rtlCol="0" anchor="t">
              <a:spAutoFit/>
            </a:bodyPr>
            <a:lstStyle/>
            <a:p>
              <a:pPr algn="ctr" defTabSz="1219170">
                <a:spcBef>
                  <a:spcPct val="20000"/>
                </a:spcBef>
                <a:defRPr/>
              </a:pPr>
              <a:r>
                <a:rPr lang="en-US" sz="1300" dirty="0">
                  <a:solidFill>
                    <a:schemeClr val="bg1"/>
                  </a:solidFill>
                </a:rPr>
                <a:t>Detail your key points here, and reference a graphic that supports these points. What problem does your * fix? How does your * make life easier? Or is your * just really cool? Be creative and be unique</a:t>
              </a:r>
            </a:p>
          </p:txBody>
        </p:sp>
      </p:grpSp>
      <p:grpSp>
        <p:nvGrpSpPr>
          <p:cNvPr id="51" name="Group 50"/>
          <p:cNvGrpSpPr/>
          <p:nvPr/>
        </p:nvGrpSpPr>
        <p:grpSpPr>
          <a:xfrm>
            <a:off x="8668731" y="5185027"/>
            <a:ext cx="2286001" cy="1747454"/>
            <a:chOff x="4597683" y="3088635"/>
            <a:chExt cx="1786883" cy="1310590"/>
          </a:xfrm>
        </p:grpSpPr>
        <p:sp>
          <p:nvSpPr>
            <p:cNvPr id="52" name="TextBox 51"/>
            <p:cNvSpPr txBox="1"/>
            <p:nvPr/>
          </p:nvSpPr>
          <p:spPr>
            <a:xfrm>
              <a:off x="4597685" y="3088635"/>
              <a:ext cx="1699180" cy="20774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Topic/Point 3</a:t>
              </a:r>
            </a:p>
          </p:txBody>
        </p:sp>
        <p:sp>
          <p:nvSpPr>
            <p:cNvPr id="53" name="TextBox 52"/>
            <p:cNvSpPr txBox="1"/>
            <p:nvPr/>
          </p:nvSpPr>
          <p:spPr>
            <a:xfrm>
              <a:off x="4597683" y="3348938"/>
              <a:ext cx="1786883" cy="1050287"/>
            </a:xfrm>
            <a:prstGeom prst="rect">
              <a:avLst/>
            </a:prstGeom>
            <a:noFill/>
          </p:spPr>
          <p:txBody>
            <a:bodyPr wrap="square" lIns="0" tIns="0" rIns="0" bIns="0" rtlCol="0" anchor="t">
              <a:spAutoFit/>
            </a:bodyPr>
            <a:lstStyle/>
            <a:p>
              <a:pPr algn="ctr"/>
              <a:r>
                <a:rPr lang="en-US" sz="1300" dirty="0">
                  <a:solidFill>
                    <a:schemeClr val="bg1"/>
                  </a:solidFill>
                </a:rPr>
                <a:t>To change the images, right click each image and choose “change picture” from the drop down menu. Choose images, or format your images to be as close to a 800px x 500px ratio as possible. </a:t>
              </a:r>
            </a:p>
          </p:txBody>
        </p:sp>
      </p:grpSp>
    </p:spTree>
    <p:extLst>
      <p:ext uri="{BB962C8B-B14F-4D97-AF65-F5344CB8AC3E}">
        <p14:creationId xmlns:p14="http://schemas.microsoft.com/office/powerpoint/2010/main" val="4032988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fade">
                                      <p:cBhvr>
                                        <p:cTn id="20" dur="1000"/>
                                        <p:tgtEl>
                                          <p:spTgt spid="39"/>
                                        </p:tgtEl>
                                      </p:cBhvr>
                                    </p:animEffect>
                                    <p:anim calcmode="lin" valueType="num">
                                      <p:cBhvr>
                                        <p:cTn id="21" dur="1000" fill="hold"/>
                                        <p:tgtEl>
                                          <p:spTgt spid="39"/>
                                        </p:tgtEl>
                                        <p:attrNameLst>
                                          <p:attrName>ppt_x</p:attrName>
                                        </p:attrNameLst>
                                      </p:cBhvr>
                                      <p:tavLst>
                                        <p:tav tm="0">
                                          <p:val>
                                            <p:strVal val="#ppt_x"/>
                                          </p:val>
                                        </p:tav>
                                        <p:tav tm="100000">
                                          <p:val>
                                            <p:strVal val="#ppt_x"/>
                                          </p:val>
                                        </p:tav>
                                      </p:tavLst>
                                    </p:anim>
                                    <p:anim calcmode="lin" valueType="num">
                                      <p:cBhvr>
                                        <p:cTn id="22" dur="1000" fill="hold"/>
                                        <p:tgtEl>
                                          <p:spTgt spid="39"/>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3" presetClass="entr" presetSubtype="16" fill="hold" nodeType="afterEffect">
                                  <p:stCondLst>
                                    <p:cond delay="0"/>
                                  </p:stCondLst>
                                  <p:childTnLst>
                                    <p:set>
                                      <p:cBhvr>
                                        <p:cTn id="25" dur="1" fill="hold">
                                          <p:stCondLst>
                                            <p:cond delay="0"/>
                                          </p:stCondLst>
                                        </p:cTn>
                                        <p:tgtEl>
                                          <p:spTgt spid="49"/>
                                        </p:tgtEl>
                                        <p:attrNameLst>
                                          <p:attrName>style.visibility</p:attrName>
                                        </p:attrNameLst>
                                      </p:cBhvr>
                                      <p:to>
                                        <p:strVal val="visible"/>
                                      </p:to>
                                    </p:set>
                                    <p:anim calcmode="lin" valueType="num">
                                      <p:cBhvr>
                                        <p:cTn id="26" dur="500" fill="hold"/>
                                        <p:tgtEl>
                                          <p:spTgt spid="49"/>
                                        </p:tgtEl>
                                        <p:attrNameLst>
                                          <p:attrName>ppt_w</p:attrName>
                                        </p:attrNameLst>
                                      </p:cBhvr>
                                      <p:tavLst>
                                        <p:tav tm="0">
                                          <p:val>
                                            <p:fltVal val="0"/>
                                          </p:val>
                                        </p:tav>
                                        <p:tav tm="100000">
                                          <p:val>
                                            <p:strVal val="#ppt_w"/>
                                          </p:val>
                                        </p:tav>
                                      </p:tavLst>
                                    </p:anim>
                                    <p:anim calcmode="lin" valueType="num">
                                      <p:cBhvr>
                                        <p:cTn id="27" dur="500" fill="hold"/>
                                        <p:tgtEl>
                                          <p:spTgt spid="49"/>
                                        </p:tgtEl>
                                        <p:attrNameLst>
                                          <p:attrName>ppt_h</p:attrName>
                                        </p:attrNameLst>
                                      </p:cBhvr>
                                      <p:tavLst>
                                        <p:tav tm="0">
                                          <p:val>
                                            <p:fltVal val="0"/>
                                          </p:val>
                                        </p:tav>
                                        <p:tav tm="100000">
                                          <p:val>
                                            <p:strVal val="#ppt_h"/>
                                          </p:val>
                                        </p:tav>
                                      </p:tavLst>
                                    </p:anim>
                                  </p:childTnLst>
                                </p:cTn>
                              </p:par>
                            </p:childTnLst>
                          </p:cTn>
                        </p:par>
                        <p:par>
                          <p:cTn id="28" fill="hold">
                            <p:stCondLst>
                              <p:cond delay="3000"/>
                            </p:stCondLst>
                            <p:childTnLst>
                              <p:par>
                                <p:cTn id="29" presetID="22" presetClass="entr" presetSubtype="1" fill="hold" nodeType="after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wipe(up)">
                                      <p:cBhvr>
                                        <p:cTn id="31" dur="500"/>
                                        <p:tgtEl>
                                          <p:spTgt spid="23"/>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42"/>
                                        </p:tgtEl>
                                        <p:attrNameLst>
                                          <p:attrName>style.visibility</p:attrName>
                                        </p:attrNameLst>
                                      </p:cBhvr>
                                      <p:to>
                                        <p:strVal val="visible"/>
                                      </p:to>
                                    </p:set>
                                    <p:animEffect transition="in" filter="fade">
                                      <p:cBhvr>
                                        <p:cTn id="35" dur="1000"/>
                                        <p:tgtEl>
                                          <p:spTgt spid="42"/>
                                        </p:tgtEl>
                                      </p:cBhvr>
                                    </p:animEffect>
                                    <p:anim calcmode="lin" valueType="num">
                                      <p:cBhvr>
                                        <p:cTn id="36" dur="1000" fill="hold"/>
                                        <p:tgtEl>
                                          <p:spTgt spid="42"/>
                                        </p:tgtEl>
                                        <p:attrNameLst>
                                          <p:attrName>ppt_x</p:attrName>
                                        </p:attrNameLst>
                                      </p:cBhvr>
                                      <p:tavLst>
                                        <p:tav tm="0">
                                          <p:val>
                                            <p:strVal val="#ppt_x"/>
                                          </p:val>
                                        </p:tav>
                                        <p:tav tm="100000">
                                          <p:val>
                                            <p:strVal val="#ppt_x"/>
                                          </p:val>
                                        </p:tav>
                                      </p:tavLst>
                                    </p:anim>
                                    <p:anim calcmode="lin" valueType="num">
                                      <p:cBhvr>
                                        <p:cTn id="37" dur="1000" fill="hold"/>
                                        <p:tgtEl>
                                          <p:spTgt spid="42"/>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3" presetClass="entr" presetSubtype="16" fill="hold" nodeType="afterEffect">
                                  <p:stCondLst>
                                    <p:cond delay="0"/>
                                  </p:stCondLst>
                                  <p:childTnLst>
                                    <p:set>
                                      <p:cBhvr>
                                        <p:cTn id="40" dur="1" fill="hold">
                                          <p:stCondLst>
                                            <p:cond delay="0"/>
                                          </p:stCondLst>
                                        </p:cTn>
                                        <p:tgtEl>
                                          <p:spTgt spid="50"/>
                                        </p:tgtEl>
                                        <p:attrNameLst>
                                          <p:attrName>style.visibility</p:attrName>
                                        </p:attrNameLst>
                                      </p:cBhvr>
                                      <p:to>
                                        <p:strVal val="visible"/>
                                      </p:to>
                                    </p:set>
                                    <p:anim calcmode="lin" valueType="num">
                                      <p:cBhvr>
                                        <p:cTn id="41" dur="500" fill="hold"/>
                                        <p:tgtEl>
                                          <p:spTgt spid="50"/>
                                        </p:tgtEl>
                                        <p:attrNameLst>
                                          <p:attrName>ppt_w</p:attrName>
                                        </p:attrNameLst>
                                      </p:cBhvr>
                                      <p:tavLst>
                                        <p:tav tm="0">
                                          <p:val>
                                            <p:fltVal val="0"/>
                                          </p:val>
                                        </p:tav>
                                        <p:tav tm="100000">
                                          <p:val>
                                            <p:strVal val="#ppt_w"/>
                                          </p:val>
                                        </p:tav>
                                      </p:tavLst>
                                    </p:anim>
                                    <p:anim calcmode="lin" valueType="num">
                                      <p:cBhvr>
                                        <p:cTn id="42" dur="500" fill="hold"/>
                                        <p:tgtEl>
                                          <p:spTgt spid="50"/>
                                        </p:tgtEl>
                                        <p:attrNameLst>
                                          <p:attrName>ppt_h</p:attrName>
                                        </p:attrNameLst>
                                      </p:cBhvr>
                                      <p:tavLst>
                                        <p:tav tm="0">
                                          <p:val>
                                            <p:fltVal val="0"/>
                                          </p:val>
                                        </p:tav>
                                        <p:tav tm="100000">
                                          <p:val>
                                            <p:strVal val="#ppt_h"/>
                                          </p:val>
                                        </p:tav>
                                      </p:tavLst>
                                    </p:anim>
                                  </p:childTnLst>
                                </p:cTn>
                              </p:par>
                            </p:childTnLst>
                          </p:cTn>
                        </p:par>
                        <p:par>
                          <p:cTn id="43" fill="hold">
                            <p:stCondLst>
                              <p:cond delay="5000"/>
                            </p:stCondLst>
                            <p:childTnLst>
                              <p:par>
                                <p:cTn id="44" presetID="22" presetClass="entr" presetSubtype="1" fill="hold" nodeType="afterEffect">
                                  <p:stCondLst>
                                    <p:cond delay="0"/>
                                  </p:stCondLst>
                                  <p:childTnLst>
                                    <p:set>
                                      <p:cBhvr>
                                        <p:cTn id="45" dur="1" fill="hold">
                                          <p:stCondLst>
                                            <p:cond delay="0"/>
                                          </p:stCondLst>
                                        </p:cTn>
                                        <p:tgtEl>
                                          <p:spTgt spid="31"/>
                                        </p:tgtEl>
                                        <p:attrNameLst>
                                          <p:attrName>style.visibility</p:attrName>
                                        </p:attrNameLst>
                                      </p:cBhvr>
                                      <p:to>
                                        <p:strVal val="visible"/>
                                      </p:to>
                                    </p:set>
                                    <p:animEffect transition="in" filter="wipe(up)">
                                      <p:cBhvr>
                                        <p:cTn id="46" dur="500"/>
                                        <p:tgtEl>
                                          <p:spTgt spid="31"/>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51"/>
                                        </p:tgtEl>
                                        <p:attrNameLst>
                                          <p:attrName>style.visibility</p:attrName>
                                        </p:attrNameLst>
                                      </p:cBhvr>
                                      <p:to>
                                        <p:strVal val="visible"/>
                                      </p:to>
                                    </p:set>
                                    <p:animEffect transition="in" filter="fade">
                                      <p:cBhvr>
                                        <p:cTn id="50" dur="1000"/>
                                        <p:tgtEl>
                                          <p:spTgt spid="51"/>
                                        </p:tgtEl>
                                      </p:cBhvr>
                                    </p:animEffect>
                                    <p:anim calcmode="lin" valueType="num">
                                      <p:cBhvr>
                                        <p:cTn id="51" dur="1000" fill="hold"/>
                                        <p:tgtEl>
                                          <p:spTgt spid="51"/>
                                        </p:tgtEl>
                                        <p:attrNameLst>
                                          <p:attrName>ppt_x</p:attrName>
                                        </p:attrNameLst>
                                      </p:cBhvr>
                                      <p:tavLst>
                                        <p:tav tm="0">
                                          <p:val>
                                            <p:strVal val="#ppt_x"/>
                                          </p:val>
                                        </p:tav>
                                        <p:tav tm="100000">
                                          <p:val>
                                            <p:strVal val="#ppt_x"/>
                                          </p:val>
                                        </p:tav>
                                      </p:tavLst>
                                    </p:anim>
                                    <p:anim calcmode="lin" valueType="num">
                                      <p:cBhvr>
                                        <p:cTn id="52"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Freeform: Shape 14"/>
          <p:cNvSpPr/>
          <p:nvPr/>
        </p:nvSpPr>
        <p:spPr>
          <a:xfrm>
            <a:off x="1108364" y="1427020"/>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p:cNvSpPr/>
          <p:nvPr/>
        </p:nvSpPr>
        <p:spPr>
          <a:xfrm>
            <a:off x="1108364" y="2708564"/>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p:cNvSpPr/>
          <p:nvPr/>
        </p:nvSpPr>
        <p:spPr>
          <a:xfrm>
            <a:off x="1108364" y="6123711"/>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2674013" y="1644105"/>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01</a:t>
            </a:r>
          </a:p>
        </p:txBody>
      </p:sp>
      <p:sp>
        <p:nvSpPr>
          <p:cNvPr id="20" name="Oval 19"/>
          <p:cNvSpPr>
            <a:spLocks noChangeAspect="1"/>
          </p:cNvSpPr>
          <p:nvPr/>
        </p:nvSpPr>
        <p:spPr>
          <a:xfrm>
            <a:off x="1289977" y="1708785"/>
            <a:ext cx="640080" cy="64008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250949" y="3069230"/>
            <a:ext cx="2090561" cy="2717667"/>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Topic/Point 1</a:t>
            </a:r>
          </a:p>
          <a:p>
            <a:pPr defTabSz="1219170">
              <a:spcBef>
                <a:spcPct val="20000"/>
              </a:spcBef>
              <a:defRPr/>
            </a:pPr>
            <a:endParaRPr lang="en-US" sz="800" b="1" dirty="0">
              <a:solidFill>
                <a:srgbClr val="00B0F0"/>
              </a:solidFill>
              <a:latin typeface="Candara" panose="020E0502030303020204" pitchFamily="34" charset="0"/>
            </a:endParaRPr>
          </a:p>
          <a:p>
            <a:r>
              <a:rPr lang="en-US" sz="1300" dirty="0">
                <a:solidFill>
                  <a:schemeClr val="bg1"/>
                </a:solidFill>
              </a:rPr>
              <a:t>To change the above images, right click anywhere within the image, then choose “format picture” from the drop down menu. Click the “fill” icon in the right screen, make sure the “picture” option is selected, then click the File button to browse and find your image.</a:t>
            </a:r>
            <a:endParaRPr lang="en-US" sz="1300" dirty="0">
              <a:solidFill>
                <a:schemeClr val="bg1"/>
              </a:solidFill>
              <a:latin typeface="Candara" panose="020E0502030303020204" pitchFamily="34" charset="0"/>
            </a:endParaRPr>
          </a:p>
        </p:txBody>
      </p:sp>
      <p:sp>
        <p:nvSpPr>
          <p:cNvPr id="34" name="TextBox 33"/>
          <p:cNvSpPr txBox="1"/>
          <p:nvPr/>
        </p:nvSpPr>
        <p:spPr>
          <a:xfrm>
            <a:off x="1250949" y="6213811"/>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35" name="Freeform: Shape 34"/>
          <p:cNvSpPr/>
          <p:nvPr/>
        </p:nvSpPr>
        <p:spPr>
          <a:xfrm>
            <a:off x="3615714" y="1439619"/>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p:cNvSpPr/>
          <p:nvPr/>
        </p:nvSpPr>
        <p:spPr>
          <a:xfrm>
            <a:off x="3615714" y="2721163"/>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p:cNvSpPr/>
          <p:nvPr/>
        </p:nvSpPr>
        <p:spPr>
          <a:xfrm>
            <a:off x="3615714" y="6136310"/>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5181363" y="1656704"/>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02</a:t>
            </a:r>
          </a:p>
        </p:txBody>
      </p:sp>
      <p:sp>
        <p:nvSpPr>
          <p:cNvPr id="39" name="Oval 38"/>
          <p:cNvSpPr>
            <a:spLocks noChangeAspect="1"/>
          </p:cNvSpPr>
          <p:nvPr/>
        </p:nvSpPr>
        <p:spPr>
          <a:xfrm>
            <a:off x="3797327" y="1721384"/>
            <a:ext cx="640080" cy="640080"/>
          </a:xfrm>
          <a:prstGeom prst="ellipse">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3615715" y="3043555"/>
            <a:ext cx="2434040" cy="2717667"/>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Topic/Point 2</a:t>
            </a:r>
          </a:p>
          <a:p>
            <a:pPr defTabSz="1219170">
              <a:spcBef>
                <a:spcPct val="20000"/>
              </a:spcBef>
              <a:defRPr/>
            </a:pPr>
            <a:endParaRPr lang="en-US" sz="800" b="1" dirty="0">
              <a:solidFill>
                <a:srgbClr val="00B0F0"/>
              </a:solidFill>
              <a:latin typeface="Candara" panose="020E0502030303020204" pitchFamily="34" charset="0"/>
            </a:endParaRPr>
          </a:p>
          <a:p>
            <a:r>
              <a:rPr lang="en-US" sz="1300" dirty="0">
                <a:solidFill>
                  <a:schemeClr val="bg1"/>
                </a:solidFill>
              </a:rPr>
              <a:t>Use this slide to detail main points that support your topic. This section does not need to be a long story, but rather a brief overview. If you can provide additional information verbally when presenting, it will show that you know what you are talking about, instead of simply reading from a script that someone else may have written.</a:t>
            </a:r>
          </a:p>
        </p:txBody>
      </p:sp>
      <p:sp>
        <p:nvSpPr>
          <p:cNvPr id="41" name="TextBox 40"/>
          <p:cNvSpPr txBox="1"/>
          <p:nvPr/>
        </p:nvSpPr>
        <p:spPr>
          <a:xfrm>
            <a:off x="3758299" y="6226410"/>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42" name="Freeform: Shape 41"/>
          <p:cNvSpPr/>
          <p:nvPr/>
        </p:nvSpPr>
        <p:spPr>
          <a:xfrm>
            <a:off x="6123064" y="1444252"/>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p:cNvSpPr/>
          <p:nvPr/>
        </p:nvSpPr>
        <p:spPr>
          <a:xfrm>
            <a:off x="6123064" y="2725796"/>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p:cNvSpPr/>
          <p:nvPr/>
        </p:nvSpPr>
        <p:spPr>
          <a:xfrm>
            <a:off x="6123064" y="6140943"/>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7688713" y="1661337"/>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03</a:t>
            </a:r>
          </a:p>
        </p:txBody>
      </p:sp>
      <p:sp>
        <p:nvSpPr>
          <p:cNvPr id="46" name="Oval 45"/>
          <p:cNvSpPr>
            <a:spLocks noChangeAspect="1"/>
          </p:cNvSpPr>
          <p:nvPr/>
        </p:nvSpPr>
        <p:spPr>
          <a:xfrm>
            <a:off x="6304677" y="1726017"/>
            <a:ext cx="640080" cy="640080"/>
          </a:xfrm>
          <a:prstGeom prst="ellipse">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6136054" y="3045720"/>
            <a:ext cx="2434040" cy="2717667"/>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Topic/Point 3</a:t>
            </a:r>
          </a:p>
          <a:p>
            <a:pPr defTabSz="1219170">
              <a:spcBef>
                <a:spcPct val="20000"/>
              </a:spcBef>
              <a:defRPr/>
            </a:pPr>
            <a:endParaRPr lang="en-US" sz="800" b="1" dirty="0">
              <a:solidFill>
                <a:srgbClr val="00B0F0"/>
              </a:solidFill>
              <a:latin typeface="Candara" panose="020E0502030303020204" pitchFamily="34" charset="0"/>
            </a:endParaRPr>
          </a:p>
          <a:p>
            <a:r>
              <a:rPr lang="en-US" sz="1300" dirty="0">
                <a:solidFill>
                  <a:schemeClr val="bg1"/>
                </a:solidFill>
              </a:rPr>
              <a:t>Use this slide to detail main points that support your topic. This section does not need to be a long story, but rather a brief overview. If you can provide additional information verbally when presenting, it will show that you know what you are talking about, instead of simply reading from a script that someone else may have written.</a:t>
            </a:r>
          </a:p>
        </p:txBody>
      </p:sp>
      <p:sp>
        <p:nvSpPr>
          <p:cNvPr id="48" name="TextBox 47"/>
          <p:cNvSpPr txBox="1"/>
          <p:nvPr/>
        </p:nvSpPr>
        <p:spPr>
          <a:xfrm>
            <a:off x="6265649" y="6231043"/>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49" name="Freeform: Shape 48"/>
          <p:cNvSpPr/>
          <p:nvPr/>
        </p:nvSpPr>
        <p:spPr>
          <a:xfrm>
            <a:off x="8641387" y="1448558"/>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p:cNvSpPr/>
          <p:nvPr/>
        </p:nvSpPr>
        <p:spPr>
          <a:xfrm>
            <a:off x="8641387" y="2730102"/>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p:cNvSpPr/>
          <p:nvPr/>
        </p:nvSpPr>
        <p:spPr>
          <a:xfrm>
            <a:off x="8641387" y="6145249"/>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10207036" y="1665643"/>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04</a:t>
            </a:r>
          </a:p>
        </p:txBody>
      </p:sp>
      <p:sp>
        <p:nvSpPr>
          <p:cNvPr id="53" name="Oval 52"/>
          <p:cNvSpPr>
            <a:spLocks noChangeAspect="1"/>
          </p:cNvSpPr>
          <p:nvPr/>
        </p:nvSpPr>
        <p:spPr>
          <a:xfrm>
            <a:off x="8823000" y="1730323"/>
            <a:ext cx="640080" cy="640080"/>
          </a:xfrm>
          <a:prstGeom prst="ellipse">
            <a:avLst/>
          </a:prstGeom>
          <a:blipFill>
            <a:blip r:embed="rId6"/>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8630413" y="3040848"/>
            <a:ext cx="2445014" cy="2748445"/>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Topic/Point 4</a:t>
            </a:r>
          </a:p>
          <a:p>
            <a:pPr defTabSz="1219170">
              <a:spcBef>
                <a:spcPct val="20000"/>
              </a:spcBef>
              <a:defRPr/>
            </a:pPr>
            <a:endParaRPr lang="en-US" sz="800" b="1" dirty="0">
              <a:solidFill>
                <a:srgbClr val="00B0F0"/>
              </a:solidFill>
              <a:latin typeface="Candara" panose="020E0502030303020204" pitchFamily="34" charset="0"/>
            </a:endParaRPr>
          </a:p>
          <a:p>
            <a:r>
              <a:rPr lang="en-US" sz="1300" dirty="0">
                <a:solidFill>
                  <a:schemeClr val="bg1"/>
                </a:solidFill>
              </a:rPr>
              <a:t>Use this slide to detail main points that support your topic. This section does not need to be a long story, but rather a brief overview. If you can provide additional information verbally when presenting, it will show that you know what you are talking about, instead of simply reading from a script that someone else may have written.</a:t>
            </a:r>
          </a:p>
        </p:txBody>
      </p:sp>
      <p:sp>
        <p:nvSpPr>
          <p:cNvPr id="55" name="TextBox 54"/>
          <p:cNvSpPr txBox="1"/>
          <p:nvPr/>
        </p:nvSpPr>
        <p:spPr>
          <a:xfrm>
            <a:off x="8783972" y="6235349"/>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3963763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p:cTn id="21" dur="500" fill="hold"/>
                                        <p:tgtEl>
                                          <p:spTgt spid="20"/>
                                        </p:tgtEl>
                                        <p:attrNameLst>
                                          <p:attrName>ppt_w</p:attrName>
                                        </p:attrNameLst>
                                      </p:cBhvr>
                                      <p:tavLst>
                                        <p:tav tm="0">
                                          <p:val>
                                            <p:fltVal val="0"/>
                                          </p:val>
                                        </p:tav>
                                        <p:tav tm="100000">
                                          <p:val>
                                            <p:strVal val="#ppt_w"/>
                                          </p:val>
                                        </p:tav>
                                      </p:tavLst>
                                    </p:anim>
                                    <p:anim calcmode="lin" valueType="num">
                                      <p:cBhvr>
                                        <p:cTn id="22" dur="500" fill="hold"/>
                                        <p:tgtEl>
                                          <p:spTgt spid="20"/>
                                        </p:tgtEl>
                                        <p:attrNameLst>
                                          <p:attrName>ppt_h</p:attrName>
                                        </p:attrNameLst>
                                      </p:cBhvr>
                                      <p:tavLst>
                                        <p:tav tm="0">
                                          <p:val>
                                            <p:fltVal val="0"/>
                                          </p:val>
                                        </p:tav>
                                        <p:tav tm="100000">
                                          <p:val>
                                            <p:strVal val="#ppt_h"/>
                                          </p:val>
                                        </p:tav>
                                      </p:tavLst>
                                    </p:anim>
                                    <p:animEffect transition="in" filter="fade">
                                      <p:cBhvr>
                                        <p:cTn id="23" dur="500"/>
                                        <p:tgtEl>
                                          <p:spTgt spid="2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p:cTn id="26" dur="500" fill="hold"/>
                                        <p:tgtEl>
                                          <p:spTgt spid="19"/>
                                        </p:tgtEl>
                                        <p:attrNameLst>
                                          <p:attrName>ppt_w</p:attrName>
                                        </p:attrNameLst>
                                      </p:cBhvr>
                                      <p:tavLst>
                                        <p:tav tm="0">
                                          <p:val>
                                            <p:fltVal val="0"/>
                                          </p:val>
                                        </p:tav>
                                        <p:tav tm="100000">
                                          <p:val>
                                            <p:strVal val="#ppt_w"/>
                                          </p:val>
                                        </p:tav>
                                      </p:tavLst>
                                    </p:anim>
                                    <p:anim calcmode="lin" valueType="num">
                                      <p:cBhvr>
                                        <p:cTn id="27" dur="500" fill="hold"/>
                                        <p:tgtEl>
                                          <p:spTgt spid="19"/>
                                        </p:tgtEl>
                                        <p:attrNameLst>
                                          <p:attrName>ppt_h</p:attrName>
                                        </p:attrNameLst>
                                      </p:cBhvr>
                                      <p:tavLst>
                                        <p:tav tm="0">
                                          <p:val>
                                            <p:fltVal val="0"/>
                                          </p:val>
                                        </p:tav>
                                        <p:tav tm="100000">
                                          <p:val>
                                            <p:strVal val="#ppt_h"/>
                                          </p:val>
                                        </p:tav>
                                      </p:tavLst>
                                    </p:anim>
                                    <p:animEffect transition="in" filter="fade">
                                      <p:cBhvr>
                                        <p:cTn id="28" dur="500"/>
                                        <p:tgtEl>
                                          <p:spTgt spid="19"/>
                                        </p:tgtEl>
                                      </p:cBhvr>
                                    </p:animEffect>
                                  </p:childTnLst>
                                </p:cTn>
                              </p:par>
                            </p:childTnLst>
                          </p:cTn>
                        </p:par>
                        <p:par>
                          <p:cTn id="29" fill="hold">
                            <p:stCondLst>
                              <p:cond delay="2000"/>
                            </p:stCondLst>
                            <p:childTnLst>
                              <p:par>
                                <p:cTn id="30" presetID="22" presetClass="entr" presetSubtype="1" fill="hold" grpId="0" nodeType="afterEffect">
                                  <p:stCondLst>
                                    <p:cond delay="0"/>
                                  </p:stCondLst>
                                  <p:childTnLst>
                                    <p:set>
                                      <p:cBhvr>
                                        <p:cTn id="31" dur="1" fill="hold">
                                          <p:stCondLst>
                                            <p:cond delay="0"/>
                                          </p:stCondLst>
                                        </p:cTn>
                                        <p:tgtEl>
                                          <p:spTgt spid="33"/>
                                        </p:tgtEl>
                                        <p:attrNameLst>
                                          <p:attrName>style.visibility</p:attrName>
                                        </p:attrNameLst>
                                      </p:cBhvr>
                                      <p:to>
                                        <p:strVal val="visible"/>
                                      </p:to>
                                    </p:set>
                                    <p:animEffect transition="in" filter="wipe(up)">
                                      <p:cBhvr>
                                        <p:cTn id="32" dur="500"/>
                                        <p:tgtEl>
                                          <p:spTgt spid="33"/>
                                        </p:tgtEl>
                                      </p:cBhvr>
                                    </p:animEffect>
                                  </p:childTnLst>
                                </p:cTn>
                              </p:par>
                            </p:childTnLst>
                          </p:cTn>
                        </p:par>
                        <p:par>
                          <p:cTn id="33" fill="hold">
                            <p:stCondLst>
                              <p:cond delay="2500"/>
                            </p:stCondLst>
                            <p:childTnLst>
                              <p:par>
                                <p:cTn id="34" presetID="47"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wipe(left)">
                                      <p:cBhvr>
                                        <p:cTn id="42" dur="500"/>
                                        <p:tgtEl>
                                          <p:spTgt spid="34"/>
                                        </p:tgtEl>
                                      </p:cBhvr>
                                    </p:animEffect>
                                  </p:childTnLst>
                                </p:cTn>
                              </p:par>
                            </p:childTnLst>
                          </p:cTn>
                        </p:par>
                        <p:par>
                          <p:cTn id="43" fill="hold">
                            <p:stCondLst>
                              <p:cond delay="4000"/>
                            </p:stCondLst>
                            <p:childTnLst>
                              <p:par>
                                <p:cTn id="44" presetID="2" presetClass="entr" presetSubtype="4" fill="hold" grpId="0" nodeType="afterEffect">
                                  <p:stCondLst>
                                    <p:cond delay="0"/>
                                  </p:stCondLst>
                                  <p:childTnLst>
                                    <p:set>
                                      <p:cBhvr>
                                        <p:cTn id="45" dur="1" fill="hold">
                                          <p:stCondLst>
                                            <p:cond delay="0"/>
                                          </p:stCondLst>
                                        </p:cTn>
                                        <p:tgtEl>
                                          <p:spTgt spid="35"/>
                                        </p:tgtEl>
                                        <p:attrNameLst>
                                          <p:attrName>style.visibility</p:attrName>
                                        </p:attrNameLst>
                                      </p:cBhvr>
                                      <p:to>
                                        <p:strVal val="visible"/>
                                      </p:to>
                                    </p:set>
                                    <p:anim calcmode="lin" valueType="num">
                                      <p:cBhvr additive="base">
                                        <p:cTn id="46" dur="500" fill="hold"/>
                                        <p:tgtEl>
                                          <p:spTgt spid="35"/>
                                        </p:tgtEl>
                                        <p:attrNameLst>
                                          <p:attrName>ppt_x</p:attrName>
                                        </p:attrNameLst>
                                      </p:cBhvr>
                                      <p:tavLst>
                                        <p:tav tm="0">
                                          <p:val>
                                            <p:strVal val="#ppt_x"/>
                                          </p:val>
                                        </p:tav>
                                        <p:tav tm="100000">
                                          <p:val>
                                            <p:strVal val="#ppt_x"/>
                                          </p:val>
                                        </p:tav>
                                      </p:tavLst>
                                    </p:anim>
                                    <p:anim calcmode="lin" valueType="num">
                                      <p:cBhvr additive="base">
                                        <p:cTn id="47" dur="500" fill="hold"/>
                                        <p:tgtEl>
                                          <p:spTgt spid="35"/>
                                        </p:tgtEl>
                                        <p:attrNameLst>
                                          <p:attrName>ppt_y</p:attrName>
                                        </p:attrNameLst>
                                      </p:cBhvr>
                                      <p:tavLst>
                                        <p:tav tm="0">
                                          <p:val>
                                            <p:strVal val="1+#ppt_h/2"/>
                                          </p:val>
                                        </p:tav>
                                        <p:tav tm="100000">
                                          <p:val>
                                            <p:strVal val="#ppt_y"/>
                                          </p:val>
                                        </p:tav>
                                      </p:tavLst>
                                    </p:anim>
                                  </p:childTnLst>
                                </p:cTn>
                              </p:par>
                            </p:childTnLst>
                          </p:cTn>
                        </p:par>
                        <p:par>
                          <p:cTn id="48" fill="hold">
                            <p:stCondLst>
                              <p:cond delay="4500"/>
                            </p:stCondLst>
                            <p:childTnLst>
                              <p:par>
                                <p:cTn id="49" presetID="2" presetClass="entr" presetSubtype="4" fill="hold" grpId="0" nodeType="afterEffect">
                                  <p:stCondLst>
                                    <p:cond delay="0"/>
                                  </p:stCondLst>
                                  <p:childTnLst>
                                    <p:set>
                                      <p:cBhvr>
                                        <p:cTn id="50" dur="1" fill="hold">
                                          <p:stCondLst>
                                            <p:cond delay="0"/>
                                          </p:stCondLst>
                                        </p:cTn>
                                        <p:tgtEl>
                                          <p:spTgt spid="36"/>
                                        </p:tgtEl>
                                        <p:attrNameLst>
                                          <p:attrName>style.visibility</p:attrName>
                                        </p:attrNameLst>
                                      </p:cBhvr>
                                      <p:to>
                                        <p:strVal val="visible"/>
                                      </p:to>
                                    </p:set>
                                    <p:anim calcmode="lin" valueType="num">
                                      <p:cBhvr additive="base">
                                        <p:cTn id="51" dur="500" fill="hold"/>
                                        <p:tgtEl>
                                          <p:spTgt spid="36"/>
                                        </p:tgtEl>
                                        <p:attrNameLst>
                                          <p:attrName>ppt_x</p:attrName>
                                        </p:attrNameLst>
                                      </p:cBhvr>
                                      <p:tavLst>
                                        <p:tav tm="0">
                                          <p:val>
                                            <p:strVal val="#ppt_x"/>
                                          </p:val>
                                        </p:tav>
                                        <p:tav tm="100000">
                                          <p:val>
                                            <p:strVal val="#ppt_x"/>
                                          </p:val>
                                        </p:tav>
                                      </p:tavLst>
                                    </p:anim>
                                    <p:anim calcmode="lin" valueType="num">
                                      <p:cBhvr additive="base">
                                        <p:cTn id="52" dur="500" fill="hold"/>
                                        <p:tgtEl>
                                          <p:spTgt spid="36"/>
                                        </p:tgtEl>
                                        <p:attrNameLst>
                                          <p:attrName>ppt_y</p:attrName>
                                        </p:attrNameLst>
                                      </p:cBhvr>
                                      <p:tavLst>
                                        <p:tav tm="0">
                                          <p:val>
                                            <p:strVal val="1+#ppt_h/2"/>
                                          </p:val>
                                        </p:tav>
                                        <p:tav tm="100000">
                                          <p:val>
                                            <p:strVal val="#ppt_y"/>
                                          </p:val>
                                        </p:tav>
                                      </p:tavLst>
                                    </p:anim>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39"/>
                                        </p:tgtEl>
                                        <p:attrNameLst>
                                          <p:attrName>style.visibility</p:attrName>
                                        </p:attrNameLst>
                                      </p:cBhvr>
                                      <p:to>
                                        <p:strVal val="visible"/>
                                      </p:to>
                                    </p:set>
                                    <p:anim calcmode="lin" valueType="num">
                                      <p:cBhvr>
                                        <p:cTn id="56" dur="500" fill="hold"/>
                                        <p:tgtEl>
                                          <p:spTgt spid="39"/>
                                        </p:tgtEl>
                                        <p:attrNameLst>
                                          <p:attrName>ppt_w</p:attrName>
                                        </p:attrNameLst>
                                      </p:cBhvr>
                                      <p:tavLst>
                                        <p:tav tm="0">
                                          <p:val>
                                            <p:fltVal val="0"/>
                                          </p:val>
                                        </p:tav>
                                        <p:tav tm="100000">
                                          <p:val>
                                            <p:strVal val="#ppt_w"/>
                                          </p:val>
                                        </p:tav>
                                      </p:tavLst>
                                    </p:anim>
                                    <p:anim calcmode="lin" valueType="num">
                                      <p:cBhvr>
                                        <p:cTn id="57" dur="500" fill="hold"/>
                                        <p:tgtEl>
                                          <p:spTgt spid="39"/>
                                        </p:tgtEl>
                                        <p:attrNameLst>
                                          <p:attrName>ppt_h</p:attrName>
                                        </p:attrNameLst>
                                      </p:cBhvr>
                                      <p:tavLst>
                                        <p:tav tm="0">
                                          <p:val>
                                            <p:fltVal val="0"/>
                                          </p:val>
                                        </p:tav>
                                        <p:tav tm="100000">
                                          <p:val>
                                            <p:strVal val="#ppt_h"/>
                                          </p:val>
                                        </p:tav>
                                      </p:tavLst>
                                    </p:anim>
                                    <p:animEffect transition="in" filter="fade">
                                      <p:cBhvr>
                                        <p:cTn id="58" dur="500"/>
                                        <p:tgtEl>
                                          <p:spTgt spid="39"/>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childTnLst>
                          </p:cTn>
                        </p:par>
                        <p:par>
                          <p:cTn id="64" fill="hold">
                            <p:stCondLst>
                              <p:cond delay="5500"/>
                            </p:stCondLst>
                            <p:childTnLst>
                              <p:par>
                                <p:cTn id="65" presetID="22" presetClass="entr" presetSubtype="1"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wipe(up)">
                                      <p:cBhvr>
                                        <p:cTn id="67" dur="500"/>
                                        <p:tgtEl>
                                          <p:spTgt spid="40"/>
                                        </p:tgtEl>
                                      </p:cBhvr>
                                    </p:animEffect>
                                  </p:childTnLst>
                                </p:cTn>
                              </p:par>
                            </p:childTnLst>
                          </p:cTn>
                        </p:par>
                        <p:par>
                          <p:cTn id="68" fill="hold">
                            <p:stCondLst>
                              <p:cond delay="6000"/>
                            </p:stCondLst>
                            <p:childTnLst>
                              <p:par>
                                <p:cTn id="69" presetID="47" presetClass="entr" presetSubtype="0"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1000" fill="hold"/>
                                        <p:tgtEl>
                                          <p:spTgt spid="37"/>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2" presetClass="entr" presetSubtype="8" fill="hold" grpId="0" nodeType="afterEffect">
                                  <p:stCondLst>
                                    <p:cond delay="0"/>
                                  </p:stCondLst>
                                  <p:childTnLst>
                                    <p:set>
                                      <p:cBhvr>
                                        <p:cTn id="76" dur="1" fill="hold">
                                          <p:stCondLst>
                                            <p:cond delay="0"/>
                                          </p:stCondLst>
                                        </p:cTn>
                                        <p:tgtEl>
                                          <p:spTgt spid="41"/>
                                        </p:tgtEl>
                                        <p:attrNameLst>
                                          <p:attrName>style.visibility</p:attrName>
                                        </p:attrNameLst>
                                      </p:cBhvr>
                                      <p:to>
                                        <p:strVal val="visible"/>
                                      </p:to>
                                    </p:set>
                                    <p:animEffect transition="in" filter="wipe(left)">
                                      <p:cBhvr>
                                        <p:cTn id="77" dur="500"/>
                                        <p:tgtEl>
                                          <p:spTgt spid="41"/>
                                        </p:tgtEl>
                                      </p:cBhvr>
                                    </p:animEffect>
                                  </p:childTnLst>
                                </p:cTn>
                              </p:par>
                            </p:childTnLst>
                          </p:cTn>
                        </p:par>
                        <p:par>
                          <p:cTn id="78" fill="hold">
                            <p:stCondLst>
                              <p:cond delay="7500"/>
                            </p:stCondLst>
                            <p:childTnLst>
                              <p:par>
                                <p:cTn id="79" presetID="2" presetClass="entr" presetSubtype="4" fill="hold" grpId="0" nodeType="afterEffect">
                                  <p:stCondLst>
                                    <p:cond delay="0"/>
                                  </p:stCondLst>
                                  <p:childTnLst>
                                    <p:set>
                                      <p:cBhvr>
                                        <p:cTn id="80" dur="1" fill="hold">
                                          <p:stCondLst>
                                            <p:cond delay="0"/>
                                          </p:stCondLst>
                                        </p:cTn>
                                        <p:tgtEl>
                                          <p:spTgt spid="42"/>
                                        </p:tgtEl>
                                        <p:attrNameLst>
                                          <p:attrName>style.visibility</p:attrName>
                                        </p:attrNameLst>
                                      </p:cBhvr>
                                      <p:to>
                                        <p:strVal val="visible"/>
                                      </p:to>
                                    </p:set>
                                    <p:anim calcmode="lin" valueType="num">
                                      <p:cBhvr additive="base">
                                        <p:cTn id="81" dur="500" fill="hold"/>
                                        <p:tgtEl>
                                          <p:spTgt spid="42"/>
                                        </p:tgtEl>
                                        <p:attrNameLst>
                                          <p:attrName>ppt_x</p:attrName>
                                        </p:attrNameLst>
                                      </p:cBhvr>
                                      <p:tavLst>
                                        <p:tav tm="0">
                                          <p:val>
                                            <p:strVal val="#ppt_x"/>
                                          </p:val>
                                        </p:tav>
                                        <p:tav tm="100000">
                                          <p:val>
                                            <p:strVal val="#ppt_x"/>
                                          </p:val>
                                        </p:tav>
                                      </p:tavLst>
                                    </p:anim>
                                    <p:anim calcmode="lin" valueType="num">
                                      <p:cBhvr additive="base">
                                        <p:cTn id="82" dur="500" fill="hold"/>
                                        <p:tgtEl>
                                          <p:spTgt spid="42"/>
                                        </p:tgtEl>
                                        <p:attrNameLst>
                                          <p:attrName>ppt_y</p:attrName>
                                        </p:attrNameLst>
                                      </p:cBhvr>
                                      <p:tavLst>
                                        <p:tav tm="0">
                                          <p:val>
                                            <p:strVal val="1+#ppt_h/2"/>
                                          </p:val>
                                        </p:tav>
                                        <p:tav tm="100000">
                                          <p:val>
                                            <p:strVal val="#ppt_y"/>
                                          </p:val>
                                        </p:tav>
                                      </p:tavLst>
                                    </p:anim>
                                  </p:childTnLst>
                                </p:cTn>
                              </p:par>
                            </p:childTnLst>
                          </p:cTn>
                        </p:par>
                        <p:par>
                          <p:cTn id="83" fill="hold">
                            <p:stCondLst>
                              <p:cond delay="8000"/>
                            </p:stCondLst>
                            <p:childTnLst>
                              <p:par>
                                <p:cTn id="84" presetID="2" presetClass="entr" presetSubtype="4"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additive="base">
                                        <p:cTn id="86" dur="500" fill="hold"/>
                                        <p:tgtEl>
                                          <p:spTgt spid="43"/>
                                        </p:tgtEl>
                                        <p:attrNameLst>
                                          <p:attrName>ppt_x</p:attrName>
                                        </p:attrNameLst>
                                      </p:cBhvr>
                                      <p:tavLst>
                                        <p:tav tm="0">
                                          <p:val>
                                            <p:strVal val="#ppt_x"/>
                                          </p:val>
                                        </p:tav>
                                        <p:tav tm="100000">
                                          <p:val>
                                            <p:strVal val="#ppt_x"/>
                                          </p:val>
                                        </p:tav>
                                      </p:tavLst>
                                    </p:anim>
                                    <p:anim calcmode="lin" valueType="num">
                                      <p:cBhvr additive="base">
                                        <p:cTn id="87" dur="500" fill="hold"/>
                                        <p:tgtEl>
                                          <p:spTgt spid="43"/>
                                        </p:tgtEl>
                                        <p:attrNameLst>
                                          <p:attrName>ppt_y</p:attrName>
                                        </p:attrNameLst>
                                      </p:cBhvr>
                                      <p:tavLst>
                                        <p:tav tm="0">
                                          <p:val>
                                            <p:strVal val="1+#ppt_h/2"/>
                                          </p:val>
                                        </p:tav>
                                        <p:tav tm="100000">
                                          <p:val>
                                            <p:strVal val="#ppt_y"/>
                                          </p:val>
                                        </p:tav>
                                      </p:tavLst>
                                    </p:anim>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46"/>
                                        </p:tgtEl>
                                        <p:attrNameLst>
                                          <p:attrName>style.visibility</p:attrName>
                                        </p:attrNameLst>
                                      </p:cBhvr>
                                      <p:to>
                                        <p:strVal val="visible"/>
                                      </p:to>
                                    </p:set>
                                    <p:anim calcmode="lin" valueType="num">
                                      <p:cBhvr>
                                        <p:cTn id="91" dur="500" fill="hold"/>
                                        <p:tgtEl>
                                          <p:spTgt spid="46"/>
                                        </p:tgtEl>
                                        <p:attrNameLst>
                                          <p:attrName>ppt_w</p:attrName>
                                        </p:attrNameLst>
                                      </p:cBhvr>
                                      <p:tavLst>
                                        <p:tav tm="0">
                                          <p:val>
                                            <p:fltVal val="0"/>
                                          </p:val>
                                        </p:tav>
                                        <p:tav tm="100000">
                                          <p:val>
                                            <p:strVal val="#ppt_w"/>
                                          </p:val>
                                        </p:tav>
                                      </p:tavLst>
                                    </p:anim>
                                    <p:anim calcmode="lin" valueType="num">
                                      <p:cBhvr>
                                        <p:cTn id="92" dur="500" fill="hold"/>
                                        <p:tgtEl>
                                          <p:spTgt spid="46"/>
                                        </p:tgtEl>
                                        <p:attrNameLst>
                                          <p:attrName>ppt_h</p:attrName>
                                        </p:attrNameLst>
                                      </p:cBhvr>
                                      <p:tavLst>
                                        <p:tav tm="0">
                                          <p:val>
                                            <p:fltVal val="0"/>
                                          </p:val>
                                        </p:tav>
                                        <p:tav tm="100000">
                                          <p:val>
                                            <p:strVal val="#ppt_h"/>
                                          </p:val>
                                        </p:tav>
                                      </p:tavLst>
                                    </p:anim>
                                    <p:animEffect transition="in" filter="fade">
                                      <p:cBhvr>
                                        <p:cTn id="93" dur="500"/>
                                        <p:tgtEl>
                                          <p:spTgt spid="46"/>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45"/>
                                        </p:tgtEl>
                                        <p:attrNameLst>
                                          <p:attrName>style.visibility</p:attrName>
                                        </p:attrNameLst>
                                      </p:cBhvr>
                                      <p:to>
                                        <p:strVal val="visible"/>
                                      </p:to>
                                    </p:set>
                                    <p:anim calcmode="lin" valueType="num">
                                      <p:cBhvr>
                                        <p:cTn id="96" dur="500" fill="hold"/>
                                        <p:tgtEl>
                                          <p:spTgt spid="45"/>
                                        </p:tgtEl>
                                        <p:attrNameLst>
                                          <p:attrName>ppt_w</p:attrName>
                                        </p:attrNameLst>
                                      </p:cBhvr>
                                      <p:tavLst>
                                        <p:tav tm="0">
                                          <p:val>
                                            <p:fltVal val="0"/>
                                          </p:val>
                                        </p:tav>
                                        <p:tav tm="100000">
                                          <p:val>
                                            <p:strVal val="#ppt_w"/>
                                          </p:val>
                                        </p:tav>
                                      </p:tavLst>
                                    </p:anim>
                                    <p:anim calcmode="lin" valueType="num">
                                      <p:cBhvr>
                                        <p:cTn id="97" dur="500" fill="hold"/>
                                        <p:tgtEl>
                                          <p:spTgt spid="45"/>
                                        </p:tgtEl>
                                        <p:attrNameLst>
                                          <p:attrName>ppt_h</p:attrName>
                                        </p:attrNameLst>
                                      </p:cBhvr>
                                      <p:tavLst>
                                        <p:tav tm="0">
                                          <p:val>
                                            <p:fltVal val="0"/>
                                          </p:val>
                                        </p:tav>
                                        <p:tav tm="100000">
                                          <p:val>
                                            <p:strVal val="#ppt_h"/>
                                          </p:val>
                                        </p:tav>
                                      </p:tavLst>
                                    </p:anim>
                                    <p:animEffect transition="in" filter="fade">
                                      <p:cBhvr>
                                        <p:cTn id="98" dur="500"/>
                                        <p:tgtEl>
                                          <p:spTgt spid="45"/>
                                        </p:tgtEl>
                                      </p:cBhvr>
                                    </p:animEffect>
                                  </p:childTnLst>
                                </p:cTn>
                              </p:par>
                            </p:childTnLst>
                          </p:cTn>
                        </p:par>
                        <p:par>
                          <p:cTn id="99" fill="hold">
                            <p:stCondLst>
                              <p:cond delay="9000"/>
                            </p:stCondLst>
                            <p:childTnLst>
                              <p:par>
                                <p:cTn id="100" presetID="22" presetClass="entr" presetSubtype="1" fill="hold" grpId="0" nodeType="afterEffect">
                                  <p:stCondLst>
                                    <p:cond delay="0"/>
                                  </p:stCondLst>
                                  <p:childTnLst>
                                    <p:set>
                                      <p:cBhvr>
                                        <p:cTn id="101" dur="1" fill="hold">
                                          <p:stCondLst>
                                            <p:cond delay="0"/>
                                          </p:stCondLst>
                                        </p:cTn>
                                        <p:tgtEl>
                                          <p:spTgt spid="47"/>
                                        </p:tgtEl>
                                        <p:attrNameLst>
                                          <p:attrName>style.visibility</p:attrName>
                                        </p:attrNameLst>
                                      </p:cBhvr>
                                      <p:to>
                                        <p:strVal val="visible"/>
                                      </p:to>
                                    </p:set>
                                    <p:animEffect transition="in" filter="wipe(up)">
                                      <p:cBhvr>
                                        <p:cTn id="102" dur="500"/>
                                        <p:tgtEl>
                                          <p:spTgt spid="47"/>
                                        </p:tgtEl>
                                      </p:cBhvr>
                                    </p:animEffect>
                                  </p:childTnLst>
                                </p:cTn>
                              </p:par>
                            </p:childTnLst>
                          </p:cTn>
                        </p:par>
                        <p:par>
                          <p:cTn id="103" fill="hold">
                            <p:stCondLst>
                              <p:cond delay="9500"/>
                            </p:stCondLst>
                            <p:childTnLst>
                              <p:par>
                                <p:cTn id="104" presetID="47" presetClass="entr" presetSubtype="0" fill="hold" grpId="0" nodeType="afterEffect">
                                  <p:stCondLst>
                                    <p:cond delay="0"/>
                                  </p:stCondLst>
                                  <p:childTnLst>
                                    <p:set>
                                      <p:cBhvr>
                                        <p:cTn id="105" dur="1" fill="hold">
                                          <p:stCondLst>
                                            <p:cond delay="0"/>
                                          </p:stCondLst>
                                        </p:cTn>
                                        <p:tgtEl>
                                          <p:spTgt spid="44"/>
                                        </p:tgtEl>
                                        <p:attrNameLst>
                                          <p:attrName>style.visibility</p:attrName>
                                        </p:attrNameLst>
                                      </p:cBhvr>
                                      <p:to>
                                        <p:strVal val="visible"/>
                                      </p:to>
                                    </p:set>
                                    <p:animEffect transition="in" filter="fade">
                                      <p:cBhvr>
                                        <p:cTn id="106" dur="1000"/>
                                        <p:tgtEl>
                                          <p:spTgt spid="44"/>
                                        </p:tgtEl>
                                      </p:cBhvr>
                                    </p:animEffect>
                                    <p:anim calcmode="lin" valueType="num">
                                      <p:cBhvr>
                                        <p:cTn id="107" dur="1000" fill="hold"/>
                                        <p:tgtEl>
                                          <p:spTgt spid="44"/>
                                        </p:tgtEl>
                                        <p:attrNameLst>
                                          <p:attrName>ppt_x</p:attrName>
                                        </p:attrNameLst>
                                      </p:cBhvr>
                                      <p:tavLst>
                                        <p:tav tm="0">
                                          <p:val>
                                            <p:strVal val="#ppt_x"/>
                                          </p:val>
                                        </p:tav>
                                        <p:tav tm="100000">
                                          <p:val>
                                            <p:strVal val="#ppt_x"/>
                                          </p:val>
                                        </p:tav>
                                      </p:tavLst>
                                    </p:anim>
                                    <p:anim calcmode="lin" valueType="num">
                                      <p:cBhvr>
                                        <p:cTn id="108" dur="1000" fill="hold"/>
                                        <p:tgtEl>
                                          <p:spTgt spid="44"/>
                                        </p:tgtEl>
                                        <p:attrNameLst>
                                          <p:attrName>ppt_y</p:attrName>
                                        </p:attrNameLst>
                                      </p:cBhvr>
                                      <p:tavLst>
                                        <p:tav tm="0">
                                          <p:val>
                                            <p:strVal val="#ppt_y-.1"/>
                                          </p:val>
                                        </p:tav>
                                        <p:tav tm="100000">
                                          <p:val>
                                            <p:strVal val="#ppt_y"/>
                                          </p:val>
                                        </p:tav>
                                      </p:tavLst>
                                    </p:anim>
                                  </p:childTnLst>
                                </p:cTn>
                              </p:par>
                            </p:childTnLst>
                          </p:cTn>
                        </p:par>
                        <p:par>
                          <p:cTn id="109" fill="hold">
                            <p:stCondLst>
                              <p:cond delay="10500"/>
                            </p:stCondLst>
                            <p:childTnLst>
                              <p:par>
                                <p:cTn id="110" presetID="22" presetClass="entr" presetSubtype="8" fill="hold" grpId="0" nodeType="afterEffect">
                                  <p:stCondLst>
                                    <p:cond delay="0"/>
                                  </p:stCondLst>
                                  <p:childTnLst>
                                    <p:set>
                                      <p:cBhvr>
                                        <p:cTn id="111" dur="1" fill="hold">
                                          <p:stCondLst>
                                            <p:cond delay="0"/>
                                          </p:stCondLst>
                                        </p:cTn>
                                        <p:tgtEl>
                                          <p:spTgt spid="48"/>
                                        </p:tgtEl>
                                        <p:attrNameLst>
                                          <p:attrName>style.visibility</p:attrName>
                                        </p:attrNameLst>
                                      </p:cBhvr>
                                      <p:to>
                                        <p:strVal val="visible"/>
                                      </p:to>
                                    </p:set>
                                    <p:animEffect transition="in" filter="wipe(left)">
                                      <p:cBhvr>
                                        <p:cTn id="112" dur="500"/>
                                        <p:tgtEl>
                                          <p:spTgt spid="48"/>
                                        </p:tgtEl>
                                      </p:cBhvr>
                                    </p:animEffect>
                                  </p:childTnLst>
                                </p:cTn>
                              </p:par>
                            </p:childTnLst>
                          </p:cTn>
                        </p:par>
                        <p:par>
                          <p:cTn id="113" fill="hold">
                            <p:stCondLst>
                              <p:cond delay="11000"/>
                            </p:stCondLst>
                            <p:childTnLst>
                              <p:par>
                                <p:cTn id="114" presetID="2" presetClass="entr" presetSubtype="4" fill="hold" grpId="0" nodeType="afterEffect">
                                  <p:stCondLst>
                                    <p:cond delay="0"/>
                                  </p:stCondLst>
                                  <p:childTnLst>
                                    <p:set>
                                      <p:cBhvr>
                                        <p:cTn id="115" dur="1" fill="hold">
                                          <p:stCondLst>
                                            <p:cond delay="0"/>
                                          </p:stCondLst>
                                        </p:cTn>
                                        <p:tgtEl>
                                          <p:spTgt spid="49"/>
                                        </p:tgtEl>
                                        <p:attrNameLst>
                                          <p:attrName>style.visibility</p:attrName>
                                        </p:attrNameLst>
                                      </p:cBhvr>
                                      <p:to>
                                        <p:strVal val="visible"/>
                                      </p:to>
                                    </p:set>
                                    <p:anim calcmode="lin" valueType="num">
                                      <p:cBhvr additive="base">
                                        <p:cTn id="116" dur="500" fill="hold"/>
                                        <p:tgtEl>
                                          <p:spTgt spid="49"/>
                                        </p:tgtEl>
                                        <p:attrNameLst>
                                          <p:attrName>ppt_x</p:attrName>
                                        </p:attrNameLst>
                                      </p:cBhvr>
                                      <p:tavLst>
                                        <p:tav tm="0">
                                          <p:val>
                                            <p:strVal val="#ppt_x"/>
                                          </p:val>
                                        </p:tav>
                                        <p:tav tm="100000">
                                          <p:val>
                                            <p:strVal val="#ppt_x"/>
                                          </p:val>
                                        </p:tav>
                                      </p:tavLst>
                                    </p:anim>
                                    <p:anim calcmode="lin" valueType="num">
                                      <p:cBhvr additive="base">
                                        <p:cTn id="117" dur="500" fill="hold"/>
                                        <p:tgtEl>
                                          <p:spTgt spid="49"/>
                                        </p:tgtEl>
                                        <p:attrNameLst>
                                          <p:attrName>ppt_y</p:attrName>
                                        </p:attrNameLst>
                                      </p:cBhvr>
                                      <p:tavLst>
                                        <p:tav tm="0">
                                          <p:val>
                                            <p:strVal val="1+#ppt_h/2"/>
                                          </p:val>
                                        </p:tav>
                                        <p:tav tm="100000">
                                          <p:val>
                                            <p:strVal val="#ppt_y"/>
                                          </p:val>
                                        </p:tav>
                                      </p:tavLst>
                                    </p:anim>
                                  </p:childTnLst>
                                </p:cTn>
                              </p:par>
                            </p:childTnLst>
                          </p:cTn>
                        </p:par>
                        <p:par>
                          <p:cTn id="118" fill="hold">
                            <p:stCondLst>
                              <p:cond delay="11500"/>
                            </p:stCondLst>
                            <p:childTnLst>
                              <p:par>
                                <p:cTn id="119" presetID="2" presetClass="entr" presetSubtype="4" fill="hold" grpId="0" nodeType="afterEffect">
                                  <p:stCondLst>
                                    <p:cond delay="0"/>
                                  </p:stCondLst>
                                  <p:childTnLst>
                                    <p:set>
                                      <p:cBhvr>
                                        <p:cTn id="120" dur="1" fill="hold">
                                          <p:stCondLst>
                                            <p:cond delay="0"/>
                                          </p:stCondLst>
                                        </p:cTn>
                                        <p:tgtEl>
                                          <p:spTgt spid="50"/>
                                        </p:tgtEl>
                                        <p:attrNameLst>
                                          <p:attrName>style.visibility</p:attrName>
                                        </p:attrNameLst>
                                      </p:cBhvr>
                                      <p:to>
                                        <p:strVal val="visible"/>
                                      </p:to>
                                    </p:set>
                                    <p:anim calcmode="lin" valueType="num">
                                      <p:cBhvr additive="base">
                                        <p:cTn id="121" dur="500" fill="hold"/>
                                        <p:tgtEl>
                                          <p:spTgt spid="50"/>
                                        </p:tgtEl>
                                        <p:attrNameLst>
                                          <p:attrName>ppt_x</p:attrName>
                                        </p:attrNameLst>
                                      </p:cBhvr>
                                      <p:tavLst>
                                        <p:tav tm="0">
                                          <p:val>
                                            <p:strVal val="#ppt_x"/>
                                          </p:val>
                                        </p:tav>
                                        <p:tav tm="100000">
                                          <p:val>
                                            <p:strVal val="#ppt_x"/>
                                          </p:val>
                                        </p:tav>
                                      </p:tavLst>
                                    </p:anim>
                                    <p:anim calcmode="lin" valueType="num">
                                      <p:cBhvr additive="base">
                                        <p:cTn id="122" dur="500" fill="hold"/>
                                        <p:tgtEl>
                                          <p:spTgt spid="50"/>
                                        </p:tgtEl>
                                        <p:attrNameLst>
                                          <p:attrName>ppt_y</p:attrName>
                                        </p:attrNameLst>
                                      </p:cBhvr>
                                      <p:tavLst>
                                        <p:tav tm="0">
                                          <p:val>
                                            <p:strVal val="1+#ppt_h/2"/>
                                          </p:val>
                                        </p:tav>
                                        <p:tav tm="100000">
                                          <p:val>
                                            <p:strVal val="#ppt_y"/>
                                          </p:val>
                                        </p:tav>
                                      </p:tavLst>
                                    </p:anim>
                                  </p:childTnLst>
                                </p:cTn>
                              </p:par>
                            </p:childTnLst>
                          </p:cTn>
                        </p:par>
                        <p:par>
                          <p:cTn id="123" fill="hold">
                            <p:stCondLst>
                              <p:cond delay="12000"/>
                            </p:stCondLst>
                            <p:childTnLst>
                              <p:par>
                                <p:cTn id="124" presetID="53" presetClass="entr" presetSubtype="16" fill="hold" grpId="0" nodeType="afterEffect">
                                  <p:stCondLst>
                                    <p:cond delay="0"/>
                                  </p:stCondLst>
                                  <p:childTnLst>
                                    <p:set>
                                      <p:cBhvr>
                                        <p:cTn id="125" dur="1" fill="hold">
                                          <p:stCondLst>
                                            <p:cond delay="0"/>
                                          </p:stCondLst>
                                        </p:cTn>
                                        <p:tgtEl>
                                          <p:spTgt spid="53"/>
                                        </p:tgtEl>
                                        <p:attrNameLst>
                                          <p:attrName>style.visibility</p:attrName>
                                        </p:attrNameLst>
                                      </p:cBhvr>
                                      <p:to>
                                        <p:strVal val="visible"/>
                                      </p:to>
                                    </p:set>
                                    <p:anim calcmode="lin" valueType="num">
                                      <p:cBhvr>
                                        <p:cTn id="126" dur="500" fill="hold"/>
                                        <p:tgtEl>
                                          <p:spTgt spid="53"/>
                                        </p:tgtEl>
                                        <p:attrNameLst>
                                          <p:attrName>ppt_w</p:attrName>
                                        </p:attrNameLst>
                                      </p:cBhvr>
                                      <p:tavLst>
                                        <p:tav tm="0">
                                          <p:val>
                                            <p:fltVal val="0"/>
                                          </p:val>
                                        </p:tav>
                                        <p:tav tm="100000">
                                          <p:val>
                                            <p:strVal val="#ppt_w"/>
                                          </p:val>
                                        </p:tav>
                                      </p:tavLst>
                                    </p:anim>
                                    <p:anim calcmode="lin" valueType="num">
                                      <p:cBhvr>
                                        <p:cTn id="127" dur="500" fill="hold"/>
                                        <p:tgtEl>
                                          <p:spTgt spid="53"/>
                                        </p:tgtEl>
                                        <p:attrNameLst>
                                          <p:attrName>ppt_h</p:attrName>
                                        </p:attrNameLst>
                                      </p:cBhvr>
                                      <p:tavLst>
                                        <p:tav tm="0">
                                          <p:val>
                                            <p:fltVal val="0"/>
                                          </p:val>
                                        </p:tav>
                                        <p:tav tm="100000">
                                          <p:val>
                                            <p:strVal val="#ppt_h"/>
                                          </p:val>
                                        </p:tav>
                                      </p:tavLst>
                                    </p:anim>
                                    <p:animEffect transition="in" filter="fade">
                                      <p:cBhvr>
                                        <p:cTn id="128" dur="500"/>
                                        <p:tgtEl>
                                          <p:spTgt spid="53"/>
                                        </p:tgtEl>
                                      </p:cBhvr>
                                    </p:animEffect>
                                  </p:childTnLst>
                                </p:cTn>
                              </p:par>
                              <p:par>
                                <p:cTn id="129" presetID="53" presetClass="entr" presetSubtype="16" fill="hold" grpId="0" nodeType="withEffect">
                                  <p:stCondLst>
                                    <p:cond delay="0"/>
                                  </p:stCondLst>
                                  <p:childTnLst>
                                    <p:set>
                                      <p:cBhvr>
                                        <p:cTn id="130" dur="1" fill="hold">
                                          <p:stCondLst>
                                            <p:cond delay="0"/>
                                          </p:stCondLst>
                                        </p:cTn>
                                        <p:tgtEl>
                                          <p:spTgt spid="52"/>
                                        </p:tgtEl>
                                        <p:attrNameLst>
                                          <p:attrName>style.visibility</p:attrName>
                                        </p:attrNameLst>
                                      </p:cBhvr>
                                      <p:to>
                                        <p:strVal val="visible"/>
                                      </p:to>
                                    </p:set>
                                    <p:anim calcmode="lin" valueType="num">
                                      <p:cBhvr>
                                        <p:cTn id="131" dur="500" fill="hold"/>
                                        <p:tgtEl>
                                          <p:spTgt spid="52"/>
                                        </p:tgtEl>
                                        <p:attrNameLst>
                                          <p:attrName>ppt_w</p:attrName>
                                        </p:attrNameLst>
                                      </p:cBhvr>
                                      <p:tavLst>
                                        <p:tav tm="0">
                                          <p:val>
                                            <p:fltVal val="0"/>
                                          </p:val>
                                        </p:tav>
                                        <p:tav tm="100000">
                                          <p:val>
                                            <p:strVal val="#ppt_w"/>
                                          </p:val>
                                        </p:tav>
                                      </p:tavLst>
                                    </p:anim>
                                    <p:anim calcmode="lin" valueType="num">
                                      <p:cBhvr>
                                        <p:cTn id="132" dur="500" fill="hold"/>
                                        <p:tgtEl>
                                          <p:spTgt spid="52"/>
                                        </p:tgtEl>
                                        <p:attrNameLst>
                                          <p:attrName>ppt_h</p:attrName>
                                        </p:attrNameLst>
                                      </p:cBhvr>
                                      <p:tavLst>
                                        <p:tav tm="0">
                                          <p:val>
                                            <p:fltVal val="0"/>
                                          </p:val>
                                        </p:tav>
                                        <p:tav tm="100000">
                                          <p:val>
                                            <p:strVal val="#ppt_h"/>
                                          </p:val>
                                        </p:tav>
                                      </p:tavLst>
                                    </p:anim>
                                    <p:animEffect transition="in" filter="fade">
                                      <p:cBhvr>
                                        <p:cTn id="133" dur="500"/>
                                        <p:tgtEl>
                                          <p:spTgt spid="52"/>
                                        </p:tgtEl>
                                      </p:cBhvr>
                                    </p:animEffect>
                                  </p:childTnLst>
                                </p:cTn>
                              </p:par>
                            </p:childTnLst>
                          </p:cTn>
                        </p:par>
                        <p:par>
                          <p:cTn id="134" fill="hold">
                            <p:stCondLst>
                              <p:cond delay="12500"/>
                            </p:stCondLst>
                            <p:childTnLst>
                              <p:par>
                                <p:cTn id="135" presetID="22" presetClass="entr" presetSubtype="1" fill="hold" grpId="0" nodeType="afterEffect">
                                  <p:stCondLst>
                                    <p:cond delay="0"/>
                                  </p:stCondLst>
                                  <p:childTnLst>
                                    <p:set>
                                      <p:cBhvr>
                                        <p:cTn id="136" dur="1" fill="hold">
                                          <p:stCondLst>
                                            <p:cond delay="0"/>
                                          </p:stCondLst>
                                        </p:cTn>
                                        <p:tgtEl>
                                          <p:spTgt spid="54"/>
                                        </p:tgtEl>
                                        <p:attrNameLst>
                                          <p:attrName>style.visibility</p:attrName>
                                        </p:attrNameLst>
                                      </p:cBhvr>
                                      <p:to>
                                        <p:strVal val="visible"/>
                                      </p:to>
                                    </p:set>
                                    <p:animEffect transition="in" filter="wipe(up)">
                                      <p:cBhvr>
                                        <p:cTn id="137" dur="500"/>
                                        <p:tgtEl>
                                          <p:spTgt spid="54"/>
                                        </p:tgtEl>
                                      </p:cBhvr>
                                    </p:animEffect>
                                  </p:childTnLst>
                                </p:cTn>
                              </p:par>
                            </p:childTnLst>
                          </p:cTn>
                        </p:par>
                        <p:par>
                          <p:cTn id="138" fill="hold">
                            <p:stCondLst>
                              <p:cond delay="13000"/>
                            </p:stCondLst>
                            <p:childTnLst>
                              <p:par>
                                <p:cTn id="139" presetID="47" presetClass="entr" presetSubtype="0" fill="hold" grpId="0" nodeType="afterEffect">
                                  <p:stCondLst>
                                    <p:cond delay="0"/>
                                  </p:stCondLst>
                                  <p:childTnLst>
                                    <p:set>
                                      <p:cBhvr>
                                        <p:cTn id="140" dur="1" fill="hold">
                                          <p:stCondLst>
                                            <p:cond delay="0"/>
                                          </p:stCondLst>
                                        </p:cTn>
                                        <p:tgtEl>
                                          <p:spTgt spid="51"/>
                                        </p:tgtEl>
                                        <p:attrNameLst>
                                          <p:attrName>style.visibility</p:attrName>
                                        </p:attrNameLst>
                                      </p:cBhvr>
                                      <p:to>
                                        <p:strVal val="visible"/>
                                      </p:to>
                                    </p:set>
                                    <p:animEffect transition="in" filter="fade">
                                      <p:cBhvr>
                                        <p:cTn id="141" dur="1000"/>
                                        <p:tgtEl>
                                          <p:spTgt spid="51"/>
                                        </p:tgtEl>
                                      </p:cBhvr>
                                    </p:animEffect>
                                    <p:anim calcmode="lin" valueType="num">
                                      <p:cBhvr>
                                        <p:cTn id="142" dur="1000" fill="hold"/>
                                        <p:tgtEl>
                                          <p:spTgt spid="51"/>
                                        </p:tgtEl>
                                        <p:attrNameLst>
                                          <p:attrName>ppt_x</p:attrName>
                                        </p:attrNameLst>
                                      </p:cBhvr>
                                      <p:tavLst>
                                        <p:tav tm="0">
                                          <p:val>
                                            <p:strVal val="#ppt_x"/>
                                          </p:val>
                                        </p:tav>
                                        <p:tav tm="100000">
                                          <p:val>
                                            <p:strVal val="#ppt_x"/>
                                          </p:val>
                                        </p:tav>
                                      </p:tavLst>
                                    </p:anim>
                                    <p:anim calcmode="lin" valueType="num">
                                      <p:cBhvr>
                                        <p:cTn id="143" dur="1000" fill="hold"/>
                                        <p:tgtEl>
                                          <p:spTgt spid="51"/>
                                        </p:tgtEl>
                                        <p:attrNameLst>
                                          <p:attrName>ppt_y</p:attrName>
                                        </p:attrNameLst>
                                      </p:cBhvr>
                                      <p:tavLst>
                                        <p:tav tm="0">
                                          <p:val>
                                            <p:strVal val="#ppt_y-.1"/>
                                          </p:val>
                                        </p:tav>
                                        <p:tav tm="100000">
                                          <p:val>
                                            <p:strVal val="#ppt_y"/>
                                          </p:val>
                                        </p:tav>
                                      </p:tavLst>
                                    </p:anim>
                                  </p:childTnLst>
                                </p:cTn>
                              </p:par>
                            </p:childTnLst>
                          </p:cTn>
                        </p:par>
                        <p:par>
                          <p:cTn id="144" fill="hold">
                            <p:stCondLst>
                              <p:cond delay="14000"/>
                            </p:stCondLst>
                            <p:childTnLst>
                              <p:par>
                                <p:cTn id="145" presetID="22" presetClass="entr" presetSubtype="8" fill="hold" grpId="0" nodeType="afterEffect">
                                  <p:stCondLst>
                                    <p:cond delay="0"/>
                                  </p:stCondLst>
                                  <p:childTnLst>
                                    <p:set>
                                      <p:cBhvr>
                                        <p:cTn id="146" dur="1" fill="hold">
                                          <p:stCondLst>
                                            <p:cond delay="0"/>
                                          </p:stCondLst>
                                        </p:cTn>
                                        <p:tgtEl>
                                          <p:spTgt spid="55"/>
                                        </p:tgtEl>
                                        <p:attrNameLst>
                                          <p:attrName>style.visibility</p:attrName>
                                        </p:attrNameLst>
                                      </p:cBhvr>
                                      <p:to>
                                        <p:strVal val="visible"/>
                                      </p:to>
                                    </p:set>
                                    <p:animEffect transition="in" filter="wipe(left)">
                                      <p:cBhvr>
                                        <p:cTn id="14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animBg="1"/>
      <p:bldP spid="18" grpId="0" animBg="1"/>
      <p:bldP spid="19" grpId="0"/>
      <p:bldP spid="20" grpId="0" animBg="1"/>
      <p:bldP spid="33" grpId="0"/>
      <p:bldP spid="34" grpId="0"/>
      <p:bldP spid="35" grpId="0" animBg="1"/>
      <p:bldP spid="36" grpId="0" animBg="1"/>
      <p:bldP spid="37" grpId="0" animBg="1"/>
      <p:bldP spid="38" grpId="0"/>
      <p:bldP spid="39" grpId="0" animBg="1"/>
      <p:bldP spid="40" grpId="0"/>
      <p:bldP spid="41" grpId="0"/>
      <p:bldP spid="42" grpId="0" animBg="1"/>
      <p:bldP spid="43" grpId="0" animBg="1"/>
      <p:bldP spid="44" grpId="0" animBg="1"/>
      <p:bldP spid="45" grpId="0"/>
      <p:bldP spid="46" grpId="0" animBg="1"/>
      <p:bldP spid="47" grpId="0"/>
      <p:bldP spid="48" grpId="0"/>
      <p:bldP spid="49" grpId="0" animBg="1"/>
      <p:bldP spid="50" grpId="0" animBg="1"/>
      <p:bldP spid="51" grpId="0" animBg="1"/>
      <p:bldP spid="52" grpId="0"/>
      <p:bldP spid="53" grpId="0" animBg="1"/>
      <p:bldP spid="54" grpId="0"/>
      <p:bldP spid="5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Isosceles Triangle 1"/>
          <p:cNvSpPr/>
          <p:nvPr/>
        </p:nvSpPr>
        <p:spPr>
          <a:xfrm rot="10800000">
            <a:off x="1935120" y="-2"/>
            <a:ext cx="5826641" cy="5798635"/>
          </a:xfrm>
          <a:prstGeom prst="triangle">
            <a:avLst/>
          </a:prstGeom>
          <a:blipFill dpi="0" rotWithShape="0">
            <a:blip r:embed="rId3"/>
            <a:srcRect/>
            <a:stretch>
              <a:fillRect/>
            </a:stretch>
          </a:blipFill>
          <a:ln>
            <a:solidFill>
              <a:srgbClr val="00B0F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p:cNvSpPr/>
          <p:nvPr/>
        </p:nvSpPr>
        <p:spPr>
          <a:xfrm>
            <a:off x="1" y="1949301"/>
            <a:ext cx="4986670" cy="4908699"/>
          </a:xfrm>
          <a:prstGeom prst="triangle">
            <a:avLst/>
          </a:prstGeom>
          <a:blipFill>
            <a:blip r:embed="rId4"/>
            <a:stretch>
              <a:fillRect/>
            </a:stretch>
          </a:blipFill>
          <a:ln>
            <a:solidFill>
              <a:srgbClr val="ED7D3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a:off x="4699580" y="3841897"/>
            <a:ext cx="3182679" cy="3016103"/>
          </a:xfrm>
          <a:prstGeom prst="triangle">
            <a:avLst/>
          </a:prstGeom>
          <a:blipFill>
            <a:blip r:embed="rId5"/>
            <a:stretch>
              <a:fillRect/>
            </a:stretch>
          </a:blipFill>
          <a:ln>
            <a:solidFill>
              <a:srgbClr val="A5A5A5"/>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Box 10"/>
          <p:cNvSpPr txBox="1">
            <a:spLocks noChangeArrowheads="1"/>
          </p:cNvSpPr>
          <p:nvPr/>
        </p:nvSpPr>
        <p:spPr bwMode="auto">
          <a:xfrm>
            <a:off x="8115557" y="2824591"/>
            <a:ext cx="3434018" cy="1061829"/>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300" dirty="0">
                <a:solidFill>
                  <a:srgbClr val="5B9BD5"/>
                </a:solidFill>
              </a:rPr>
              <a:t>Detail your key points here, and reference a graphic that supports these points. What problem does your * fix? How does your * make life easier? Or is your * just really cool? Be creative and be unique</a:t>
            </a:r>
          </a:p>
        </p:txBody>
      </p:sp>
      <p:sp>
        <p:nvSpPr>
          <p:cNvPr id="12" name="TextBox 11"/>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4" name="Text Box 10"/>
          <p:cNvSpPr txBox="1">
            <a:spLocks noChangeArrowheads="1"/>
          </p:cNvSpPr>
          <p:nvPr/>
        </p:nvSpPr>
        <p:spPr bwMode="auto">
          <a:xfrm>
            <a:off x="8115558" y="5267845"/>
            <a:ext cx="3162641" cy="1683538"/>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300" dirty="0">
                <a:solidFill>
                  <a:srgbClr val="A5A5A5"/>
                </a:solidFill>
              </a:rPr>
              <a:t>To change the images, right click anywhere within the image, then choose “format picture” from the drop down menu. Click the “fill” icon in the right screen, make sure the “picture” option is selected, then click the File button to browse and find your image.</a:t>
            </a:r>
          </a:p>
          <a:p>
            <a:pPr defTabSz="1219170">
              <a:spcBef>
                <a:spcPct val="20000"/>
              </a:spcBef>
              <a:defRPr/>
            </a:pPr>
            <a:endParaRPr lang="en-US" sz="1200" dirty="0">
              <a:solidFill>
                <a:schemeClr val="bg1"/>
              </a:solidFill>
              <a:latin typeface="Candara" panose="020E0502030303020204" pitchFamily="34" charset="0"/>
            </a:endParaRPr>
          </a:p>
        </p:txBody>
      </p:sp>
      <p:sp>
        <p:nvSpPr>
          <p:cNvPr id="15" name="Text Box 10"/>
          <p:cNvSpPr txBox="1">
            <a:spLocks noChangeArrowheads="1"/>
          </p:cNvSpPr>
          <p:nvPr/>
        </p:nvSpPr>
        <p:spPr bwMode="auto">
          <a:xfrm>
            <a:off x="8115558" y="4006302"/>
            <a:ext cx="3434017" cy="1138773"/>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ED7D31"/>
                </a:solidFill>
              </a:rPr>
              <a:t>Detail your key points here, and reference a graphic that supports these points. What problem does your * fix? How does your * make life easier? Or is your * just really cool? Be creative and be unique</a:t>
            </a:r>
          </a:p>
        </p:txBody>
      </p:sp>
      <p:sp>
        <p:nvSpPr>
          <p:cNvPr id="16" name="Text Box 10"/>
          <p:cNvSpPr txBox="1">
            <a:spLocks noChangeArrowheads="1"/>
          </p:cNvSpPr>
          <p:nvPr/>
        </p:nvSpPr>
        <p:spPr bwMode="auto">
          <a:xfrm>
            <a:off x="7483657" y="2142395"/>
            <a:ext cx="3162641"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24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40704208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0-#ppt_h/2"/>
                                          </p:val>
                                        </p:tav>
                                        <p:tav tm="100000">
                                          <p:val>
                                            <p:strVal val="#ppt_y"/>
                                          </p:val>
                                        </p:tav>
                                      </p:tavLst>
                                    </p:anim>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1000"/>
                                        <p:tgtEl>
                                          <p:spTgt spid="14"/>
                                        </p:tgtEl>
                                      </p:cBhvr>
                                    </p:animEffect>
                                    <p:anim calcmode="lin" valueType="num">
                                      <p:cBhvr>
                                        <p:cTn id="45" dur="1000" fill="hold"/>
                                        <p:tgtEl>
                                          <p:spTgt spid="14"/>
                                        </p:tgtEl>
                                        <p:attrNameLst>
                                          <p:attrName>ppt_x</p:attrName>
                                        </p:attrNameLst>
                                      </p:cBhvr>
                                      <p:tavLst>
                                        <p:tav tm="0">
                                          <p:val>
                                            <p:strVal val="#ppt_x"/>
                                          </p:val>
                                        </p:tav>
                                        <p:tav tm="100000">
                                          <p:val>
                                            <p:strVal val="#ppt_x"/>
                                          </p:val>
                                        </p:tav>
                                      </p:tavLst>
                                    </p:anim>
                                    <p:anim calcmode="lin" valueType="num">
                                      <p:cBhvr>
                                        <p:cTn id="4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1" grpId="0"/>
      <p:bldP spid="12" grpId="0"/>
      <p:bldP spid="14" grpId="0"/>
      <p:bldP spid="15" grpId="0"/>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323987"/>
          </a:xfrm>
          <a:prstGeom prst="rect">
            <a:avLst/>
          </a:prstGeom>
          <a:noFill/>
        </p:spPr>
        <p:txBody>
          <a:bodyPr wrap="square" rtlCol="0">
            <a:spAutoFit/>
          </a:bodyPr>
          <a:lstStyle/>
          <a:p>
            <a:r>
              <a:rPr lang="en-US" sz="1400" dirty="0">
                <a:solidFill>
                  <a:schemeClr val="bg1">
                    <a:lumMod val="95000"/>
                  </a:schemeClr>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endParaRPr>
          </a:p>
          <a:p>
            <a:r>
              <a:rPr lang="en-US" sz="1400" dirty="0">
                <a:solidFill>
                  <a:schemeClr val="bg1">
                    <a:lumMod val="95000"/>
                  </a:schemeClr>
                </a:solidFill>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endParaRPr>
          </a:p>
          <a:p>
            <a:r>
              <a:rPr lang="en-US" sz="1400" dirty="0">
                <a:solidFill>
                  <a:schemeClr val="bg1">
                    <a:lumMod val="95000"/>
                  </a:schemeClr>
                </a:solidFill>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5559</TotalTime>
  <Words>3114</Words>
  <Application>Microsoft Office PowerPoint</Application>
  <PresentationFormat>Widescreen</PresentationFormat>
  <Paragraphs>163</Paragraphs>
  <Slides>16</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16</vt:i4>
      </vt:variant>
    </vt:vector>
  </HeadingPairs>
  <TitlesOfParts>
    <vt:vector size="25" baseType="lpstr">
      <vt:lpstr>Arial</vt:lpstr>
      <vt:lpstr>Arimo</vt:lpstr>
      <vt:lpstr>Calibri</vt:lpstr>
      <vt:lpstr>Calibri Light</vt:lpstr>
      <vt:lpstr>Candara</vt:lpstr>
      <vt:lpstr>Estrangelo Edessa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About Our PowerPoint For Kids</vt:lpstr>
      <vt:lpstr>Copyright Notice</vt:lpstr>
      <vt:lpstr>Transition &amp; Animation Tips</vt:lpstr>
      <vt:lpstr>Image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2045</cp:revision>
  <dcterms:created xsi:type="dcterms:W3CDTF">2015-12-31T02:20:12Z</dcterms:created>
  <dcterms:modified xsi:type="dcterms:W3CDTF">2017-09-30T21:45:08Z</dcterms:modified>
</cp:coreProperties>
</file>