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6" r:id="rId3"/>
    <p:sldId id="350" r:id="rId4"/>
    <p:sldId id="342" r:id="rId5"/>
    <p:sldId id="339" r:id="rId6"/>
    <p:sldId id="344" r:id="rId7"/>
    <p:sldId id="345" r:id="rId8"/>
    <p:sldId id="349" r:id="rId9"/>
    <p:sldId id="347"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497" autoAdjust="0"/>
    <p:restoredTop sz="94692" autoAdjust="0"/>
  </p:normalViewPr>
  <p:slideViewPr>
    <p:cSldViewPr snapToGrid="0">
      <p:cViewPr varScale="1">
        <p:scale>
          <a:sx n="84" d="100"/>
          <a:sy n="84" d="100"/>
        </p:scale>
        <p:origin x="120" y="52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1</a:t>
            </a:fld>
            <a:endParaRPr lang="en-US"/>
          </a:p>
        </p:txBody>
      </p:sp>
    </p:spTree>
    <p:extLst>
      <p:ext uri="{BB962C8B-B14F-4D97-AF65-F5344CB8AC3E}">
        <p14:creationId xmlns:p14="http://schemas.microsoft.com/office/powerpoint/2010/main" val="3186143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3/4/2018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3/4/2018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hyperlink" Target="http://powerpoint.sage-fox.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image" Target="../media/image9.jpg"/><Relationship Id="rId5" Type="http://schemas.openxmlformats.org/officeDocument/2006/relationships/image" Target="../media/image12.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1.jpg"/><Relationship Id="rId5" Type="http://schemas.openxmlformats.org/officeDocument/2006/relationships/image" Target="../media/image9.jp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002060">
                  <a:alpha val="25000"/>
                </a:srgbClr>
              </a:solidFill>
              <a:ln w="6350">
                <a:solidFill>
                  <a:srgbClr val="00206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002060">
                  <a:alpha val="40000"/>
                </a:srgbClr>
              </a:solidFill>
              <a:ln w="63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4"/>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5"/>
              <a:stretch>
                <a:fillRect l="-4000" t="-2000" r="-4000" b="-2000"/>
              </a:stretch>
            </a:blip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00206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00206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6000" b="-6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00206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00206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7039</TotalTime>
  <Words>2647</Words>
  <Application>Microsoft Office PowerPoint</Application>
  <PresentationFormat>Widescreen</PresentationFormat>
  <Paragraphs>163</Paragraphs>
  <Slides>16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2311</cp:revision>
  <dcterms:created xsi:type="dcterms:W3CDTF">2015-12-31T02:20:12Z</dcterms:created>
  <dcterms:modified xsi:type="dcterms:W3CDTF">2018-03-04T21:52:26Z</dcterms:modified>
</cp:coreProperties>
</file>