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572644" y="6711543"/>
            <a:ext cx="603504" cy="164592"/>
          </a:xfrm>
          <a:prstGeom prst="rect">
            <a:avLst/>
          </a:prstGeom>
          <a:noFill/>
          <a:effectLst>
            <a:glow rad="63500">
              <a:schemeClr val="accent1">
                <a:alpha val="35000"/>
              </a:schemeClr>
            </a:glow>
          </a:effectLst>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5000" b="-15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5354</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2146</cp:revision>
  <dcterms:created xsi:type="dcterms:W3CDTF">2015-12-31T02:20:12Z</dcterms:created>
  <dcterms:modified xsi:type="dcterms:W3CDTF">2016-05-25T01:34:34Z</dcterms:modified>
</cp:coreProperties>
</file>