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0" r:id="rId3"/>
    <p:sldId id="342" r:id="rId4"/>
    <p:sldId id="339" r:id="rId5"/>
    <p:sldId id="344" r:id="rId6"/>
    <p:sldId id="345" r:id="rId7"/>
    <p:sldId id="349" r:id="rId8"/>
    <p:sldId id="347" r:id="rId9"/>
    <p:sldId id="346"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8" d="100"/>
          <a:sy n="68" d="100"/>
        </p:scale>
        <p:origin x="78" y="83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tx1">
              <a:lumMod val="95000"/>
              <a:lumOff val="5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 y="756085"/>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6118913" y="5968686"/>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Jimmy Sager – August 12,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19" name="Group 18"/>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endParaRPr lang="en-US" sz="1400" dirty="0">
              <a:solidFill>
                <a:schemeClr val="bg1">
                  <a:lumMod val="75000"/>
                </a:schemeClr>
              </a:solidFill>
            </a:endParaRP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endParaRPr lang="en-US" sz="1400" dirty="0">
              <a:solidFill>
                <a:schemeClr val="bg1">
                  <a:lumMod val="75000"/>
                </a:schemeClr>
              </a:solidFill>
            </a:endParaRP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5416</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1949</cp:revision>
  <dcterms:created xsi:type="dcterms:W3CDTF">2015-12-31T02:20:12Z</dcterms:created>
  <dcterms:modified xsi:type="dcterms:W3CDTF">2016-08-14T00:21:14Z</dcterms:modified>
</cp:coreProperties>
</file>