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22" r:id="rId4"/>
    <p:sldId id="321" r:id="rId5"/>
    <p:sldId id="32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4444"/>
    <a:srgbClr val="0000FF"/>
    <a:srgbClr val="0D0296"/>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5" d="100"/>
          <a:sy n="65" d="100"/>
        </p:scale>
        <p:origin x="78" y="95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4/3/2016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4/3/2016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86000"/>
              <a:ext cx="12192000" cy="1119352"/>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endParaRPr lang="en-US" sz="3200" dirty="0">
                <a:solidFill>
                  <a:schemeClr val="bg1"/>
                </a:solidFill>
                <a:latin typeface="AR BONNIE" panose="02000000000000000000" pitchFamily="2" charset="0"/>
                <a:cs typeface="Estrangelo Edessa" panose="03080600000000000000" pitchFamily="66" charset="0"/>
              </a:endParaRPr>
            </a:p>
          </p:txBody>
        </p:sp>
      </p:grpSp>
      <p:grpSp>
        <p:nvGrpSpPr>
          <p:cNvPr id="7" name="Group 6"/>
          <p:cNvGrpSpPr/>
          <p:nvPr/>
        </p:nvGrpSpPr>
        <p:grpSpPr>
          <a:xfrm>
            <a:off x="-1" y="5856923"/>
            <a:ext cx="12192001" cy="615553"/>
            <a:chOff x="-1" y="5856923"/>
            <a:chExt cx="12192001" cy="615553"/>
          </a:xfrm>
        </p:grpSpPr>
        <p:sp>
          <p:nvSpPr>
            <p:cNvPr id="4" name="Rectangle 3"/>
            <p:cNvSpPr/>
            <p:nvPr/>
          </p:nvSpPr>
          <p:spPr>
            <a:xfrm>
              <a:off x="-1" y="5917324"/>
              <a:ext cx="12192001" cy="494753"/>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a:solidFill>
                    <a:schemeClr val="bg1"/>
                  </a:solidFill>
                  <a:latin typeface="+mj-lt"/>
                  <a:cs typeface="Estrangelo Edessa" panose="03080600000000000000" pitchFamily="66" charset="0"/>
                </a:rPr>
                <a:t>October 2016</a:t>
              </a:r>
              <a:endParaRPr lang="en-US" sz="1400" i="1" dirty="0">
                <a:solidFill>
                  <a:schemeClr val="bg1"/>
                </a:solidFill>
                <a:latin typeface="+mj-lt"/>
                <a:cs typeface="Estrangelo Edessa" panose="03080600000000000000" pitchFamily="66"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7" name="Group 6"/>
          <p:cNvGrpSpPr/>
          <p:nvPr/>
        </p:nvGrpSpPr>
        <p:grpSpPr>
          <a:xfrm>
            <a:off x="-6451" y="383297"/>
            <a:ext cx="12192003" cy="613304"/>
            <a:chOff x="-6451" y="383297"/>
            <a:chExt cx="12192003" cy="613304"/>
          </a:xfrm>
        </p:grpSpPr>
        <p:sp>
          <p:nvSpPr>
            <p:cNvPr id="9" name="TextBox 8"/>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10" name="TextBox 9"/>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Estrangelo Edessa" panose="03080600000000000000" pitchFamily="66" charset="0"/>
              </a:endParaRPr>
            </a:p>
          </p:txBody>
        </p:sp>
      </p:grpSp>
      <p:grpSp>
        <p:nvGrpSpPr>
          <p:cNvPr id="12" name="Group 11"/>
          <p:cNvGrpSpPr/>
          <p:nvPr/>
        </p:nvGrpSpPr>
        <p:grpSpPr>
          <a:xfrm>
            <a:off x="734808" y="1796274"/>
            <a:ext cx="10620275" cy="4575909"/>
            <a:chOff x="875211" y="1423446"/>
            <a:chExt cx="10620275" cy="4575909"/>
          </a:xfrm>
        </p:grpSpPr>
        <p:sp>
          <p:nvSpPr>
            <p:cNvPr id="13" name="Rectangle 12"/>
            <p:cNvSpPr/>
            <p:nvPr/>
          </p:nvSpPr>
          <p:spPr>
            <a:xfrm>
              <a:off x="875211" y="1423446"/>
              <a:ext cx="10620275" cy="457590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14" name="Rectangle 13"/>
            <p:cNvSpPr/>
            <p:nvPr/>
          </p:nvSpPr>
          <p:spPr>
            <a:xfrm>
              <a:off x="875211" y="1423447"/>
              <a:ext cx="10620275" cy="50952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My Widget Story</a:t>
              </a:r>
              <a:endParaRPr lang="en-US" sz="2400" dirty="0">
                <a:solidFill>
                  <a:schemeClr val="bg1"/>
                </a:solidFill>
                <a:cs typeface="Estrangelo Edessa" panose="03080600000000000000" pitchFamily="66" charset="0"/>
              </a:endParaRPr>
            </a:p>
          </p:txBody>
        </p:sp>
      </p:grpSp>
      <p:sp>
        <p:nvSpPr>
          <p:cNvPr id="2" name="Rectangle 1"/>
          <p:cNvSpPr/>
          <p:nvPr/>
        </p:nvSpPr>
        <p:spPr>
          <a:xfrm>
            <a:off x="1037063" y="2690334"/>
            <a:ext cx="9969192" cy="3046988"/>
          </a:xfrm>
          <a:prstGeom prst="rect">
            <a:avLst/>
          </a:prstGeom>
        </p:spPr>
        <p:txBody>
          <a:bodyPr wrap="square">
            <a:spAutoFit/>
          </a:bodyPr>
          <a:lstStyle/>
          <a:p>
            <a:r>
              <a:rPr lang="en-US" sz="2400" dirty="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400" dirty="0" smtClean="0">
              <a:solidFill>
                <a:schemeClr val="bg1"/>
              </a:solidFill>
            </a:endParaRPr>
          </a:p>
          <a:p>
            <a:endParaRPr lang="en-US" sz="2400" dirty="0" smtClean="0">
              <a:solidFill>
                <a:schemeClr val="bg1"/>
              </a:solidFill>
            </a:endParaRPr>
          </a:p>
          <a:p>
            <a:pPr marL="457200" indent="-457200">
              <a:buFont typeface="+mj-lt"/>
              <a:buAutoNum type="arabicPeriod"/>
            </a:pPr>
            <a:r>
              <a:rPr lang="en-US" sz="2400" dirty="0" smtClean="0">
                <a:solidFill>
                  <a:schemeClr val="bg1"/>
                </a:solidFill>
              </a:rPr>
              <a:t>Step 1</a:t>
            </a:r>
          </a:p>
          <a:p>
            <a:pPr marL="457200" indent="-457200">
              <a:buFont typeface="+mj-lt"/>
              <a:buAutoNum type="arabicPeriod"/>
            </a:pPr>
            <a:r>
              <a:rPr lang="en-US" sz="2400" dirty="0" smtClean="0">
                <a:solidFill>
                  <a:schemeClr val="bg1"/>
                </a:solidFill>
              </a:rPr>
              <a:t>Step 2</a:t>
            </a:r>
          </a:p>
          <a:p>
            <a:pPr marL="457200" indent="-457200">
              <a:buFont typeface="+mj-lt"/>
              <a:buAutoNum type="arabicPeriod"/>
            </a:pPr>
            <a:r>
              <a:rPr lang="en-US" sz="2400" dirty="0" smtClean="0">
                <a:solidFill>
                  <a:schemeClr val="bg1"/>
                </a:solidFill>
              </a:rPr>
              <a:t>Step 3 </a:t>
            </a:r>
            <a:endParaRPr lang="en-US" sz="2400" dirty="0">
              <a:solidFill>
                <a:schemeClr val="bg1"/>
              </a:solidFill>
              <a:cs typeface="Estrangelo Edessa" panose="03080600000000000000" pitchFamily="66" charset="0"/>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a:xfrm>
            <a:off x="0" y="0"/>
            <a:ext cx="12192000" cy="6857999"/>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620704" y="1175657"/>
            <a:ext cx="8738505" cy="4645397"/>
            <a:chOff x="1620704" y="1175657"/>
            <a:chExt cx="8738505" cy="4645397"/>
          </a:xfrm>
        </p:grpSpPr>
        <p:grpSp>
          <p:nvGrpSpPr>
            <p:cNvPr id="49" name="Group 48"/>
            <p:cNvGrpSpPr/>
            <p:nvPr/>
          </p:nvGrpSpPr>
          <p:grpSpPr>
            <a:xfrm>
              <a:off x="1620704" y="1175657"/>
              <a:ext cx="8738505" cy="4645397"/>
              <a:chOff x="1620704" y="1175657"/>
              <a:chExt cx="8738505" cy="4645397"/>
            </a:xfrm>
          </p:grpSpPr>
          <p:grpSp>
            <p:nvGrpSpPr>
              <p:cNvPr id="46" name="Group 45"/>
              <p:cNvGrpSpPr/>
              <p:nvPr/>
            </p:nvGrpSpPr>
            <p:grpSpPr>
              <a:xfrm>
                <a:off x="1620704" y="1175657"/>
                <a:ext cx="8738505" cy="4645397"/>
                <a:chOff x="1620704" y="1175657"/>
                <a:chExt cx="8738505" cy="4645397"/>
              </a:xfrm>
            </p:grpSpPr>
            <p:grpSp>
              <p:nvGrpSpPr>
                <p:cNvPr id="45" name="Group 44"/>
                <p:cNvGrpSpPr/>
                <p:nvPr/>
              </p:nvGrpSpPr>
              <p:grpSpPr>
                <a:xfrm>
                  <a:off x="1620704" y="1175657"/>
                  <a:ext cx="8738505" cy="4645397"/>
                  <a:chOff x="1620704" y="1175657"/>
                  <a:chExt cx="8738505" cy="4645397"/>
                </a:xfrm>
              </p:grpSpPr>
              <p:sp>
                <p:nvSpPr>
                  <p:cNvPr id="23" name="Rectangle 22"/>
                  <p:cNvSpPr/>
                  <p:nvPr/>
                </p:nvSpPr>
                <p:spPr>
                  <a:xfrm>
                    <a:off x="2550892" y="2876720"/>
                    <a:ext cx="7797431" cy="123008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bg1"/>
                      </a:solidFill>
                      <a:cs typeface="Browallia New" panose="020B0604020202020204" pitchFamily="34" charset="-34"/>
                    </a:endParaRPr>
                  </a:p>
                </p:txBody>
              </p:sp>
              <p:grpSp>
                <p:nvGrpSpPr>
                  <p:cNvPr id="42" name="Group 41"/>
                  <p:cNvGrpSpPr/>
                  <p:nvPr/>
                </p:nvGrpSpPr>
                <p:grpSpPr>
                  <a:xfrm>
                    <a:off x="9216209" y="1872472"/>
                    <a:ext cx="1143000" cy="2792186"/>
                    <a:chOff x="9216209" y="1872472"/>
                    <a:chExt cx="1143000" cy="2792186"/>
                  </a:xfrm>
                </p:grpSpPr>
                <p:sp>
                  <p:nvSpPr>
                    <p:cNvPr id="35" name="Freeform 34"/>
                    <p:cNvSpPr/>
                    <p:nvPr/>
                  </p:nvSpPr>
                  <p:spPr>
                    <a:xfrm>
                      <a:off x="9216209" y="1872472"/>
                      <a:ext cx="1143000" cy="2792186"/>
                    </a:xfrm>
                    <a:custGeom>
                      <a:avLst/>
                      <a:gdLst>
                        <a:gd name="connsiteX0" fmla="*/ 568508 w 1143000"/>
                        <a:gd name="connsiteY0" fmla="*/ 1162091 h 2792186"/>
                        <a:gd name="connsiteX1" fmla="*/ 111308 w 1143000"/>
                        <a:gd name="connsiteY1" fmla="*/ 1619291 h 2792186"/>
                        <a:gd name="connsiteX2" fmla="*/ 568508 w 1143000"/>
                        <a:gd name="connsiteY2" fmla="*/ 2076491 h 2792186"/>
                        <a:gd name="connsiteX3" fmla="*/ 1025708 w 1143000"/>
                        <a:gd name="connsiteY3" fmla="*/ 1619291 h 2792186"/>
                        <a:gd name="connsiteX4" fmla="*/ 568508 w 1143000"/>
                        <a:gd name="connsiteY4" fmla="*/ 1162091 h 2792186"/>
                        <a:gd name="connsiteX5" fmla="*/ 0 w 1143000"/>
                        <a:gd name="connsiteY5" fmla="*/ 0 h 2792186"/>
                        <a:gd name="connsiteX6" fmla="*/ 1143000 w 1143000"/>
                        <a:gd name="connsiteY6" fmla="*/ 0 h 2792186"/>
                        <a:gd name="connsiteX7" fmla="*/ 1143000 w 1143000"/>
                        <a:gd name="connsiteY7" fmla="*/ 2792186 h 2792186"/>
                        <a:gd name="connsiteX8" fmla="*/ 0 w 1143000"/>
                        <a:gd name="connsiteY8" fmla="*/ 2792186 h 279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0" h="2792186">
                          <a:moveTo>
                            <a:pt x="568508" y="1162091"/>
                          </a:moveTo>
                          <a:cubicBezTo>
                            <a:pt x="316003" y="1162091"/>
                            <a:pt x="111308" y="1366786"/>
                            <a:pt x="111308" y="1619291"/>
                          </a:cubicBezTo>
                          <a:cubicBezTo>
                            <a:pt x="111308" y="1871796"/>
                            <a:pt x="316003" y="2076491"/>
                            <a:pt x="568508" y="2076491"/>
                          </a:cubicBezTo>
                          <a:cubicBezTo>
                            <a:pt x="821013" y="2076491"/>
                            <a:pt x="1025708" y="1871796"/>
                            <a:pt x="1025708" y="1619291"/>
                          </a:cubicBezTo>
                          <a:cubicBezTo>
                            <a:pt x="1025708" y="1366786"/>
                            <a:pt x="821013" y="1162091"/>
                            <a:pt x="568508" y="1162091"/>
                          </a:cubicBezTo>
                          <a:close/>
                          <a:moveTo>
                            <a:pt x="0" y="0"/>
                          </a:moveTo>
                          <a:lnTo>
                            <a:pt x="1143000" y="0"/>
                          </a:lnTo>
                          <a:lnTo>
                            <a:pt x="1143000" y="2792186"/>
                          </a:lnTo>
                          <a:lnTo>
                            <a:pt x="0" y="2792186"/>
                          </a:lnTo>
                          <a:close/>
                        </a:path>
                      </a:pathLst>
                    </a:custGeom>
                    <a:solidFill>
                      <a:schemeClr val="bg1"/>
                    </a:solidFill>
                    <a:ln>
                      <a:noFill/>
                    </a:ln>
                    <a:effectLst>
                      <a:glow rad="139700">
                        <a:schemeClr val="tx1">
                          <a:alpha val="40000"/>
                        </a:schemeClr>
                      </a:glo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423037" y="3137820"/>
                      <a:ext cx="729343" cy="707886"/>
                    </a:xfrm>
                    <a:prstGeom prst="rect">
                      <a:avLst/>
                    </a:prstGeom>
                    <a:noFill/>
                  </p:spPr>
                  <p:txBody>
                    <a:bodyPr wrap="square" rtlCol="0">
                      <a:spAutoFit/>
                    </a:bodyPr>
                    <a:lstStyle/>
                    <a:p>
                      <a:pPr algn="ctr"/>
                      <a:r>
                        <a:rPr lang="en-US" sz="4000" b="1" dirty="0" smtClean="0">
                          <a:solidFill>
                            <a:schemeClr val="bg1"/>
                          </a:solidFill>
                        </a:rPr>
                        <a:t>02</a:t>
                      </a:r>
                      <a:endParaRPr lang="en-US" sz="4000" b="1" dirty="0">
                        <a:solidFill>
                          <a:schemeClr val="bg1"/>
                        </a:solidFill>
                      </a:endParaRPr>
                    </a:p>
                  </p:txBody>
                </p:sp>
              </p:grpSp>
              <p:sp>
                <p:nvSpPr>
                  <p:cNvPr id="4" name="Rectangle 3"/>
                  <p:cNvSpPr/>
                  <p:nvPr/>
                </p:nvSpPr>
                <p:spPr>
                  <a:xfrm>
                    <a:off x="1620704" y="1175657"/>
                    <a:ext cx="8737423" cy="1230086"/>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glow rad="1397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dirty="0">
                      <a:solidFill>
                        <a:schemeClr val="bg1"/>
                      </a:solidFill>
                      <a:cs typeface="Browallia New" panose="020B0604020202020204" pitchFamily="34" charset="-34"/>
                    </a:endParaRPr>
                  </a:p>
                </p:txBody>
              </p:sp>
              <p:sp>
                <p:nvSpPr>
                  <p:cNvPr id="22" name="Rectangle 21"/>
                  <p:cNvSpPr/>
                  <p:nvPr/>
                </p:nvSpPr>
                <p:spPr>
                  <a:xfrm>
                    <a:off x="1620704" y="4590968"/>
                    <a:ext cx="8737423" cy="1230086"/>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a:glow rad="139700">
                      <a:schemeClr val="tx1">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endParaRPr lang="en-US" dirty="0">
                      <a:solidFill>
                        <a:schemeClr val="bg1"/>
                      </a:solidFill>
                      <a:cs typeface="Browallia New" panose="020B0604020202020204" pitchFamily="34" charset="-34"/>
                    </a:endParaRPr>
                  </a:p>
                </p:txBody>
              </p:sp>
              <p:grpSp>
                <p:nvGrpSpPr>
                  <p:cNvPr id="44" name="Group 43"/>
                  <p:cNvGrpSpPr/>
                  <p:nvPr/>
                </p:nvGrpSpPr>
                <p:grpSpPr>
                  <a:xfrm>
                    <a:off x="1620704" y="1175657"/>
                    <a:ext cx="1143000" cy="4645397"/>
                    <a:chOff x="1620704" y="1175657"/>
                    <a:chExt cx="1143000" cy="4645397"/>
                  </a:xfrm>
                </p:grpSpPr>
                <p:grpSp>
                  <p:nvGrpSpPr>
                    <p:cNvPr id="43" name="Group 42"/>
                    <p:cNvGrpSpPr/>
                    <p:nvPr/>
                  </p:nvGrpSpPr>
                  <p:grpSpPr>
                    <a:xfrm>
                      <a:off x="1620704" y="1175657"/>
                      <a:ext cx="1143000" cy="4645397"/>
                      <a:chOff x="1620704" y="1175657"/>
                      <a:chExt cx="1143000" cy="4645397"/>
                    </a:xfrm>
                  </p:grpSpPr>
                  <p:sp>
                    <p:nvSpPr>
                      <p:cNvPr id="36" name="Freeform 35"/>
                      <p:cNvSpPr/>
                      <p:nvPr/>
                    </p:nvSpPr>
                    <p:spPr>
                      <a:xfrm>
                        <a:off x="1620704" y="1175657"/>
                        <a:ext cx="1143000" cy="4645397"/>
                      </a:xfrm>
                      <a:custGeom>
                        <a:avLst/>
                        <a:gdLst>
                          <a:gd name="connsiteX0" fmla="*/ 558712 w 1143000"/>
                          <a:gd name="connsiteY0" fmla="*/ 3573154 h 4645397"/>
                          <a:gd name="connsiteX1" fmla="*/ 101512 w 1143000"/>
                          <a:gd name="connsiteY1" fmla="*/ 4030354 h 4645397"/>
                          <a:gd name="connsiteX2" fmla="*/ 558712 w 1143000"/>
                          <a:gd name="connsiteY2" fmla="*/ 4487554 h 4645397"/>
                          <a:gd name="connsiteX3" fmla="*/ 1015912 w 1143000"/>
                          <a:gd name="connsiteY3" fmla="*/ 4030354 h 4645397"/>
                          <a:gd name="connsiteX4" fmla="*/ 558712 w 1143000"/>
                          <a:gd name="connsiteY4" fmla="*/ 3573154 h 4645397"/>
                          <a:gd name="connsiteX5" fmla="*/ 558712 w 1143000"/>
                          <a:gd name="connsiteY5" fmla="*/ 157843 h 4645397"/>
                          <a:gd name="connsiteX6" fmla="*/ 101512 w 1143000"/>
                          <a:gd name="connsiteY6" fmla="*/ 615043 h 4645397"/>
                          <a:gd name="connsiteX7" fmla="*/ 558712 w 1143000"/>
                          <a:gd name="connsiteY7" fmla="*/ 1072243 h 4645397"/>
                          <a:gd name="connsiteX8" fmla="*/ 1015912 w 1143000"/>
                          <a:gd name="connsiteY8" fmla="*/ 615043 h 4645397"/>
                          <a:gd name="connsiteX9" fmla="*/ 558712 w 1143000"/>
                          <a:gd name="connsiteY9" fmla="*/ 157843 h 4645397"/>
                          <a:gd name="connsiteX10" fmla="*/ 0 w 1143000"/>
                          <a:gd name="connsiteY10" fmla="*/ 0 h 4645397"/>
                          <a:gd name="connsiteX11" fmla="*/ 1143000 w 1143000"/>
                          <a:gd name="connsiteY11" fmla="*/ 0 h 4645397"/>
                          <a:gd name="connsiteX12" fmla="*/ 1143000 w 1143000"/>
                          <a:gd name="connsiteY12" fmla="*/ 2110198 h 4645397"/>
                          <a:gd name="connsiteX13" fmla="*/ 1143000 w 1143000"/>
                          <a:gd name="connsiteY13" fmla="*/ 2169403 h 4645397"/>
                          <a:gd name="connsiteX14" fmla="*/ 1143000 w 1143000"/>
                          <a:gd name="connsiteY14" fmla="*/ 4645397 h 4645397"/>
                          <a:gd name="connsiteX15" fmla="*/ 0 w 1143000"/>
                          <a:gd name="connsiteY15" fmla="*/ 4645397 h 4645397"/>
                          <a:gd name="connsiteX16" fmla="*/ 0 w 1143000"/>
                          <a:gd name="connsiteY16" fmla="*/ 2169403 h 4645397"/>
                          <a:gd name="connsiteX17" fmla="*/ 0 w 1143000"/>
                          <a:gd name="connsiteY17" fmla="*/ 2110198 h 464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0" h="4645397">
                            <a:moveTo>
                              <a:pt x="558712" y="3573154"/>
                            </a:moveTo>
                            <a:cubicBezTo>
                              <a:pt x="306207" y="3573154"/>
                              <a:pt x="101512" y="3777849"/>
                              <a:pt x="101512" y="4030354"/>
                            </a:cubicBezTo>
                            <a:cubicBezTo>
                              <a:pt x="101512" y="4282859"/>
                              <a:pt x="306207" y="4487554"/>
                              <a:pt x="558712" y="4487554"/>
                            </a:cubicBezTo>
                            <a:cubicBezTo>
                              <a:pt x="811217" y="4487554"/>
                              <a:pt x="1015912" y="4282859"/>
                              <a:pt x="1015912" y="4030354"/>
                            </a:cubicBezTo>
                            <a:cubicBezTo>
                              <a:pt x="1015912" y="3777849"/>
                              <a:pt x="811217" y="3573154"/>
                              <a:pt x="558712" y="3573154"/>
                            </a:cubicBezTo>
                            <a:close/>
                            <a:moveTo>
                              <a:pt x="558712" y="157843"/>
                            </a:moveTo>
                            <a:cubicBezTo>
                              <a:pt x="306207" y="157843"/>
                              <a:pt x="101512" y="362538"/>
                              <a:pt x="101512" y="615043"/>
                            </a:cubicBezTo>
                            <a:cubicBezTo>
                              <a:pt x="101512" y="867548"/>
                              <a:pt x="306207" y="1072243"/>
                              <a:pt x="558712" y="1072243"/>
                            </a:cubicBezTo>
                            <a:cubicBezTo>
                              <a:pt x="811217" y="1072243"/>
                              <a:pt x="1015912" y="867548"/>
                              <a:pt x="1015912" y="615043"/>
                            </a:cubicBezTo>
                            <a:cubicBezTo>
                              <a:pt x="1015912" y="362538"/>
                              <a:pt x="811217" y="157843"/>
                              <a:pt x="558712" y="157843"/>
                            </a:cubicBezTo>
                            <a:close/>
                            <a:moveTo>
                              <a:pt x="0" y="0"/>
                            </a:moveTo>
                            <a:lnTo>
                              <a:pt x="1143000" y="0"/>
                            </a:lnTo>
                            <a:lnTo>
                              <a:pt x="1143000" y="2110198"/>
                            </a:lnTo>
                            <a:lnTo>
                              <a:pt x="1143000" y="2169403"/>
                            </a:lnTo>
                            <a:lnTo>
                              <a:pt x="1143000" y="4645397"/>
                            </a:lnTo>
                            <a:lnTo>
                              <a:pt x="0" y="4645397"/>
                            </a:lnTo>
                            <a:lnTo>
                              <a:pt x="0" y="2169403"/>
                            </a:lnTo>
                            <a:lnTo>
                              <a:pt x="0" y="2110198"/>
                            </a:lnTo>
                            <a:close/>
                          </a:path>
                        </a:pathLst>
                      </a:custGeom>
                      <a:solidFill>
                        <a:schemeClr val="bg1"/>
                      </a:solidFill>
                      <a:ln>
                        <a:noFill/>
                      </a:ln>
                      <a:effectLst>
                        <a:glow rad="139700">
                          <a:schemeClr val="tx1">
                            <a:alpha val="40000"/>
                          </a:schemeClr>
                        </a:glo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821549" y="1436757"/>
                        <a:ext cx="729343" cy="707886"/>
                      </a:xfrm>
                      <a:prstGeom prst="rect">
                        <a:avLst/>
                      </a:prstGeom>
                      <a:noFill/>
                      <a:effectLst/>
                    </p:spPr>
                    <p:txBody>
                      <a:bodyPr wrap="square" rtlCol="0">
                        <a:spAutoFit/>
                      </a:bodyPr>
                      <a:lstStyle/>
                      <a:p>
                        <a:pPr algn="ctr"/>
                        <a:r>
                          <a:rPr lang="en-US" sz="4000" b="1" dirty="0" smtClean="0">
                            <a:solidFill>
                              <a:schemeClr val="bg1"/>
                            </a:solidFill>
                          </a:rPr>
                          <a:t>01</a:t>
                        </a:r>
                        <a:endParaRPr lang="en-US" sz="4000" b="1" dirty="0">
                          <a:solidFill>
                            <a:schemeClr val="bg1"/>
                          </a:solidFill>
                        </a:endParaRPr>
                      </a:p>
                    </p:txBody>
                  </p:sp>
                </p:grpSp>
                <p:sp>
                  <p:nvSpPr>
                    <p:cNvPr id="39" name="TextBox 38"/>
                    <p:cNvSpPr txBox="1"/>
                    <p:nvPr/>
                  </p:nvSpPr>
                  <p:spPr>
                    <a:xfrm>
                      <a:off x="1821548" y="4849083"/>
                      <a:ext cx="729343" cy="707886"/>
                    </a:xfrm>
                    <a:prstGeom prst="rect">
                      <a:avLst/>
                    </a:prstGeom>
                    <a:noFill/>
                  </p:spPr>
                  <p:txBody>
                    <a:bodyPr wrap="square" rtlCol="0">
                      <a:spAutoFit/>
                    </a:bodyPr>
                    <a:lstStyle/>
                    <a:p>
                      <a:pPr algn="ctr"/>
                      <a:r>
                        <a:rPr lang="en-US" sz="4000" b="1" dirty="0" smtClean="0">
                          <a:solidFill>
                            <a:schemeClr val="bg1"/>
                          </a:solidFill>
                        </a:rPr>
                        <a:t>03</a:t>
                      </a:r>
                      <a:endParaRPr lang="en-US" sz="4000" b="1" dirty="0">
                        <a:solidFill>
                          <a:schemeClr val="bg1"/>
                        </a:solidFill>
                      </a:endParaRPr>
                    </a:p>
                  </p:txBody>
                </p:sp>
              </p:grpSp>
            </p:grpSp>
            <p:sp>
              <p:nvSpPr>
                <p:cNvPr id="40" name="TextBox 39"/>
                <p:cNvSpPr txBox="1"/>
                <p:nvPr/>
              </p:nvSpPr>
              <p:spPr>
                <a:xfrm>
                  <a:off x="3071503" y="2901090"/>
                  <a:ext cx="6144706" cy="12003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sp>
            <p:nvSpPr>
              <p:cNvPr id="47" name="TextBox 46"/>
              <p:cNvSpPr txBox="1"/>
              <p:nvPr/>
            </p:nvSpPr>
            <p:spPr>
              <a:xfrm>
                <a:off x="3023647" y="1322443"/>
                <a:ext cx="7128732"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sp>
          <p:nvSpPr>
            <p:cNvPr id="48" name="TextBox 47"/>
            <p:cNvSpPr txBox="1"/>
            <p:nvPr/>
          </p:nvSpPr>
          <p:spPr>
            <a:xfrm>
              <a:off x="3023647" y="4753022"/>
              <a:ext cx="7107599" cy="92333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dirty="0">
                <a:solidFill>
                  <a:schemeClr val="bg1"/>
                </a:solidFill>
                <a:cs typeface="Estrangelo Edessa" panose="03080600000000000000" pitchFamily="66" charset="0"/>
              </a:endParaRPr>
            </a:p>
          </p:txBody>
        </p:sp>
      </p:grpSp>
      <p:grpSp>
        <p:nvGrpSpPr>
          <p:cNvPr id="24" name="Group 23"/>
          <p:cNvGrpSpPr/>
          <p:nvPr/>
        </p:nvGrpSpPr>
        <p:grpSpPr>
          <a:xfrm>
            <a:off x="-6451" y="383297"/>
            <a:ext cx="12192003" cy="613304"/>
            <a:chOff x="-6451" y="383297"/>
            <a:chExt cx="12192003" cy="613304"/>
          </a:xfrm>
        </p:grpSpPr>
        <p:sp>
          <p:nvSpPr>
            <p:cNvPr id="25" name="TextBox 24"/>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26" name="TextBox 25"/>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0548475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942114" y="0"/>
            <a:ext cx="7249887" cy="6858000"/>
          </a:xfrm>
          <a:custGeom>
            <a:avLst/>
            <a:gdLst>
              <a:gd name="connsiteX0" fmla="*/ 1262744 w 7610568"/>
              <a:gd name="connsiteY0" fmla="*/ 0 h 6858000"/>
              <a:gd name="connsiteX1" fmla="*/ 7610568 w 7610568"/>
              <a:gd name="connsiteY1" fmla="*/ 0 h 6858000"/>
              <a:gd name="connsiteX2" fmla="*/ 7610568 w 7610568"/>
              <a:gd name="connsiteY2" fmla="*/ 6858000 h 6858000"/>
              <a:gd name="connsiteX3" fmla="*/ 1262744 w 7610568"/>
              <a:gd name="connsiteY3" fmla="*/ 6858000 h 6858000"/>
              <a:gd name="connsiteX4" fmla="*/ 1262743 w 7610568"/>
              <a:gd name="connsiteY4" fmla="*/ 0 h 6858000"/>
              <a:gd name="connsiteX5" fmla="*/ 1262743 w 7610568"/>
              <a:gd name="connsiteY5" fmla="*/ 6858000 h 6858000"/>
              <a:gd name="connsiteX6" fmla="*/ 0 w 7610568"/>
              <a:gd name="connsiteY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568" h="6858000">
                <a:moveTo>
                  <a:pt x="1262744" y="0"/>
                </a:moveTo>
                <a:lnTo>
                  <a:pt x="7610568" y="0"/>
                </a:lnTo>
                <a:lnTo>
                  <a:pt x="7610568" y="6858000"/>
                </a:lnTo>
                <a:lnTo>
                  <a:pt x="1262744" y="6858000"/>
                </a:lnTo>
                <a:close/>
                <a:moveTo>
                  <a:pt x="1262743" y="0"/>
                </a:moveTo>
                <a:lnTo>
                  <a:pt x="1262743" y="6858000"/>
                </a:lnTo>
                <a:lnTo>
                  <a:pt x="0" y="3429000"/>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289849" y="1116009"/>
            <a:ext cx="5688455" cy="5376256"/>
            <a:chOff x="6289849" y="1116009"/>
            <a:chExt cx="5688455" cy="5376256"/>
          </a:xfrm>
        </p:grpSpPr>
        <p:sp>
          <p:nvSpPr>
            <p:cNvPr id="17" name="Rectangle 16"/>
            <p:cNvSpPr/>
            <p:nvPr/>
          </p:nvSpPr>
          <p:spPr>
            <a:xfrm>
              <a:off x="6289849" y="2588664"/>
              <a:ext cx="2793626" cy="3901455"/>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84678" y="2590810"/>
              <a:ext cx="2793626" cy="3901455"/>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320820" y="2232342"/>
              <a:ext cx="5587253" cy="3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69684" y="3609250"/>
              <a:ext cx="2433955" cy="2554545"/>
            </a:xfrm>
            <a:prstGeom prst="rect">
              <a:avLst/>
            </a:prstGeom>
            <a:noFill/>
            <a:ln w="12700">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000" dirty="0">
                  <a:solidFill>
                    <a:schemeClr val="bg1"/>
                  </a:solidFill>
                </a:rPr>
                <a:t>This idea is good because it lets many people participate.</a:t>
              </a:r>
            </a:p>
            <a:p>
              <a:pPr marL="285750" indent="-285750">
                <a:buFont typeface="Arial" panose="020B0604020202020204" pitchFamily="34" charset="0"/>
                <a:buChar char="•"/>
              </a:pPr>
              <a:r>
                <a:rPr lang="en-US" sz="2000" dirty="0">
                  <a:solidFill>
                    <a:schemeClr val="bg1"/>
                  </a:solidFill>
                </a:rPr>
                <a:t>This idea solves a problem.</a:t>
              </a:r>
            </a:p>
            <a:p>
              <a:pPr marL="285750" indent="-285750">
                <a:buFont typeface="Arial" panose="020B0604020202020204" pitchFamily="34" charset="0"/>
                <a:buChar char="•"/>
              </a:pPr>
              <a:r>
                <a:rPr lang="en-US" sz="2000" dirty="0">
                  <a:solidFill>
                    <a:schemeClr val="bg1"/>
                  </a:solidFill>
                </a:rPr>
                <a:t>This idea saves money.  </a:t>
              </a:r>
              <a:endParaRPr lang="en-US" sz="2000" dirty="0">
                <a:solidFill>
                  <a:schemeClr val="bg1"/>
                </a:solidFill>
                <a:cs typeface="Estrangelo Edessa" panose="03080600000000000000" pitchFamily="66" charset="0"/>
              </a:endParaRPr>
            </a:p>
          </p:txBody>
        </p:sp>
        <p:sp>
          <p:nvSpPr>
            <p:cNvPr id="21" name="TextBox 20"/>
            <p:cNvSpPr txBox="1"/>
            <p:nvPr/>
          </p:nvSpPr>
          <p:spPr>
            <a:xfrm>
              <a:off x="9310024" y="3616203"/>
              <a:ext cx="2433955" cy="2246769"/>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marL="285750" indent="-285750">
                <a:buFont typeface="Arial" panose="020B0604020202020204" pitchFamily="34" charset="0"/>
                <a:buChar char="•"/>
              </a:pPr>
              <a:r>
                <a:rPr lang="en-US" sz="2000" dirty="0">
                  <a:solidFill>
                    <a:schemeClr val="bg1"/>
                  </a:solidFill>
                </a:rPr>
                <a:t>This idea takes a lot of time.</a:t>
              </a:r>
            </a:p>
            <a:p>
              <a:pPr marL="285750" indent="-285750">
                <a:buFont typeface="Arial" panose="020B0604020202020204" pitchFamily="34" charset="0"/>
                <a:buChar char="•"/>
              </a:pPr>
              <a:r>
                <a:rPr lang="en-US" sz="2000" dirty="0">
                  <a:solidFill>
                    <a:schemeClr val="bg1"/>
                  </a:solidFill>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a:solidFill>
                    <a:schemeClr val="bg1"/>
                  </a:solidFill>
                  <a:cs typeface="Estrangelo Edessa" panose="03080600000000000000" pitchFamily="66" charset="0"/>
                </a:rPr>
                <a:t>More…</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2975" y="2619088"/>
              <a:ext cx="824031" cy="814841"/>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3889" y="2637511"/>
              <a:ext cx="818203" cy="809078"/>
            </a:xfrm>
            <a:prstGeom prst="rect">
              <a:avLst/>
            </a:prstGeom>
            <a:effectLst>
              <a:outerShdw blurRad="50800" dist="38100" dir="2700000" algn="tl" rotWithShape="0">
                <a:prstClr val="black">
                  <a:alpha val="40000"/>
                </a:prstClr>
              </a:outerShdw>
            </a:effectLst>
          </p:spPr>
        </p:pic>
        <p:sp>
          <p:nvSpPr>
            <p:cNvPr id="25" name="TextBox 24"/>
            <p:cNvSpPr txBox="1"/>
            <p:nvPr/>
          </p:nvSpPr>
          <p:spPr>
            <a:xfrm>
              <a:off x="6422974" y="1116009"/>
              <a:ext cx="5321005" cy="923330"/>
            </a:xfrm>
            <a:prstGeom prst="rect">
              <a:avLst/>
            </a:prstGeom>
            <a:noFill/>
            <a:ln>
              <a:noFill/>
            </a:ln>
            <a:effectLst/>
          </p:spPr>
          <p:txBody>
            <a:bodyPr wrap="square" rtlCol="0">
              <a:spAutoFit/>
            </a:bodyPr>
            <a:lstStyle/>
            <a:p>
              <a:r>
                <a:rPr lang="en-US" dirty="0"/>
                <a:t>Use this slide to compare the good and the not so good of your topic, idea, product, or whatever your presentation is about.</a:t>
              </a:r>
              <a:endParaRPr lang="en-US" dirty="0">
                <a:cs typeface="Estrangelo Edessa" panose="03080600000000000000" pitchFamily="66" charset="0"/>
              </a:endParaRPr>
            </a:p>
          </p:txBody>
        </p:sp>
        <p:sp>
          <p:nvSpPr>
            <p:cNvPr id="26" name="TextBox 25"/>
            <p:cNvSpPr txBox="1"/>
            <p:nvPr/>
          </p:nvSpPr>
          <p:spPr>
            <a:xfrm>
              <a:off x="7160569" y="2720568"/>
              <a:ext cx="1611631"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Yes 62%</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27" name="TextBox 26"/>
            <p:cNvSpPr txBox="1"/>
            <p:nvPr/>
          </p:nvSpPr>
          <p:spPr>
            <a:xfrm>
              <a:off x="10138617" y="2744654"/>
              <a:ext cx="1611631" cy="55399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No 38%</a:t>
              </a:r>
              <a:endParaRPr lang="en-US" sz="3000" b="1" dirty="0">
                <a:solidFill>
                  <a:schemeClr val="bg1"/>
                </a:solidFill>
                <a:latin typeface="Candara" panose="020E0502030303020204" pitchFamily="34" charset="0"/>
                <a:cs typeface="Estrangelo Edessa" panose="03080600000000000000" pitchFamily="66" charset="0"/>
              </a:endParaRPr>
            </a:p>
          </p:txBody>
        </p:sp>
      </p:grpSp>
      <p:grpSp>
        <p:nvGrpSpPr>
          <p:cNvPr id="2" name="Group 1"/>
          <p:cNvGrpSpPr/>
          <p:nvPr/>
        </p:nvGrpSpPr>
        <p:grpSpPr>
          <a:xfrm>
            <a:off x="-6451" y="383297"/>
            <a:ext cx="12192003" cy="613304"/>
            <a:chOff x="-6451" y="383297"/>
            <a:chExt cx="12192003" cy="613304"/>
          </a:xfrm>
        </p:grpSpPr>
        <p:sp>
          <p:nvSpPr>
            <p:cNvPr id="30" name="TextBox 29"/>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31" name="TextBox 30"/>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2159447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10886"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352124" y="1752072"/>
            <a:ext cx="2443220" cy="5186963"/>
            <a:chOff x="1352124" y="1752072"/>
            <a:chExt cx="2443220" cy="5186963"/>
          </a:xfrm>
        </p:grpSpPr>
        <p:grpSp>
          <p:nvGrpSpPr>
            <p:cNvPr id="9" name="Group 8"/>
            <p:cNvGrpSpPr/>
            <p:nvPr/>
          </p:nvGrpSpPr>
          <p:grpSpPr>
            <a:xfrm>
              <a:off x="1352124" y="1752072"/>
              <a:ext cx="2443220" cy="5107386"/>
              <a:chOff x="1352124" y="1752072"/>
              <a:chExt cx="2443220" cy="5107386"/>
            </a:xfrm>
          </p:grpSpPr>
          <p:grpSp>
            <p:nvGrpSpPr>
              <p:cNvPr id="2" name="Group 1"/>
              <p:cNvGrpSpPr/>
              <p:nvPr/>
            </p:nvGrpSpPr>
            <p:grpSpPr>
              <a:xfrm>
                <a:off x="1352124" y="1752072"/>
                <a:ext cx="2443220" cy="5107386"/>
                <a:chOff x="1352124" y="1734820"/>
                <a:chExt cx="2443220" cy="5107386"/>
              </a:xfrm>
              <a:effectLst>
                <a:glow rad="139700">
                  <a:schemeClr val="tx1">
                    <a:alpha val="40000"/>
                  </a:schemeClr>
                </a:glow>
              </a:effectLst>
            </p:grpSpPr>
            <p:sp>
              <p:nvSpPr>
                <p:cNvPr id="16" name="Chevron 15"/>
                <p:cNvSpPr/>
                <p:nvPr/>
              </p:nvSpPr>
              <p:spPr>
                <a:xfrm rot="16200000">
                  <a:off x="91512" y="2995432"/>
                  <a:ext cx="4953528" cy="2432304"/>
                </a:xfrm>
                <a:prstGeom prst="chevron">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entagon 19"/>
                <p:cNvSpPr/>
                <p:nvPr/>
              </p:nvSpPr>
              <p:spPr>
                <a:xfrm rot="16200000">
                  <a:off x="1881893" y="4928755"/>
                  <a:ext cx="1385454" cy="2441448"/>
                </a:xfrm>
                <a:prstGeom prst="homePlate">
                  <a:avLst/>
                </a:prstGeom>
                <a:pattFill prst="wdUpDiag">
                  <a:fgClr>
                    <a:srgbClr val="F4AE7F"/>
                  </a:fgClr>
                  <a:bgClr>
                    <a:srgbClr val="BE602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p:cNvSpPr/>
              <p:nvPr/>
            </p:nvSpPr>
            <p:spPr>
              <a:xfrm>
                <a:off x="1766771" y="2307650"/>
                <a:ext cx="1600200" cy="1600200"/>
              </a:xfrm>
              <a:prstGeom prst="ellipse">
                <a:avLst/>
              </a:prstGeom>
              <a:blipFill>
                <a:blip r:embed="rId3"/>
                <a:stretch>
                  <a:fillRect/>
                </a:stretch>
              </a:blipFill>
              <a:ln>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1360823" y="4076713"/>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a:t>
              </a:r>
              <a:r>
                <a:rPr lang="en-US" sz="1600" dirty="0" smtClean="0">
                  <a:solidFill>
                    <a:schemeClr val="bg1"/>
                  </a:solidFill>
                </a:rPr>
                <a:t>how </a:t>
              </a:r>
              <a:r>
                <a:rPr lang="en-US" sz="1600" dirty="0">
                  <a:solidFill>
                    <a:schemeClr val="bg1"/>
                  </a:solidFill>
                </a:rPr>
                <a:t>visuals and describe each picture here. These should highlight your idea/topic</a:t>
              </a:r>
              <a:r>
                <a:rPr lang="en-US" sz="1600" dirty="0" smtClean="0">
                  <a:solidFill>
                    <a:schemeClr val="bg1"/>
                  </a:solidFill>
                </a:rPr>
                <a:t>.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sz="1600" dirty="0" smtClean="0">
                <a:solidFill>
                  <a:schemeClr val="bg1"/>
                </a:solidFill>
              </a:endParaRPr>
            </a:p>
            <a:p>
              <a:endParaRPr lang="en-US" dirty="0">
                <a:solidFill>
                  <a:schemeClr val="bg1"/>
                </a:solidFill>
              </a:endParaRPr>
            </a:p>
          </p:txBody>
        </p:sp>
      </p:grpSp>
      <p:grpSp>
        <p:nvGrpSpPr>
          <p:cNvPr id="21" name="Group 20"/>
          <p:cNvGrpSpPr/>
          <p:nvPr/>
        </p:nvGrpSpPr>
        <p:grpSpPr>
          <a:xfrm>
            <a:off x="3781619" y="688406"/>
            <a:ext cx="2445909" cy="6167334"/>
            <a:chOff x="3781619" y="688406"/>
            <a:chExt cx="2445909" cy="6167334"/>
          </a:xfrm>
        </p:grpSpPr>
        <p:grpSp>
          <p:nvGrpSpPr>
            <p:cNvPr id="10" name="Group 9"/>
            <p:cNvGrpSpPr/>
            <p:nvPr/>
          </p:nvGrpSpPr>
          <p:grpSpPr>
            <a:xfrm>
              <a:off x="3781619" y="688406"/>
              <a:ext cx="2445909" cy="6167334"/>
              <a:chOff x="3781619" y="688406"/>
              <a:chExt cx="2445909" cy="6167334"/>
            </a:xfrm>
          </p:grpSpPr>
          <p:grpSp>
            <p:nvGrpSpPr>
              <p:cNvPr id="36" name="Group 35"/>
              <p:cNvGrpSpPr/>
              <p:nvPr/>
            </p:nvGrpSpPr>
            <p:grpSpPr>
              <a:xfrm>
                <a:off x="3781619" y="688406"/>
                <a:ext cx="2445909" cy="6167334"/>
                <a:chOff x="4019177" y="690665"/>
                <a:chExt cx="2445909" cy="6167334"/>
              </a:xfrm>
              <a:effectLst>
                <a:glow rad="139700">
                  <a:schemeClr val="tx1">
                    <a:alpha val="40000"/>
                  </a:schemeClr>
                </a:glow>
              </a:effectLst>
            </p:grpSpPr>
            <p:sp>
              <p:nvSpPr>
                <p:cNvPr id="14" name="Chevron 13"/>
                <p:cNvSpPr/>
                <p:nvPr/>
              </p:nvSpPr>
              <p:spPr>
                <a:xfrm rot="16200000">
                  <a:off x="2226732" y="2483110"/>
                  <a:ext cx="6017193" cy="2432304"/>
                </a:xfrm>
                <a:prstGeom prst="chevron">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33"/>
                <p:cNvSpPr/>
                <p:nvPr/>
              </p:nvSpPr>
              <p:spPr>
                <a:xfrm>
                  <a:off x="4021654" y="5096772"/>
                  <a:ext cx="2443432" cy="1761227"/>
                </a:xfrm>
                <a:custGeom>
                  <a:avLst/>
                  <a:gdLst>
                    <a:gd name="connsiteX0" fmla="*/ 1216152 w 2443432"/>
                    <a:gd name="connsiteY0" fmla="*/ 0 h 2808819"/>
                    <a:gd name="connsiteX1" fmla="*/ 2432304 w 2443432"/>
                    <a:gd name="connsiteY1" fmla="*/ 1034143 h 2808819"/>
                    <a:gd name="connsiteX2" fmla="*/ 2432304 w 2443432"/>
                    <a:gd name="connsiteY2" fmla="*/ 1368457 h 2808819"/>
                    <a:gd name="connsiteX3" fmla="*/ 2443432 w 2443432"/>
                    <a:gd name="connsiteY3" fmla="*/ 1368457 h 2808819"/>
                    <a:gd name="connsiteX4" fmla="*/ 2443432 w 2443432"/>
                    <a:gd name="connsiteY4" fmla="*/ 2808819 h 2808819"/>
                    <a:gd name="connsiteX5" fmla="*/ 7447 w 2443432"/>
                    <a:gd name="connsiteY5" fmla="*/ 2808819 h 2808819"/>
                    <a:gd name="connsiteX6" fmla="*/ 7447 w 2443432"/>
                    <a:gd name="connsiteY6" fmla="*/ 2068286 h 2808819"/>
                    <a:gd name="connsiteX7" fmla="*/ 0 w 2443432"/>
                    <a:gd name="connsiteY7" fmla="*/ 2068286 h 2808819"/>
                    <a:gd name="connsiteX8" fmla="*/ 0 w 2443432"/>
                    <a:gd name="connsiteY8" fmla="*/ 1034143 h 280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3432" h="2808819">
                      <a:moveTo>
                        <a:pt x="1216152" y="0"/>
                      </a:moveTo>
                      <a:lnTo>
                        <a:pt x="2432304" y="1034143"/>
                      </a:lnTo>
                      <a:lnTo>
                        <a:pt x="2432304" y="1368457"/>
                      </a:lnTo>
                      <a:lnTo>
                        <a:pt x="2443432" y="1368457"/>
                      </a:lnTo>
                      <a:lnTo>
                        <a:pt x="2443432" y="2808819"/>
                      </a:lnTo>
                      <a:lnTo>
                        <a:pt x="7447" y="2808819"/>
                      </a:lnTo>
                      <a:lnTo>
                        <a:pt x="7447" y="2068286"/>
                      </a:lnTo>
                      <a:lnTo>
                        <a:pt x="0" y="2068286"/>
                      </a:lnTo>
                      <a:lnTo>
                        <a:pt x="0" y="1034143"/>
                      </a:lnTo>
                      <a:close/>
                    </a:path>
                  </a:pathLst>
                </a:custGeom>
                <a:pattFill prst="wdUpDiag">
                  <a:fgClr>
                    <a:srgbClr val="94BEE4"/>
                  </a:fgClr>
                  <a:bgClr>
                    <a:srgbClr val="427CB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sp>
            <p:nvSpPr>
              <p:cNvPr id="26" name="Oval 25"/>
              <p:cNvSpPr/>
              <p:nvPr/>
            </p:nvSpPr>
            <p:spPr>
              <a:xfrm>
                <a:off x="4177088" y="1264908"/>
                <a:ext cx="1600200" cy="16002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p:cNvSpPr txBox="1"/>
            <p:nvPr/>
          </p:nvSpPr>
          <p:spPr>
            <a:xfrm>
              <a:off x="3796718" y="3135729"/>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dirty="0" smtClean="0"/>
            </a:p>
            <a:p>
              <a:endParaRPr lang="en-US" dirty="0"/>
            </a:p>
          </p:txBody>
        </p:sp>
      </p:grpSp>
      <p:grpSp>
        <p:nvGrpSpPr>
          <p:cNvPr id="22" name="Group 21"/>
          <p:cNvGrpSpPr/>
          <p:nvPr/>
        </p:nvGrpSpPr>
        <p:grpSpPr>
          <a:xfrm>
            <a:off x="6208620" y="285626"/>
            <a:ext cx="2443628" cy="6570115"/>
            <a:chOff x="6208620" y="285626"/>
            <a:chExt cx="2443628" cy="6570115"/>
          </a:xfrm>
        </p:grpSpPr>
        <p:grpSp>
          <p:nvGrpSpPr>
            <p:cNvPr id="12" name="Group 11"/>
            <p:cNvGrpSpPr/>
            <p:nvPr/>
          </p:nvGrpSpPr>
          <p:grpSpPr>
            <a:xfrm>
              <a:off x="6208620" y="285626"/>
              <a:ext cx="2438591" cy="6570115"/>
              <a:chOff x="6208620" y="285626"/>
              <a:chExt cx="2438591" cy="6570115"/>
            </a:xfrm>
          </p:grpSpPr>
          <p:grpSp>
            <p:nvGrpSpPr>
              <p:cNvPr id="37" name="Group 36"/>
              <p:cNvGrpSpPr/>
              <p:nvPr/>
            </p:nvGrpSpPr>
            <p:grpSpPr>
              <a:xfrm>
                <a:off x="6208620" y="285626"/>
                <a:ext cx="2438591" cy="6570115"/>
                <a:chOff x="6457879" y="282978"/>
                <a:chExt cx="2438591" cy="6570115"/>
              </a:xfrm>
              <a:effectLst>
                <a:glow rad="139700">
                  <a:schemeClr val="tx1">
                    <a:alpha val="40000"/>
                  </a:schemeClr>
                </a:glow>
              </a:effectLst>
            </p:grpSpPr>
            <p:sp>
              <p:nvSpPr>
                <p:cNvPr id="13" name="Chevron 12"/>
                <p:cNvSpPr/>
                <p:nvPr/>
              </p:nvSpPr>
              <p:spPr>
                <a:xfrm rot="16200000">
                  <a:off x="4464044" y="2276813"/>
                  <a:ext cx="6419974" cy="2432304"/>
                </a:xfrm>
                <a:prstGeom prst="chevron">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29"/>
                <p:cNvSpPr/>
                <p:nvPr/>
              </p:nvSpPr>
              <p:spPr>
                <a:xfrm rot="16200000">
                  <a:off x="6508615" y="4465237"/>
                  <a:ext cx="2338170" cy="2437541"/>
                </a:xfrm>
                <a:custGeom>
                  <a:avLst/>
                  <a:gdLst>
                    <a:gd name="connsiteX0" fmla="*/ 3030520 w 3030520"/>
                    <a:gd name="connsiteY0" fmla="*/ 1221389 h 2437541"/>
                    <a:gd name="connsiteX1" fmla="*/ 1996377 w 3030520"/>
                    <a:gd name="connsiteY1" fmla="*/ 2437541 h 2437541"/>
                    <a:gd name="connsiteX2" fmla="*/ 962234 w 3030520"/>
                    <a:gd name="connsiteY2" fmla="*/ 2437541 h 2437541"/>
                    <a:gd name="connsiteX3" fmla="*/ 962234 w 3030520"/>
                    <a:gd name="connsiteY3" fmla="*/ 2428061 h 2437541"/>
                    <a:gd name="connsiteX4" fmla="*/ 0 w 3030520"/>
                    <a:gd name="connsiteY4" fmla="*/ 2428061 h 2437541"/>
                    <a:gd name="connsiteX5" fmla="*/ 0 w 3030520"/>
                    <a:gd name="connsiteY5" fmla="*/ 0 h 2437541"/>
                    <a:gd name="connsiteX6" fmla="*/ 1601652 w 3030520"/>
                    <a:gd name="connsiteY6" fmla="*/ 0 h 2437541"/>
                    <a:gd name="connsiteX7" fmla="*/ 1601652 w 3030520"/>
                    <a:gd name="connsiteY7" fmla="*/ 5237 h 2437541"/>
                    <a:gd name="connsiteX8" fmla="*/ 1996377 w 3030520"/>
                    <a:gd name="connsiteY8" fmla="*/ 5237 h 2437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0520" h="2437541">
                      <a:moveTo>
                        <a:pt x="3030520" y="1221389"/>
                      </a:moveTo>
                      <a:lnTo>
                        <a:pt x="1996377" y="2437541"/>
                      </a:lnTo>
                      <a:lnTo>
                        <a:pt x="962234" y="2437541"/>
                      </a:lnTo>
                      <a:lnTo>
                        <a:pt x="962234" y="2428061"/>
                      </a:lnTo>
                      <a:lnTo>
                        <a:pt x="0" y="2428061"/>
                      </a:lnTo>
                      <a:lnTo>
                        <a:pt x="0" y="0"/>
                      </a:lnTo>
                      <a:lnTo>
                        <a:pt x="1601652" y="0"/>
                      </a:lnTo>
                      <a:lnTo>
                        <a:pt x="1601652" y="5237"/>
                      </a:lnTo>
                      <a:lnTo>
                        <a:pt x="1996377" y="5237"/>
                      </a:lnTo>
                      <a:close/>
                    </a:path>
                  </a:pathLst>
                </a:custGeom>
                <a:pattFill prst="wdUpDiag">
                  <a:fgClr>
                    <a:srgbClr val="A5CF8A"/>
                  </a:fgClr>
                  <a:bgClr>
                    <a:srgbClr val="568437"/>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6618221" y="801398"/>
                <a:ext cx="1600200" cy="16002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6237890" y="2669629"/>
              <a:ext cx="2414358" cy="283154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sz="1600" dirty="0" smtClean="0"/>
            </a:p>
            <a:p>
              <a:endParaRPr lang="en-US" dirty="0"/>
            </a:p>
          </p:txBody>
        </p:sp>
      </p:grpSp>
      <p:grpSp>
        <p:nvGrpSpPr>
          <p:cNvPr id="23" name="Group 22"/>
          <p:cNvGrpSpPr/>
          <p:nvPr/>
        </p:nvGrpSpPr>
        <p:grpSpPr>
          <a:xfrm>
            <a:off x="8630742" y="1258532"/>
            <a:ext cx="2448507" cy="5597208"/>
            <a:chOff x="8630742" y="1258532"/>
            <a:chExt cx="2448507" cy="5597208"/>
          </a:xfrm>
        </p:grpSpPr>
        <p:grpSp>
          <p:nvGrpSpPr>
            <p:cNvPr id="11" name="Group 10"/>
            <p:cNvGrpSpPr/>
            <p:nvPr/>
          </p:nvGrpSpPr>
          <p:grpSpPr>
            <a:xfrm>
              <a:off x="8630742" y="1258532"/>
              <a:ext cx="2433384" cy="5597208"/>
              <a:chOff x="8641628" y="1258532"/>
              <a:chExt cx="2433384" cy="5597208"/>
            </a:xfrm>
          </p:grpSpPr>
          <p:grpSp>
            <p:nvGrpSpPr>
              <p:cNvPr id="4" name="Group 3"/>
              <p:cNvGrpSpPr/>
              <p:nvPr/>
            </p:nvGrpSpPr>
            <p:grpSpPr>
              <a:xfrm>
                <a:off x="8641628" y="1258532"/>
                <a:ext cx="2433384" cy="5597208"/>
                <a:chOff x="8641628" y="1249906"/>
                <a:chExt cx="2433384" cy="5597208"/>
              </a:xfrm>
              <a:effectLst>
                <a:glow rad="139700">
                  <a:schemeClr val="tx1">
                    <a:alpha val="40000"/>
                  </a:schemeClr>
                </a:glow>
              </a:effectLst>
            </p:grpSpPr>
            <p:sp>
              <p:nvSpPr>
                <p:cNvPr id="7" name="Chevron 6"/>
                <p:cNvSpPr/>
                <p:nvPr/>
              </p:nvSpPr>
              <p:spPr>
                <a:xfrm rot="16200000">
                  <a:off x="7135326" y="2757288"/>
                  <a:ext cx="5447068" cy="243230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entagon 7"/>
                <p:cNvSpPr/>
                <p:nvPr/>
              </p:nvSpPr>
              <p:spPr>
                <a:xfrm rot="16200000">
                  <a:off x="8977167" y="4750349"/>
                  <a:ext cx="1761226" cy="2432304"/>
                </a:xfrm>
                <a:prstGeom prst="homePlate">
                  <a:avLst/>
                </a:prstGeom>
                <a:pattFill prst="wdUpDiag">
                  <a:fgClr>
                    <a:srgbClr val="C3C3C3"/>
                  </a:fgClr>
                  <a:bgClr>
                    <a:srgbClr val="83838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Oval 27"/>
              <p:cNvSpPr/>
              <p:nvPr/>
            </p:nvSpPr>
            <p:spPr>
              <a:xfrm>
                <a:off x="9040085" y="1828800"/>
                <a:ext cx="1600200" cy="16002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8664891" y="3515037"/>
              <a:ext cx="2414358" cy="286232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Show visuals and describe each picture here. These should highlight your idea/topic. TO CHANGE: select picture, right click, click format picture. Fill menu to the right, click “file” to browse or online to search.   </a:t>
              </a:r>
              <a:endParaRPr lang="en-US" sz="1600" dirty="0">
                <a:solidFill>
                  <a:schemeClr val="bg1"/>
                </a:solidFill>
                <a:cs typeface="Estrangelo Edessa" panose="03080600000000000000" pitchFamily="66" charset="0"/>
              </a:endParaRPr>
            </a:p>
            <a:p>
              <a:endParaRPr lang="en-US" dirty="0" smtClean="0"/>
            </a:p>
            <a:p>
              <a:endParaRPr lang="en-US" dirty="0"/>
            </a:p>
          </p:txBody>
        </p:sp>
      </p:grpSp>
      <p:grpSp>
        <p:nvGrpSpPr>
          <p:cNvPr id="42" name="Group 41"/>
          <p:cNvGrpSpPr/>
          <p:nvPr/>
        </p:nvGrpSpPr>
        <p:grpSpPr>
          <a:xfrm>
            <a:off x="-6451" y="383297"/>
            <a:ext cx="12192003" cy="613304"/>
            <a:chOff x="-6451" y="383297"/>
            <a:chExt cx="12192003" cy="613304"/>
          </a:xfrm>
        </p:grpSpPr>
        <p:sp>
          <p:nvSpPr>
            <p:cNvPr id="44" name="TextBox 43"/>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48" name="TextBox 47"/>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2128637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grpSp>
        <p:nvGrpSpPr>
          <p:cNvPr id="2" name="Group 1"/>
          <p:cNvGrpSpPr/>
          <p:nvPr/>
        </p:nvGrpSpPr>
        <p:grpSpPr>
          <a:xfrm>
            <a:off x="875211" y="1423446"/>
            <a:ext cx="10620275" cy="4575909"/>
            <a:chOff x="875211" y="1423446"/>
            <a:chExt cx="10620275" cy="4575909"/>
          </a:xfrm>
        </p:grpSpPr>
        <p:sp>
          <p:nvSpPr>
            <p:cNvPr id="31" name="Rectangle 30"/>
            <p:cNvSpPr/>
            <p:nvPr/>
          </p:nvSpPr>
          <p:spPr>
            <a:xfrm>
              <a:off x="875211" y="1423446"/>
              <a:ext cx="10620275" cy="4575909"/>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grpSp>
      <p:grpSp>
        <p:nvGrpSpPr>
          <p:cNvPr id="9" name="Group 8"/>
          <p:cNvGrpSpPr/>
          <p:nvPr/>
        </p:nvGrpSpPr>
        <p:grpSpPr>
          <a:xfrm>
            <a:off x="-6451" y="383297"/>
            <a:ext cx="12192003" cy="613304"/>
            <a:chOff x="-6451" y="383297"/>
            <a:chExt cx="12192003" cy="613304"/>
          </a:xfrm>
        </p:grpSpPr>
        <p:sp>
          <p:nvSpPr>
            <p:cNvPr id="10" name="TextBox 9"/>
            <p:cNvSpPr txBox="1"/>
            <p:nvPr/>
          </p:nvSpPr>
          <p:spPr>
            <a:xfrm>
              <a:off x="-6451" y="411826"/>
              <a:ext cx="12192003" cy="584775"/>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a:outerShdw blurRad="50800" dist="38100" dir="2700000" algn="tl" rotWithShape="0">
                <a:prstClr val="black">
                  <a:alpha val="40000"/>
                </a:prstClr>
              </a:outerShdw>
            </a:effectLst>
          </p:spPr>
          <p:txBody>
            <a:bodyPr wrap="square" rtlCol="0">
              <a:spAutoFit/>
            </a:bodyPr>
            <a:lstStyle/>
            <a:p>
              <a:pPr algn="ctr"/>
              <a:endParaRPr lang="en-US" sz="3200" dirty="0">
                <a:cs typeface="Browallia New" panose="020B0604020202020204" pitchFamily="34" charset="-34"/>
              </a:endParaRPr>
            </a:p>
          </p:txBody>
        </p:sp>
        <p:sp>
          <p:nvSpPr>
            <p:cNvPr id="11" name="TextBox 10"/>
            <p:cNvSpPr txBox="1"/>
            <p:nvPr/>
          </p:nvSpPr>
          <p:spPr>
            <a:xfrm>
              <a:off x="1037063" y="383297"/>
              <a:ext cx="9969192"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grpSp>
        <p:nvGrpSpPr>
          <p:cNvPr id="2" name="Group 1"/>
          <p:cNvGrpSpPr/>
          <p:nvPr/>
        </p:nvGrpSpPr>
        <p:grpSpPr>
          <a:xfrm>
            <a:off x="1678482" y="4469317"/>
            <a:ext cx="2251314" cy="1898309"/>
            <a:chOff x="1678482" y="4469317"/>
            <a:chExt cx="2251314" cy="1898309"/>
          </a:xfrm>
        </p:grpSpPr>
        <p:sp>
          <p:nvSpPr>
            <p:cNvPr id="28" name="Rounded Rectangle 27"/>
            <p:cNvSpPr/>
            <p:nvPr/>
          </p:nvSpPr>
          <p:spPr>
            <a:xfrm>
              <a:off x="1678482" y="4543251"/>
              <a:ext cx="2251314" cy="1824375"/>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5383381" y="4483271"/>
            <a:ext cx="2251314" cy="1866165"/>
            <a:chOff x="5383381" y="4483271"/>
            <a:chExt cx="2251314" cy="1866165"/>
          </a:xfrm>
        </p:grpSpPr>
        <p:sp>
          <p:nvSpPr>
            <p:cNvPr id="43" name="Rounded Rectangle 42"/>
            <p:cNvSpPr/>
            <p:nvPr/>
          </p:nvSpPr>
          <p:spPr>
            <a:xfrm>
              <a:off x="5383381" y="4525061"/>
              <a:ext cx="2251314" cy="1824375"/>
            </a:xfrm>
            <a:prstGeom prst="round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grpSp>
      <p:grpSp>
        <p:nvGrpSpPr>
          <p:cNvPr id="10" name="Group 9"/>
          <p:cNvGrpSpPr/>
          <p:nvPr/>
        </p:nvGrpSpPr>
        <p:grpSpPr>
          <a:xfrm>
            <a:off x="9132475" y="4483270"/>
            <a:ext cx="2251314" cy="1855544"/>
            <a:chOff x="9132475" y="4483270"/>
            <a:chExt cx="2251314" cy="1855544"/>
          </a:xfrm>
        </p:grpSpPr>
        <p:sp>
          <p:nvSpPr>
            <p:cNvPr id="44" name="Rounded Rectangle 43"/>
            <p:cNvSpPr/>
            <p:nvPr/>
          </p:nvSpPr>
          <p:spPr>
            <a:xfrm>
              <a:off x="9132475" y="4514439"/>
              <a:ext cx="2251314" cy="1824375"/>
            </a:xfrm>
            <a:prstGeom prst="round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grpSp>
      <p:grpSp>
        <p:nvGrpSpPr>
          <p:cNvPr id="14" name="Group 13"/>
          <p:cNvGrpSpPr/>
          <p:nvPr/>
        </p:nvGrpSpPr>
        <p:grpSpPr>
          <a:xfrm>
            <a:off x="4492420" y="3784209"/>
            <a:ext cx="820752" cy="2583418"/>
            <a:chOff x="4492420" y="3784209"/>
            <a:chExt cx="820752" cy="2583418"/>
          </a:xfrm>
        </p:grpSpPr>
        <p:sp>
          <p:nvSpPr>
            <p:cNvPr id="32" name="Rectangle 31"/>
            <p:cNvSpPr/>
            <p:nvPr/>
          </p:nvSpPr>
          <p:spPr>
            <a:xfrm>
              <a:off x="4492420" y="3784209"/>
              <a:ext cx="820752" cy="2583418"/>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grpSp>
      <p:grpSp>
        <p:nvGrpSpPr>
          <p:cNvPr id="16" name="Group 15"/>
          <p:cNvGrpSpPr/>
          <p:nvPr/>
        </p:nvGrpSpPr>
        <p:grpSpPr>
          <a:xfrm>
            <a:off x="763351" y="3784209"/>
            <a:ext cx="820752" cy="2583418"/>
            <a:chOff x="763351" y="3784209"/>
            <a:chExt cx="820752" cy="2583418"/>
          </a:xfrm>
        </p:grpSpPr>
        <p:sp>
          <p:nvSpPr>
            <p:cNvPr id="7" name="Rectangle 6"/>
            <p:cNvSpPr/>
            <p:nvPr/>
          </p:nvSpPr>
          <p:spPr>
            <a:xfrm>
              <a:off x="763351" y="3784209"/>
              <a:ext cx="820752" cy="258341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grpSp>
      <p:grpSp>
        <p:nvGrpSpPr>
          <p:cNvPr id="15" name="Group 14"/>
          <p:cNvGrpSpPr/>
          <p:nvPr/>
        </p:nvGrpSpPr>
        <p:grpSpPr>
          <a:xfrm>
            <a:off x="8216281" y="3784209"/>
            <a:ext cx="820752" cy="2583418"/>
            <a:chOff x="8216281" y="3784209"/>
            <a:chExt cx="820752" cy="2583418"/>
          </a:xfrm>
        </p:grpSpPr>
        <p:sp>
          <p:nvSpPr>
            <p:cNvPr id="33" name="Rectangle 32"/>
            <p:cNvSpPr/>
            <p:nvPr/>
          </p:nvSpPr>
          <p:spPr>
            <a:xfrm>
              <a:off x="8216281" y="3784209"/>
              <a:ext cx="820752" cy="2583418"/>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5067</TotalTime>
  <Words>1178</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1885</cp:revision>
  <dcterms:created xsi:type="dcterms:W3CDTF">2015-12-31T02:20:12Z</dcterms:created>
  <dcterms:modified xsi:type="dcterms:W3CDTF">2016-04-03T19:04:55Z</dcterms:modified>
</cp:coreProperties>
</file>