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7" r:id="rId3"/>
    <p:sldId id="346" r:id="rId4"/>
    <p:sldId id="350" r:id="rId5"/>
    <p:sldId id="342" r:id="rId6"/>
    <p:sldId id="339" r:id="rId7"/>
    <p:sldId id="344" r:id="rId8"/>
    <p:sldId id="345" r:id="rId9"/>
    <p:sldId id="349"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3" d="100"/>
          <a:sy n="63" d="100"/>
        </p:scale>
        <p:origin x="72" y="94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4.jpg"/><Relationship Id="rId5" Type="http://schemas.openxmlformats.org/officeDocument/2006/relationships/image" Target="../media/image7.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6.jpg"/><Relationship Id="rId5" Type="http://schemas.openxmlformats.org/officeDocument/2006/relationships/image" Target="../media/image4.jp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FF0000">
                  <a:alpha val="25000"/>
                </a:srgb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FF0000">
                  <a:alpha val="4000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7021</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2296</cp:revision>
  <dcterms:created xsi:type="dcterms:W3CDTF">2015-12-31T02:20:12Z</dcterms:created>
  <dcterms:modified xsi:type="dcterms:W3CDTF">2016-08-15T03:16:51Z</dcterms:modified>
</cp:coreProperties>
</file>