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60" r:id="rId2"/>
    <p:sldId id="344" r:id="rId3"/>
    <p:sldId id="345" r:id="rId4"/>
    <p:sldId id="349" r:id="rId5"/>
    <p:sldId id="347" r:id="rId6"/>
    <p:sldId id="346" r:id="rId7"/>
    <p:sldId id="350" r:id="rId8"/>
    <p:sldId id="342" r:id="rId9"/>
    <p:sldId id="339" r:id="rId10"/>
    <p:sldId id="337" r:id="rId11"/>
    <p:sldId id="324" r:id="rId12"/>
    <p:sldId id="336" r:id="rId13"/>
    <p:sldId id="332" r:id="rId14"/>
    <p:sldId id="333" r:id="rId15"/>
    <p:sldId id="334" r:id="rId16"/>
    <p:sldId id="335"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69696"/>
    <a:srgbClr val="A5A5A5"/>
    <a:srgbClr val="DE6E22"/>
    <a:srgbClr val="ED7D31"/>
    <a:srgbClr val="FFC000"/>
    <a:srgbClr val="00B0F0"/>
    <a:srgbClr val="5B9BD5"/>
    <a:srgbClr val="598938"/>
    <a:srgbClr val="434140"/>
    <a:srgbClr val="CF5E1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497" autoAdjust="0"/>
    <p:restoredTop sz="94692" autoAdjust="0"/>
  </p:normalViewPr>
  <p:slideViewPr>
    <p:cSldViewPr snapToGrid="0">
      <p:cViewPr varScale="1">
        <p:scale>
          <a:sx n="64" d="100"/>
          <a:sy n="64" d="100"/>
        </p:scale>
        <p:origin x="78" y="924"/>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226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8/13/2016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081986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607633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821808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1186678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887427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59441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8112001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3917058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97595652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7732114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2_pic">
    <p:spTree>
      <p:nvGrpSpPr>
        <p:cNvPr id="1" name=""/>
        <p:cNvGrpSpPr/>
        <p:nvPr/>
      </p:nvGrpSpPr>
      <p:grpSpPr>
        <a:xfrm>
          <a:off x="0" y="0"/>
          <a:ext cx="0" cy="0"/>
          <a:chOff x="0" y="0"/>
          <a:chExt cx="0" cy="0"/>
        </a:xfrm>
      </p:grpSpPr>
      <p:sp>
        <p:nvSpPr>
          <p:cNvPr id="10" name="Rectangle 9"/>
          <p:cNvSpPr/>
          <p:nvPr userDrawn="1"/>
        </p:nvSpPr>
        <p:spPr bwMode="auto">
          <a:xfrm>
            <a:off x="0" y="1420663"/>
            <a:ext cx="12192000" cy="5183945"/>
          </a:xfrm>
          <a:prstGeom prst="rect">
            <a:avLst/>
          </a:prstGeom>
          <a:solidFill>
            <a:schemeClr val="accent1">
              <a:alpha val="75000"/>
            </a:schemeClr>
          </a:solidFill>
          <a:ln w="1270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15" hasCustomPrompt="1"/>
          </p:nvPr>
        </p:nvSpPr>
        <p:spPr>
          <a:xfrm>
            <a:off x="2010612" y="2849182"/>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16" hasCustomPrompt="1"/>
          </p:nvPr>
        </p:nvSpPr>
        <p:spPr>
          <a:xfrm>
            <a:off x="3899115" y="1763689"/>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16" name="Picture Placeholder 7"/>
          <p:cNvSpPr>
            <a:spLocks noGrp="1"/>
          </p:cNvSpPr>
          <p:nvPr>
            <p:ph type="pic" sz="quarter" idx="17" hasCustomPrompt="1"/>
          </p:nvPr>
        </p:nvSpPr>
        <p:spPr>
          <a:xfrm>
            <a:off x="5787618" y="2849182"/>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8" hasCustomPrompt="1"/>
          </p:nvPr>
        </p:nvSpPr>
        <p:spPr>
          <a:xfrm>
            <a:off x="7676119" y="1763689"/>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767508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000" fill="hold"/>
                                        <p:tgtEl>
                                          <p:spTgt spid="9"/>
                                        </p:tgtEl>
                                        <p:attrNameLst>
                                          <p:attrName>ppt_w</p:attrName>
                                        </p:attrNameLst>
                                      </p:cBhvr>
                                      <p:tavLst>
                                        <p:tav tm="0">
                                          <p:val>
                                            <p:fltVal val="0"/>
                                          </p:val>
                                        </p:tav>
                                        <p:tav tm="100000">
                                          <p:val>
                                            <p:strVal val="#ppt_w"/>
                                          </p:val>
                                        </p:tav>
                                      </p:tavLst>
                                    </p:anim>
                                    <p:anim calcmode="lin" valueType="num">
                                      <p:cBhvr>
                                        <p:cTn id="12" dur="1000" fill="hold"/>
                                        <p:tgtEl>
                                          <p:spTgt spid="9"/>
                                        </p:tgtEl>
                                        <p:attrNameLst>
                                          <p:attrName>ppt_h</p:attrName>
                                        </p:attrNameLst>
                                      </p:cBhvr>
                                      <p:tavLst>
                                        <p:tav tm="0">
                                          <p:val>
                                            <p:fltVal val="0"/>
                                          </p:val>
                                        </p:tav>
                                        <p:tav tm="100000">
                                          <p:val>
                                            <p:strVal val="#ppt_h"/>
                                          </p:val>
                                        </p:tav>
                                      </p:tavLst>
                                    </p:anim>
                                    <p:animEffect transition="in" filter="fade">
                                      <p:cBhvr>
                                        <p:cTn id="13" dur="1000"/>
                                        <p:tgtEl>
                                          <p:spTgt spid="9"/>
                                        </p:tgtEl>
                                      </p:cBhvr>
                                    </p:animEffect>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1000" fill="hold"/>
                                        <p:tgtEl>
                                          <p:spTgt spid="12"/>
                                        </p:tgtEl>
                                        <p:attrNameLst>
                                          <p:attrName>ppt_w</p:attrName>
                                        </p:attrNameLst>
                                      </p:cBhvr>
                                      <p:tavLst>
                                        <p:tav tm="0">
                                          <p:val>
                                            <p:fltVal val="0"/>
                                          </p:val>
                                        </p:tav>
                                        <p:tav tm="100000">
                                          <p:val>
                                            <p:strVal val="#ppt_w"/>
                                          </p:val>
                                        </p:tav>
                                      </p:tavLst>
                                    </p:anim>
                                    <p:anim calcmode="lin" valueType="num">
                                      <p:cBhvr>
                                        <p:cTn id="18" dur="1000" fill="hold"/>
                                        <p:tgtEl>
                                          <p:spTgt spid="12"/>
                                        </p:tgtEl>
                                        <p:attrNameLst>
                                          <p:attrName>ppt_h</p:attrName>
                                        </p:attrNameLst>
                                      </p:cBhvr>
                                      <p:tavLst>
                                        <p:tav tm="0">
                                          <p:val>
                                            <p:fltVal val="0"/>
                                          </p:val>
                                        </p:tav>
                                        <p:tav tm="100000">
                                          <p:val>
                                            <p:strVal val="#ppt_h"/>
                                          </p:val>
                                        </p:tav>
                                      </p:tavLst>
                                    </p:anim>
                                    <p:animEffect transition="in" filter="fade">
                                      <p:cBhvr>
                                        <p:cTn id="19" dur="1000"/>
                                        <p:tgtEl>
                                          <p:spTgt spid="12"/>
                                        </p:tgtEl>
                                      </p:cBhvr>
                                    </p:animEffect>
                                  </p:childTnLst>
                                </p:cTn>
                              </p:par>
                            </p:childTnLst>
                          </p:cTn>
                        </p:par>
                        <p:par>
                          <p:cTn id="20" fill="hold">
                            <p:stCondLst>
                              <p:cond delay="3000"/>
                            </p:stCondLst>
                            <p:childTnLst>
                              <p:par>
                                <p:cTn id="21" presetID="53" presetClass="entr" presetSubtype="16"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1000" fill="hold"/>
                                        <p:tgtEl>
                                          <p:spTgt spid="16"/>
                                        </p:tgtEl>
                                        <p:attrNameLst>
                                          <p:attrName>ppt_w</p:attrName>
                                        </p:attrNameLst>
                                      </p:cBhvr>
                                      <p:tavLst>
                                        <p:tav tm="0">
                                          <p:val>
                                            <p:fltVal val="0"/>
                                          </p:val>
                                        </p:tav>
                                        <p:tav tm="100000">
                                          <p:val>
                                            <p:strVal val="#ppt_w"/>
                                          </p:val>
                                        </p:tav>
                                      </p:tavLst>
                                    </p:anim>
                                    <p:anim calcmode="lin" valueType="num">
                                      <p:cBhvr>
                                        <p:cTn id="24" dur="1000" fill="hold"/>
                                        <p:tgtEl>
                                          <p:spTgt spid="16"/>
                                        </p:tgtEl>
                                        <p:attrNameLst>
                                          <p:attrName>ppt_h</p:attrName>
                                        </p:attrNameLst>
                                      </p:cBhvr>
                                      <p:tavLst>
                                        <p:tav tm="0">
                                          <p:val>
                                            <p:fltVal val="0"/>
                                          </p:val>
                                        </p:tav>
                                        <p:tav tm="100000">
                                          <p:val>
                                            <p:strVal val="#ppt_h"/>
                                          </p:val>
                                        </p:tav>
                                      </p:tavLst>
                                    </p:anim>
                                    <p:animEffect transition="in" filter="fade">
                                      <p:cBhvr>
                                        <p:cTn id="25" dur="1000"/>
                                        <p:tgtEl>
                                          <p:spTgt spid="16"/>
                                        </p:tgtEl>
                                      </p:cBhvr>
                                    </p:animEffect>
                                  </p:childTnLst>
                                </p:cTn>
                              </p:par>
                            </p:childTnLst>
                          </p:cTn>
                        </p:par>
                        <p:par>
                          <p:cTn id="26" fill="hold">
                            <p:stCondLst>
                              <p:cond delay="4000"/>
                            </p:stCondLst>
                            <p:childTnLst>
                              <p:par>
                                <p:cTn id="27" presetID="53" presetClass="entr" presetSubtype="16"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p:cTn id="29" dur="1000" fill="hold"/>
                                        <p:tgtEl>
                                          <p:spTgt spid="17"/>
                                        </p:tgtEl>
                                        <p:attrNameLst>
                                          <p:attrName>ppt_w</p:attrName>
                                        </p:attrNameLst>
                                      </p:cBhvr>
                                      <p:tavLst>
                                        <p:tav tm="0">
                                          <p:val>
                                            <p:fltVal val="0"/>
                                          </p:val>
                                        </p:tav>
                                        <p:tav tm="100000">
                                          <p:val>
                                            <p:strVal val="#ppt_w"/>
                                          </p:val>
                                        </p:tav>
                                      </p:tavLst>
                                    </p:anim>
                                    <p:anim calcmode="lin" valueType="num">
                                      <p:cBhvr>
                                        <p:cTn id="30" dur="1000" fill="hold"/>
                                        <p:tgtEl>
                                          <p:spTgt spid="17"/>
                                        </p:tgtEl>
                                        <p:attrNameLst>
                                          <p:attrName>ppt_h</p:attrName>
                                        </p:attrNameLst>
                                      </p:cBhvr>
                                      <p:tavLst>
                                        <p:tav tm="0">
                                          <p:val>
                                            <p:fltVal val="0"/>
                                          </p:val>
                                        </p:tav>
                                        <p:tav tm="100000">
                                          <p:val>
                                            <p:strVal val="#ppt_h"/>
                                          </p:val>
                                        </p:tav>
                                      </p:tavLst>
                                    </p:anim>
                                    <p:animEffect transition="in" filter="fade">
                                      <p:cBhvr>
                                        <p:cTn id="3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P spid="12" grpId="0" animBg="1"/>
      <p:bldP spid="16" grpId="0" animBg="1"/>
      <p:bldP spid="17"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39772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707532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14451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8/13/2016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8/13/2016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2557909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8/13/2016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8/13/2016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a:p>
        </p:txBody>
      </p:sp>
      <p:pic>
        <p:nvPicPr>
          <p:cNvPr id="7" name="Picture 6">
            <a:hlinkClick r:id="rId23"/>
          </p:cNvPr>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11506200" y="6671194"/>
            <a:ext cx="685800" cy="185351"/>
          </a:xfrm>
          <a:prstGeom prst="rect">
            <a:avLst/>
          </a:prstGeom>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8" r:id="rId14"/>
    <p:sldLayoutId id="2147483669" r:id="rId15"/>
    <p:sldLayoutId id="2147483670" r:id="rId16"/>
    <p:sldLayoutId id="2147483671" r:id="rId17"/>
    <p:sldLayoutId id="2147483672" r:id="rId18"/>
    <p:sldLayoutId id="2147483674" r:id="rId19"/>
    <p:sldLayoutId id="2147483676" r:id="rId20"/>
    <p:sldLayoutId id="2147483677"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21.xml"/><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20.xml"/><Relationship Id="rId6" Type="http://schemas.openxmlformats.org/officeDocument/2006/relationships/image" Target="../media/image7.jpg"/><Relationship Id="rId5" Type="http://schemas.openxmlformats.org/officeDocument/2006/relationships/image" Target="../media/image4.jpg"/><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9.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4.jpg"/><Relationship Id="rId5" Type="http://schemas.openxmlformats.org/officeDocument/2006/relationships/image" Target="../media/image8.jpg"/><Relationship Id="rId4"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0" name="Group 19"/>
          <p:cNvGrpSpPr/>
          <p:nvPr/>
        </p:nvGrpSpPr>
        <p:grpSpPr>
          <a:xfrm>
            <a:off x="-6752" y="2614865"/>
            <a:ext cx="12198752" cy="1278388"/>
            <a:chOff x="4933" y="5228207"/>
            <a:chExt cx="12198752" cy="1278388"/>
          </a:xfrm>
        </p:grpSpPr>
        <p:grpSp>
          <p:nvGrpSpPr>
            <p:cNvPr id="21" name="Group 20"/>
            <p:cNvGrpSpPr/>
            <p:nvPr/>
          </p:nvGrpSpPr>
          <p:grpSpPr>
            <a:xfrm>
              <a:off x="4933" y="5228207"/>
              <a:ext cx="12198752" cy="1278388"/>
              <a:chOff x="17615" y="4603464"/>
              <a:chExt cx="12186058" cy="1544683"/>
            </a:xfrm>
          </p:grpSpPr>
          <p:sp>
            <p:nvSpPr>
              <p:cNvPr id="24" name="Freeform 23"/>
              <p:cNvSpPr/>
              <p:nvPr/>
            </p:nvSpPr>
            <p:spPr>
              <a:xfrm>
                <a:off x="17615" y="4603464"/>
                <a:ext cx="12186057"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accent1">
                  <a:alpha val="25000"/>
                </a:schemeClr>
              </a:solidFill>
              <a:ln w="6350">
                <a:solidFill>
                  <a:schemeClr val="accent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5" name="Rounded Rectangle 9"/>
              <p:cNvSpPr/>
              <p:nvPr/>
            </p:nvSpPr>
            <p:spPr>
              <a:xfrm>
                <a:off x="17617" y="4762827"/>
                <a:ext cx="12186056" cy="1248508"/>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2" name="TextBox 21"/>
            <p:cNvSpPr txBox="1"/>
            <p:nvPr/>
          </p:nvSpPr>
          <p:spPr>
            <a:xfrm>
              <a:off x="3060086" y="5304861"/>
              <a:ext cx="6059128" cy="769441"/>
            </a:xfrm>
            <a:prstGeom prst="rect">
              <a:avLst/>
            </a:prstGeom>
            <a:noFill/>
          </p:spPr>
          <p:txBody>
            <a:bodyPr wrap="square" rtlCol="0">
              <a:spAutoFit/>
            </a:bodyPr>
            <a:lstStyle/>
            <a:p>
              <a:pPr algn="ctr"/>
              <a:r>
                <a:rPr lang="en-US" sz="4400" dirty="0">
                  <a:solidFill>
                    <a:schemeClr val="bg2">
                      <a:lumMod val="10000"/>
                    </a:schemeClr>
                  </a:solidFill>
                  <a:cs typeface="Estrangelo Edessa" panose="03080600000000000000" pitchFamily="66" charset="0"/>
                </a:rPr>
                <a:t>SIMPLE TEMPLATE</a:t>
              </a:r>
            </a:p>
          </p:txBody>
        </p:sp>
        <p:sp>
          <p:nvSpPr>
            <p:cNvPr id="23" name="TextBox 22"/>
            <p:cNvSpPr txBox="1"/>
            <p:nvPr/>
          </p:nvSpPr>
          <p:spPr>
            <a:xfrm>
              <a:off x="3503969" y="5843742"/>
              <a:ext cx="5184060" cy="533480"/>
            </a:xfrm>
            <a:prstGeom prst="rect">
              <a:avLst/>
            </a:prstGeom>
            <a:noFill/>
          </p:spPr>
          <p:txBody>
            <a:bodyPr wrap="square" rtlCol="0">
              <a:noAutofit/>
            </a:bodyPr>
            <a:lstStyle/>
            <a:p>
              <a:pPr algn="ctr"/>
              <a:r>
                <a:rPr lang="en-US" sz="2800" dirty="0">
                  <a:solidFill>
                    <a:schemeClr val="bg2">
                      <a:lumMod val="10000"/>
                    </a:schemeClr>
                  </a:solidFill>
                  <a:latin typeface="+mj-lt"/>
                  <a:cs typeface="Estrangelo Edessa" panose="03080600000000000000" pitchFamily="66" charset="0"/>
                </a:rPr>
                <a:t>- Developed For Kids-</a:t>
              </a:r>
            </a:p>
          </p:txBody>
        </p:sp>
      </p:grpSp>
      <p:grpSp>
        <p:nvGrpSpPr>
          <p:cNvPr id="31" name="Group 30"/>
          <p:cNvGrpSpPr/>
          <p:nvPr/>
        </p:nvGrpSpPr>
        <p:grpSpPr>
          <a:xfrm>
            <a:off x="6118913" y="5968686"/>
            <a:ext cx="3941765" cy="640080"/>
            <a:chOff x="6118913" y="5968686"/>
            <a:chExt cx="3941765" cy="640080"/>
          </a:xfrm>
        </p:grpSpPr>
        <p:grpSp>
          <p:nvGrpSpPr>
            <p:cNvPr id="32" name="Group 31"/>
            <p:cNvGrpSpPr>
              <a:grpSpLocks noChangeAspect="1"/>
            </p:cNvGrpSpPr>
            <p:nvPr/>
          </p:nvGrpSpPr>
          <p:grpSpPr>
            <a:xfrm>
              <a:off x="6118913" y="6122272"/>
              <a:ext cx="3941765" cy="307777"/>
              <a:chOff x="6359857" y="5845568"/>
              <a:chExt cx="4504874" cy="351745"/>
            </a:xfrm>
          </p:grpSpPr>
          <p:sp>
            <p:nvSpPr>
              <p:cNvPr id="34" name="Rounded Rectangle 9"/>
              <p:cNvSpPr/>
              <p:nvPr/>
            </p:nvSpPr>
            <p:spPr>
              <a:xfrm>
                <a:off x="6359857" y="5881913"/>
                <a:ext cx="4504874" cy="307777"/>
              </a:xfrm>
              <a:prstGeom prst="rect">
                <a:avLst/>
              </a:prstGeom>
              <a:solidFill>
                <a:schemeClr val="accent1">
                  <a:alpha val="40000"/>
                </a:schemeClr>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TextBox 34">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2">
                        <a:lumMod val="10000"/>
                      </a:schemeClr>
                    </a:solidFill>
                    <a:cs typeface="Estrangelo Edessa" panose="03080600000000000000" pitchFamily="66" charset="0"/>
                  </a:rPr>
                  <a:t>By Jimmy Sager – August 14, 2017</a:t>
                </a:r>
              </a:p>
            </p:txBody>
          </p:sp>
        </p:grpSp>
        <p:sp>
          <p:nvSpPr>
            <p:cNvPr id="33" name="Oval 32"/>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720222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900" decel="100000" fill="hold"/>
                                        <p:tgtEl>
                                          <p:spTgt spid="20"/>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37" presetClass="entr" presetSubtype="0" fill="hold" nodeType="afterEffect">
                                  <p:stCondLst>
                                    <p:cond delay="0"/>
                                  </p:stCondLst>
                                  <p:childTnLst>
                                    <p:set>
                                      <p:cBhvr>
                                        <p:cTn id="13" dur="1" fill="hold">
                                          <p:stCondLst>
                                            <p:cond delay="0"/>
                                          </p:stCondLst>
                                        </p:cTn>
                                        <p:tgtEl>
                                          <p:spTgt spid="31"/>
                                        </p:tgtEl>
                                        <p:attrNameLst>
                                          <p:attrName>style.visibility</p:attrName>
                                        </p:attrNameLst>
                                      </p:cBhvr>
                                      <p:to>
                                        <p:strVal val="visible"/>
                                      </p:to>
                                    </p:set>
                                    <p:animEffect transition="in" filter="fade">
                                      <p:cBhvr>
                                        <p:cTn id="14" dur="1000"/>
                                        <p:tgtEl>
                                          <p:spTgt spid="31"/>
                                        </p:tgtEl>
                                      </p:cBhvr>
                                    </p:animEffect>
                                    <p:anim calcmode="lin" valueType="num">
                                      <p:cBhvr>
                                        <p:cTn id="15" dur="1000" fill="hold"/>
                                        <p:tgtEl>
                                          <p:spTgt spid="31"/>
                                        </p:tgtEl>
                                        <p:attrNameLst>
                                          <p:attrName>ppt_x</p:attrName>
                                        </p:attrNameLst>
                                      </p:cBhvr>
                                      <p:tavLst>
                                        <p:tav tm="0">
                                          <p:val>
                                            <p:strVal val="#ppt_x"/>
                                          </p:val>
                                        </p:tav>
                                        <p:tav tm="100000">
                                          <p:val>
                                            <p:strVal val="#ppt_x"/>
                                          </p:val>
                                        </p:tav>
                                      </p:tavLst>
                                    </p:anim>
                                    <p:anim calcmode="lin" valueType="num">
                                      <p:cBhvr>
                                        <p:cTn id="16" dur="900" decel="100000" fill="hold"/>
                                        <p:tgtEl>
                                          <p:spTgt spid="31"/>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195" y="1861992"/>
            <a:ext cx="12192000" cy="4131821"/>
          </a:xfrm>
          <a:prstGeom prst="rect">
            <a:avLst/>
          </a:prstGeom>
          <a:solidFill>
            <a:schemeClr val="accent1">
              <a:alpha val="75000"/>
            </a:schemeClr>
          </a:solidFill>
          <a:ln w="1270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1" name="Rectangle 30"/>
          <p:cNvSpPr/>
          <p:nvPr/>
        </p:nvSpPr>
        <p:spPr>
          <a:xfrm>
            <a:off x="711521" y="-78145"/>
            <a:ext cx="10620275" cy="3657600"/>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dirty="0">
              <a:solidFill>
                <a:schemeClr val="bg1"/>
              </a:solidFill>
              <a:cs typeface="Estrangelo Edessa" panose="03080600000000000000" pitchFamily="66" charset="0"/>
            </a:endParaRPr>
          </a:p>
        </p:txBody>
      </p:sp>
      <p:sp>
        <p:nvSpPr>
          <p:cNvPr id="2" name="Rectangle 1"/>
          <p:cNvSpPr/>
          <p:nvPr/>
        </p:nvSpPr>
        <p:spPr>
          <a:xfrm>
            <a:off x="2183701" y="2690334"/>
            <a:ext cx="8822554" cy="2308324"/>
          </a:xfrm>
          <a:prstGeom prst="rect">
            <a:avLst/>
          </a:prstGeom>
        </p:spPr>
        <p:txBody>
          <a:bodyPr wrap="square">
            <a:spAutoFit/>
          </a:bodyPr>
          <a:lstStyle/>
          <a:p>
            <a:pPr algn="ctr"/>
            <a:r>
              <a:rPr lang="en-US" sz="2400" dirty="0">
                <a:solidFill>
                  <a:schemeClr val="bg2">
                    <a:lumMod val="10000"/>
                  </a:schemeClr>
                </a:solidFill>
              </a:rPr>
              <a:t>List where you got your information from below.</a:t>
            </a:r>
            <a:endParaRPr lang="en-US" sz="2400" dirty="0">
              <a:solidFill>
                <a:schemeClr val="bg2">
                  <a:lumMod val="10000"/>
                </a:schemeClr>
              </a:solidFill>
              <a:cs typeface="Estrangelo Edessa" panose="03080600000000000000" pitchFamily="66" charset="0"/>
            </a:endParaRPr>
          </a:p>
          <a:p>
            <a:endParaRPr lang="en-US" sz="2400" dirty="0">
              <a:solidFill>
                <a:schemeClr val="bg2">
                  <a:lumMod val="10000"/>
                </a:schemeClr>
              </a:solidFill>
            </a:endParaRPr>
          </a:p>
          <a:p>
            <a:pPr marL="457200" indent="-457200">
              <a:buFont typeface="Arial" panose="020B0604020202020204" pitchFamily="34" charset="0"/>
              <a:buChar char="•"/>
            </a:pPr>
            <a:r>
              <a:rPr lang="en-US" sz="2400" dirty="0">
                <a:solidFill>
                  <a:schemeClr val="bg2">
                    <a:lumMod val="10000"/>
                  </a:schemeClr>
                </a:solidFill>
              </a:rPr>
              <a:t>Sage-Fox.com</a:t>
            </a:r>
          </a:p>
          <a:p>
            <a:pPr marL="457200" indent="-457200">
              <a:buFont typeface="Arial" panose="020B0604020202020204" pitchFamily="34" charset="0"/>
              <a:buChar char="•"/>
            </a:pPr>
            <a:r>
              <a:rPr lang="en-US" sz="2400" dirty="0">
                <a:solidFill>
                  <a:schemeClr val="bg2">
                    <a:lumMod val="10000"/>
                  </a:schemeClr>
                </a:solidFill>
                <a:cs typeface="Estrangelo Edessa" panose="03080600000000000000" pitchFamily="66" charset="0"/>
              </a:rPr>
              <a:t>123.com</a:t>
            </a:r>
          </a:p>
          <a:p>
            <a:pPr marL="457200" indent="-457200">
              <a:buFont typeface="Arial" panose="020B0604020202020204" pitchFamily="34" charset="0"/>
              <a:buChar char="•"/>
            </a:pPr>
            <a:r>
              <a:rPr lang="en-US" sz="2400" dirty="0">
                <a:solidFill>
                  <a:schemeClr val="bg2">
                    <a:lumMod val="10000"/>
                  </a:schemeClr>
                </a:solidFill>
                <a:cs typeface="Estrangelo Edessa" panose="03080600000000000000" pitchFamily="66" charset="0"/>
              </a:rPr>
              <a:t>My Dad</a:t>
            </a:r>
          </a:p>
          <a:p>
            <a:pPr marL="457200" indent="-457200">
              <a:buFont typeface="Arial" panose="020B0604020202020204" pitchFamily="34" charset="0"/>
              <a:buChar char="•"/>
            </a:pPr>
            <a:r>
              <a:rPr lang="en-US" sz="2400" dirty="0">
                <a:solidFill>
                  <a:schemeClr val="bg2">
                    <a:lumMod val="10000"/>
                  </a:schemeClr>
                </a:solidFill>
                <a:cs typeface="Estrangelo Edessa" panose="03080600000000000000" pitchFamily="66" charset="0"/>
              </a:rPr>
              <a:t>History Today textbook</a:t>
            </a:r>
          </a:p>
        </p:txBody>
      </p:sp>
      <p:grpSp>
        <p:nvGrpSpPr>
          <p:cNvPr id="8" name="Group 7"/>
          <p:cNvGrpSpPr/>
          <p:nvPr/>
        </p:nvGrpSpPr>
        <p:grpSpPr>
          <a:xfrm>
            <a:off x="127357" y="-21594"/>
            <a:ext cx="2524868" cy="613385"/>
            <a:chOff x="127357" y="-6354"/>
            <a:chExt cx="2524868" cy="613385"/>
          </a:xfrm>
        </p:grpSpPr>
        <p:sp>
          <p:nvSpPr>
            <p:cNvPr id="9" name="Round Same Side Corner Rectangle 8"/>
            <p:cNvSpPr/>
            <p:nvPr/>
          </p:nvSpPr>
          <p:spPr bwMode="auto">
            <a:xfrm rot="10800000" flipH="1">
              <a:off x="127357" y="-6354"/>
              <a:ext cx="2524868" cy="613385"/>
            </a:xfrm>
            <a:prstGeom prst="round2SameRect">
              <a:avLst>
                <a:gd name="adj1" fmla="val 35205"/>
                <a:gd name="adj2" fmla="val 0"/>
              </a:avLst>
            </a:prstGeom>
            <a:solidFill>
              <a:schemeClr val="accent1">
                <a:alpha val="75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 name="TextBox 9"/>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865885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accent1">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rgbClr val="FF0000"/>
                </a:solidFill>
              </a:rPr>
              <a:t>Jimmy Sager</a:t>
            </a:r>
          </a:p>
        </p:txBody>
      </p:sp>
      <p:sp>
        <p:nvSpPr>
          <p:cNvPr id="13" name="Text Placeholder 12"/>
          <p:cNvSpPr>
            <a:spLocks noGrp="1"/>
          </p:cNvSpPr>
          <p:nvPr>
            <p:ph type="body" sz="half" idx="59"/>
          </p:nvPr>
        </p:nvSpPr>
        <p:spPr/>
        <p:txBody>
          <a:bodyPr/>
          <a:lstStyle/>
          <a:p>
            <a:r>
              <a:rPr lang="en-US"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When you have a problem, Lori will be there to guide you.</a:t>
            </a:r>
          </a:p>
        </p:txBody>
      </p:sp>
      <p:sp>
        <p:nvSpPr>
          <p:cNvPr id="19" name="Text Placeholder 18"/>
          <p:cNvSpPr>
            <a:spLocks noGrp="1"/>
          </p:cNvSpPr>
          <p:nvPr>
            <p:ph type="body" sz="half" idx="65"/>
          </p:nvPr>
        </p:nvSpPr>
        <p:spPr/>
        <p:txBody>
          <a:bodyPr/>
          <a:lstStyle/>
          <a:p>
            <a:pPr lvl="0"/>
            <a:r>
              <a:rPr lang="en-US" sz="2000" dirty="0">
                <a:solidFill>
                  <a:schemeClr val="accent6">
                    <a:lumMod val="75000"/>
                  </a:schemeClr>
                </a:solidFill>
              </a:rPr>
              <a:t>Lori Sager</a:t>
            </a:r>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l="2252" r="2252"/>
          <a:stretch>
            <a:fillRect/>
          </a:stretch>
        </p:blipFill>
        <p:spPr>
          <a:ln>
            <a:solidFill>
              <a:srgbClr val="FF0000"/>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rcRect l="1015" r="1015"/>
          <a:stretch>
            <a:fillRect/>
          </a:stretch>
        </p:blipFill>
        <p:spPr>
          <a:ln>
            <a:solidFill>
              <a:srgbClr val="E468C1"/>
            </a:solidFill>
          </a:ln>
        </p:spPr>
      </p:pic>
      <p:pic>
        <p:nvPicPr>
          <p:cNvPr id="3" name="Picture Placeholder 2"/>
          <p:cNvPicPr>
            <a:picLocks noGrp="1" noChangeAspect="1"/>
          </p:cNvPicPr>
          <p:nvPr>
            <p:ph type="pic" sz="quarter" idx="62"/>
          </p:nvPr>
        </p:nvPicPr>
        <p:blipFill>
          <a:blip r:embed="rId6">
            <a:extLst>
              <a:ext uri="{28A0092B-C50C-407E-A947-70E740481C1C}">
                <a14:useLocalDpi xmlns:a14="http://schemas.microsoft.com/office/drawing/2010/main" val="0"/>
              </a:ext>
            </a:extLst>
          </a:blip>
          <a:stretch>
            <a:fillRect/>
          </a:stretch>
        </p:blipFill>
        <p:spPr>
          <a:xfrm>
            <a:off x="9013363" y="2026581"/>
            <a:ext cx="2197616" cy="2257552"/>
          </a:xfrm>
          <a:ln>
            <a:solidFill>
              <a:schemeClr val="accent6">
                <a:lumMod val="75000"/>
              </a:schemeClr>
            </a:solidFill>
          </a:ln>
        </p:spPr>
      </p:pic>
      <p:grpSp>
        <p:nvGrpSpPr>
          <p:cNvPr id="23" name="Group 22"/>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chemeClr val="accent1">
                <a:alpha val="75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3406434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par>
                                <p:cTn id="17" presetID="10" presetClass="entr" presetSubtype="0" fill="hold" grpId="0" nodeType="withEffect">
                                  <p:stCondLst>
                                    <p:cond delay="0"/>
                                  </p:stCondLst>
                                  <p:endCondLst>
                                    <p:cond evt="begin" delay="0"/>
                                  </p:end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500"/>
                                        <p:tgtEl>
                                          <p:spTgt spid="4">
                                            <p:txEl>
                                              <p:pRg st="0" end="0"/>
                                            </p:txEl>
                                          </p:spTgt>
                                        </p:tgtEl>
                                      </p:cBhvr>
                                    </p:animEffect>
                                  </p:childTnLst>
                                </p:cTn>
                              </p:par>
                            </p:childTnLst>
                          </p:cTn>
                        </p:par>
                        <p:par>
                          <p:cTn id="20" fill="hold">
                            <p:stCondLst>
                              <p:cond delay="2000"/>
                            </p:stCondLst>
                            <p:childTnLst>
                              <p:par>
                                <p:cTn id="21" presetID="2" presetClass="entr" presetSubtype="4" accel="50000" decel="50000" fill="hold" grpId="0" nodeType="afterEffect">
                                  <p:stCondLst>
                                    <p:cond delay="0"/>
                                  </p:stCondLst>
                                  <p:endCondLst>
                                    <p:cond evt="begin" delay="0"/>
                                  </p:endCondLst>
                                  <p:childTnLst>
                                    <p:set>
                                      <p:cBhvr>
                                        <p:cTn id="22" dur="1" fill="hold">
                                          <p:stCondLst>
                                            <p:cond delay="0"/>
                                          </p:stCondLst>
                                        </p:cTn>
                                        <p:tgtEl>
                                          <p:spTgt spid="5">
                                            <p:txEl>
                                              <p:pRg st="0" end="0"/>
                                            </p:txEl>
                                          </p:spTgt>
                                        </p:tgtEl>
                                        <p:attrNameLst>
                                          <p:attrName>style.visibility</p:attrName>
                                        </p:attrNameLst>
                                      </p:cBhvr>
                                      <p:to>
                                        <p:strVal val="visible"/>
                                      </p:to>
                                    </p:set>
                                    <p:anim calcmode="lin" valueType="num">
                                      <p:cBhvr additive="base">
                                        <p:cTn id="2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5" fill="hold">
                            <p:stCondLst>
                              <p:cond delay="2500"/>
                            </p:stCondLst>
                            <p:childTnLst>
                              <p:par>
                                <p:cTn id="26" presetID="23" presetClass="entr" presetSubtype="16"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childTnLst>
                                </p:cTn>
                              </p:par>
                            </p:childTnLst>
                          </p:cTn>
                        </p:par>
                        <p:par>
                          <p:cTn id="30" fill="hold">
                            <p:stCondLst>
                              <p:cond delay="3000"/>
                            </p:stCondLst>
                            <p:childTnLst>
                              <p:par>
                                <p:cTn id="31" presetID="10" presetClass="entr" presetSubtype="0" fill="hold" grpId="0" nodeType="afterEffect">
                                  <p:stCondLst>
                                    <p:cond delay="0"/>
                                  </p:stCondLst>
                                  <p:endCondLst>
                                    <p:cond evt="begin" delay="0"/>
                                  </p:endCondLst>
                                  <p:childTnLst>
                                    <p:set>
                                      <p:cBhvr>
                                        <p:cTn id="32" dur="1" fill="hold">
                                          <p:stCondLst>
                                            <p:cond delay="0"/>
                                          </p:stCondLst>
                                        </p:cTn>
                                        <p:tgtEl>
                                          <p:spTgt spid="11">
                                            <p:txEl>
                                              <p:pRg st="0" end="0"/>
                                            </p:txEl>
                                          </p:spTgt>
                                        </p:tgtEl>
                                        <p:attrNameLst>
                                          <p:attrName>style.visibility</p:attrName>
                                        </p:attrNameLst>
                                      </p:cBhvr>
                                      <p:to>
                                        <p:strVal val="visible"/>
                                      </p:to>
                                    </p:set>
                                    <p:animEffect transition="in" filter="fade">
                                      <p:cBhvr>
                                        <p:cTn id="33" dur="500"/>
                                        <p:tgtEl>
                                          <p:spTgt spid="11">
                                            <p:txEl>
                                              <p:pRg st="0" end="0"/>
                                            </p:txEl>
                                          </p:spTgt>
                                        </p:tgtEl>
                                      </p:cBhvr>
                                    </p:animEffect>
                                  </p:childTnLst>
                                </p:cTn>
                              </p:par>
                              <p:par>
                                <p:cTn id="34" presetID="10" presetClass="entr" presetSubtype="0" fill="hold" grpId="0" nodeType="withEffect">
                                  <p:stCondLst>
                                    <p:cond delay="0"/>
                                  </p:stCondLst>
                                  <p:endCondLst>
                                    <p:cond evt="begin" delay="0"/>
                                  </p:endCondLst>
                                  <p:childTnLst>
                                    <p:set>
                                      <p:cBhvr>
                                        <p:cTn id="35" dur="1" fill="hold">
                                          <p:stCondLst>
                                            <p:cond delay="0"/>
                                          </p:stCondLst>
                                        </p:cTn>
                                        <p:tgtEl>
                                          <p:spTgt spid="9">
                                            <p:txEl>
                                              <p:pRg st="0" end="0"/>
                                            </p:txEl>
                                          </p:spTgt>
                                        </p:tgtEl>
                                        <p:attrNameLst>
                                          <p:attrName>style.visibility</p:attrName>
                                        </p:attrNameLst>
                                      </p:cBhvr>
                                      <p:to>
                                        <p:strVal val="visible"/>
                                      </p:to>
                                    </p:set>
                                    <p:animEffect transition="in" filter="fade">
                                      <p:cBhvr>
                                        <p:cTn id="36" dur="500"/>
                                        <p:tgtEl>
                                          <p:spTgt spid="9">
                                            <p:txEl>
                                              <p:pRg st="0" end="0"/>
                                            </p:txEl>
                                          </p:spTgt>
                                        </p:tgtEl>
                                      </p:cBhvr>
                                    </p:animEffect>
                                  </p:childTnLst>
                                </p:cTn>
                              </p:par>
                            </p:childTnLst>
                          </p:cTn>
                        </p:par>
                        <p:par>
                          <p:cTn id="37" fill="hold">
                            <p:stCondLst>
                              <p:cond delay="3500"/>
                            </p:stCondLst>
                            <p:childTnLst>
                              <p:par>
                                <p:cTn id="38" presetID="2" presetClass="entr" presetSubtype="4" accel="50000" decel="50000" fill="hold" grpId="0" nodeType="afterEffect">
                                  <p:stCondLst>
                                    <p:cond delay="0"/>
                                  </p:stCondLst>
                                  <p:endCondLst>
                                    <p:cond evt="begin" delay="0"/>
                                  </p:endCondLst>
                                  <p:childTnLst>
                                    <p:set>
                                      <p:cBhvr>
                                        <p:cTn id="39" dur="1" fill="hold">
                                          <p:stCondLst>
                                            <p:cond delay="0"/>
                                          </p:stCondLst>
                                        </p:cTn>
                                        <p:tgtEl>
                                          <p:spTgt spid="10">
                                            <p:txEl>
                                              <p:pRg st="0" end="0"/>
                                            </p:txEl>
                                          </p:spTgt>
                                        </p:tgtEl>
                                        <p:attrNameLst>
                                          <p:attrName>style.visibility</p:attrName>
                                        </p:attrNameLst>
                                      </p:cBhvr>
                                      <p:to>
                                        <p:strVal val="visible"/>
                                      </p:to>
                                    </p:set>
                                    <p:anim calcmode="lin" valueType="num">
                                      <p:cBhvr additive="base">
                                        <p:cTn id="40"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2" fill="hold">
                            <p:stCondLst>
                              <p:cond delay="4000"/>
                            </p:stCondLst>
                            <p:childTnLst>
                              <p:par>
                                <p:cTn id="43" presetID="2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childTnLst>
                                </p:cTn>
                              </p:par>
                            </p:childTnLst>
                          </p:cTn>
                        </p:par>
                        <p:par>
                          <p:cTn id="47" fill="hold">
                            <p:stCondLst>
                              <p:cond delay="4500"/>
                            </p:stCondLst>
                            <p:childTnLst>
                              <p:par>
                                <p:cTn id="48" presetID="10" presetClass="entr" presetSubtype="0" fill="hold" grpId="0" nodeType="afterEffect">
                                  <p:stCondLst>
                                    <p:cond delay="0"/>
                                  </p:stCondLst>
                                  <p:endCondLst>
                                    <p:cond evt="begin" delay="0"/>
                                  </p:endCondLst>
                                  <p:childTnLst>
                                    <p:set>
                                      <p:cBhvr>
                                        <p:cTn id="49" dur="1" fill="hold">
                                          <p:stCondLst>
                                            <p:cond delay="0"/>
                                          </p:stCondLst>
                                        </p:cTn>
                                        <p:tgtEl>
                                          <p:spTgt spid="15">
                                            <p:txEl>
                                              <p:pRg st="0" end="0"/>
                                            </p:txEl>
                                          </p:spTgt>
                                        </p:tgtEl>
                                        <p:attrNameLst>
                                          <p:attrName>style.visibility</p:attrName>
                                        </p:attrNameLst>
                                      </p:cBhvr>
                                      <p:to>
                                        <p:strVal val="visible"/>
                                      </p:to>
                                    </p:set>
                                    <p:animEffect transition="in" filter="fade">
                                      <p:cBhvr>
                                        <p:cTn id="50" dur="500"/>
                                        <p:tgtEl>
                                          <p:spTgt spid="15">
                                            <p:txEl>
                                              <p:pRg st="0" end="0"/>
                                            </p:txEl>
                                          </p:spTgt>
                                        </p:tgtEl>
                                      </p:cBhvr>
                                    </p:animEffect>
                                  </p:childTnLst>
                                </p:cTn>
                              </p:par>
                              <p:par>
                                <p:cTn id="51" presetID="10" presetClass="entr" presetSubtype="0" fill="hold" grpId="0" nodeType="withEffect">
                                  <p:stCondLst>
                                    <p:cond delay="0"/>
                                  </p:stCondLst>
                                  <p:endCondLst>
                                    <p:cond evt="begin" delay="0"/>
                                  </p:endCondLst>
                                  <p:childTnLst>
                                    <p:set>
                                      <p:cBhvr>
                                        <p:cTn id="52" dur="1" fill="hold">
                                          <p:stCondLst>
                                            <p:cond delay="0"/>
                                          </p:stCondLst>
                                        </p:cTn>
                                        <p:tgtEl>
                                          <p:spTgt spid="13">
                                            <p:txEl>
                                              <p:pRg st="0" end="0"/>
                                            </p:txEl>
                                          </p:spTgt>
                                        </p:tgtEl>
                                        <p:attrNameLst>
                                          <p:attrName>style.visibility</p:attrName>
                                        </p:attrNameLst>
                                      </p:cBhvr>
                                      <p:to>
                                        <p:strVal val="visible"/>
                                      </p:to>
                                    </p:set>
                                    <p:animEffect transition="in" filter="fade">
                                      <p:cBhvr>
                                        <p:cTn id="53" dur="500"/>
                                        <p:tgtEl>
                                          <p:spTgt spid="13">
                                            <p:txEl>
                                              <p:pRg st="0" end="0"/>
                                            </p:txEl>
                                          </p:spTgt>
                                        </p:tgtEl>
                                      </p:cBhvr>
                                    </p:animEffect>
                                  </p:childTnLst>
                                </p:cTn>
                              </p:par>
                            </p:childTnLst>
                          </p:cTn>
                        </p:par>
                        <p:par>
                          <p:cTn id="54" fill="hold">
                            <p:stCondLst>
                              <p:cond delay="5000"/>
                            </p:stCondLst>
                            <p:childTnLst>
                              <p:par>
                                <p:cTn id="55" presetID="2" presetClass="entr" presetSubtype="4" accel="50000" decel="50000" fill="hold" grpId="0" nodeType="afterEffect">
                                  <p:stCondLst>
                                    <p:cond delay="0"/>
                                  </p:stCondLst>
                                  <p:endCondLst>
                                    <p:cond evt="begin" delay="0"/>
                                  </p:endCondLst>
                                  <p:childTnLst>
                                    <p:set>
                                      <p:cBhvr>
                                        <p:cTn id="56" dur="1" fill="hold">
                                          <p:stCondLst>
                                            <p:cond delay="0"/>
                                          </p:stCondLst>
                                        </p:cTn>
                                        <p:tgtEl>
                                          <p:spTgt spid="14">
                                            <p:txEl>
                                              <p:pRg st="0" end="0"/>
                                            </p:txEl>
                                          </p:spTgt>
                                        </p:tgtEl>
                                        <p:attrNameLst>
                                          <p:attrName>style.visibility</p:attrName>
                                        </p:attrNameLst>
                                      </p:cBhvr>
                                      <p:to>
                                        <p:strVal val="visible"/>
                                      </p:to>
                                    </p:set>
                                    <p:anim calcmode="lin" valueType="num">
                                      <p:cBhvr additive="base">
                                        <p:cTn id="5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 calcmode="lin" valueType="num">
                                      <p:cBhvr>
                                        <p:cTn id="62" dur="500" fill="hold"/>
                                        <p:tgtEl>
                                          <p:spTgt spid="3"/>
                                        </p:tgtEl>
                                        <p:attrNameLst>
                                          <p:attrName>ppt_w</p:attrName>
                                        </p:attrNameLst>
                                      </p:cBhvr>
                                      <p:tavLst>
                                        <p:tav tm="0">
                                          <p:val>
                                            <p:fltVal val="0"/>
                                          </p:val>
                                        </p:tav>
                                        <p:tav tm="100000">
                                          <p:val>
                                            <p:strVal val="#ppt_w"/>
                                          </p:val>
                                        </p:tav>
                                      </p:tavLst>
                                    </p:anim>
                                    <p:anim calcmode="lin" valueType="num">
                                      <p:cBhvr>
                                        <p:cTn id="63" dur="500" fill="hold"/>
                                        <p:tgtEl>
                                          <p:spTgt spid="3"/>
                                        </p:tgtEl>
                                        <p:attrNameLst>
                                          <p:attrName>ppt_h</p:attrName>
                                        </p:attrNameLst>
                                      </p:cBhvr>
                                      <p:tavLst>
                                        <p:tav tm="0">
                                          <p:val>
                                            <p:fltVal val="0"/>
                                          </p:val>
                                        </p:tav>
                                        <p:tav tm="100000">
                                          <p:val>
                                            <p:strVal val="#ppt_h"/>
                                          </p:val>
                                        </p:tav>
                                      </p:tavLst>
                                    </p:anim>
                                    <p:animEffect transition="in" filter="fade">
                                      <p:cBhvr>
                                        <p:cTn id="64" dur="500"/>
                                        <p:tgtEl>
                                          <p:spTgt spid="3"/>
                                        </p:tgtEl>
                                      </p:cBhvr>
                                    </p:animEffect>
                                  </p:childTnLst>
                                </p:cTn>
                              </p:par>
                            </p:childTnLst>
                          </p:cTn>
                        </p:par>
                        <p:par>
                          <p:cTn id="65" fill="hold">
                            <p:stCondLst>
                              <p:cond delay="6000"/>
                            </p:stCondLst>
                            <p:childTnLst>
                              <p:par>
                                <p:cTn id="66" presetID="10" presetClass="entr" presetSubtype="0" fill="hold" grpId="0" nodeType="afterEffect">
                                  <p:stCondLst>
                                    <p:cond delay="0"/>
                                  </p:stCondLst>
                                  <p:childTnLst>
                                    <p:set>
                                      <p:cBhvr>
                                        <p:cTn id="67" dur="1" fill="hold">
                                          <p:stCondLst>
                                            <p:cond delay="0"/>
                                          </p:stCondLst>
                                        </p:cTn>
                                        <p:tgtEl>
                                          <p:spTgt spid="19">
                                            <p:txEl>
                                              <p:pRg st="0" end="0"/>
                                            </p:txEl>
                                          </p:spTgt>
                                        </p:tgtEl>
                                        <p:attrNameLst>
                                          <p:attrName>style.visibility</p:attrName>
                                        </p:attrNameLst>
                                      </p:cBhvr>
                                      <p:to>
                                        <p:strVal val="visible"/>
                                      </p:to>
                                    </p:set>
                                    <p:animEffect transition="in" filter="fade">
                                      <p:cBhvr>
                                        <p:cTn id="68" dur="500"/>
                                        <p:tgtEl>
                                          <p:spTgt spid="19">
                                            <p:txEl>
                                              <p:pRg st="0" end="0"/>
                                            </p:txEl>
                                          </p:spTgt>
                                        </p:tgtEl>
                                      </p:cBhvr>
                                    </p:animEffect>
                                  </p:childTnLst>
                                </p:cTn>
                              </p:par>
                              <p:par>
                                <p:cTn id="69" presetID="10" presetClass="entr" presetSubtype="0" fill="hold" grpId="0" nodeType="withEffect">
                                  <p:stCondLst>
                                    <p:cond delay="0"/>
                                  </p:stCondLst>
                                  <p:endCondLst>
                                    <p:cond evt="begin" delay="0"/>
                                  </p:endCondLst>
                                  <p:childTnLst>
                                    <p:set>
                                      <p:cBhvr>
                                        <p:cTn id="70" dur="1" fill="hold">
                                          <p:stCondLst>
                                            <p:cond delay="0"/>
                                          </p:stCondLst>
                                        </p:cTn>
                                        <p:tgtEl>
                                          <p:spTgt spid="17">
                                            <p:txEl>
                                              <p:pRg st="0" end="0"/>
                                            </p:txEl>
                                          </p:spTgt>
                                        </p:tgtEl>
                                        <p:attrNameLst>
                                          <p:attrName>style.visibility</p:attrName>
                                        </p:attrNameLst>
                                      </p:cBhvr>
                                      <p:to>
                                        <p:strVal val="visible"/>
                                      </p:to>
                                    </p:set>
                                    <p:animEffect transition="in" filter="fade">
                                      <p:cBhvr>
                                        <p:cTn id="71" dur="500"/>
                                        <p:tgtEl>
                                          <p:spTgt spid="17">
                                            <p:txEl>
                                              <p:pRg st="0" end="0"/>
                                            </p:txEl>
                                          </p:spTgt>
                                        </p:tgtEl>
                                      </p:cBhvr>
                                    </p:animEffect>
                                  </p:childTnLst>
                                </p:cTn>
                              </p:par>
                            </p:childTnLst>
                          </p:cTn>
                        </p:par>
                        <p:par>
                          <p:cTn id="72" fill="hold">
                            <p:stCondLst>
                              <p:cond delay="6500"/>
                            </p:stCondLst>
                            <p:childTnLst>
                              <p:par>
                                <p:cTn id="73" presetID="2" presetClass="entr" presetSubtype="4" accel="50000" decel="50000" fill="hold" grpId="0" nodeType="afterEffect">
                                  <p:stCondLst>
                                    <p:cond delay="0"/>
                                  </p:stCondLst>
                                  <p:endCondLst>
                                    <p:cond evt="begin" delay="0"/>
                                  </p:endCondLst>
                                  <p:childTnLst>
                                    <p:set>
                                      <p:cBhvr>
                                        <p:cTn id="74" dur="1" fill="hold">
                                          <p:stCondLst>
                                            <p:cond delay="0"/>
                                          </p:stCondLst>
                                        </p:cTn>
                                        <p:tgtEl>
                                          <p:spTgt spid="18">
                                            <p:txEl>
                                              <p:pRg st="0" end="0"/>
                                            </p:txEl>
                                          </p:spTgt>
                                        </p:tgtEl>
                                        <p:attrNameLst>
                                          <p:attrName>style.visibility</p:attrName>
                                        </p:attrNameLst>
                                      </p:cBhvr>
                                      <p:to>
                                        <p:strVal val="visible"/>
                                      </p:to>
                                    </p:set>
                                    <p:anim calcmode="lin" valueType="num">
                                      <p:cBhvr additive="base">
                                        <p:cTn id="75"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chemeClr val="tx1"/>
                </a:solidFill>
              </a:rPr>
              <a:t>If you need help with our templates, these last few slides will help guide you and answer questions. Please be sure to delete these informational slides before presenting. </a:t>
            </a:r>
          </a:p>
          <a:p>
            <a:endParaRPr lang="en-US" sz="2000" dirty="0">
              <a:solidFill>
                <a:schemeClr val="tx1"/>
              </a:solidFill>
            </a:endParaRPr>
          </a:p>
          <a:p>
            <a:r>
              <a:rPr lang="en-US" sz="2000" dirty="0">
                <a:solidFill>
                  <a:schemeClr val="tx1"/>
                </a:solidFill>
              </a:rPr>
              <a:t>These templates were designed to be as easy as possible to edit, while still giving a professional and fun presentation. We provide a very small number of slides in these </a:t>
            </a:r>
            <a:r>
              <a:rPr lang="en-US" sz="2000" b="1" dirty="0">
                <a:solidFill>
                  <a:schemeClr val="tx1"/>
                </a:solidFill>
              </a:rPr>
              <a:t>Simple Templates</a:t>
            </a:r>
            <a:r>
              <a:rPr lang="en-US" sz="2000" dirty="0">
                <a:solidFill>
                  <a:schemeClr val="tx1"/>
                </a:solidFill>
              </a:rPr>
              <a:t>, so there is less clutter and confusion. After you learn to modify and use these templates, you can graduate into the more complex templates in our collection. Our templates are not the “normal” boring PowerPoints, and you will definitely stand out using our templates. So have fun, learn, be unique,  and teach others with your great presentation. </a:t>
            </a:r>
          </a:p>
          <a:p>
            <a:endParaRPr lang="en-US" dirty="0">
              <a:solidFill>
                <a:schemeClr val="tx1"/>
              </a:solidFill>
            </a:endParaRPr>
          </a:p>
          <a:p>
            <a:endParaRPr lang="en-US" dirty="0">
              <a:solidFill>
                <a:schemeClr val="tx1"/>
              </a:solidFill>
            </a:endParaRP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u="sng" dirty="0">
                <a:solidFill>
                  <a:schemeClr val="bg1"/>
                </a:solidFill>
              </a:rPr>
              <a:t>About Our PowerPoint For Kids</a:t>
            </a:r>
          </a:p>
        </p:txBody>
      </p:sp>
    </p:spTree>
    <p:extLst>
      <p:ext uri="{BB962C8B-B14F-4D97-AF65-F5344CB8AC3E}">
        <p14:creationId xmlns:p14="http://schemas.microsoft.com/office/powerpoint/2010/main" val="1505745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or personal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u="sng"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193997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u="sng" dirty="0">
                <a:solidFill>
                  <a:schemeClr val="bg1"/>
                </a:solidFill>
              </a:rPr>
              <a:t>Transition &amp; Animation</a:t>
            </a:r>
            <a:r>
              <a:rPr lang="en-US" sz="3200" u="sng" baseline="0" dirty="0">
                <a:solidFill>
                  <a:schemeClr val="bg1"/>
                </a:solidFill>
              </a:rPr>
              <a:t> Tips</a:t>
            </a:r>
            <a:endParaRPr lang="en-US" sz="3200" u="sng" dirty="0">
              <a:solidFill>
                <a:schemeClr val="bg1"/>
              </a:solidFill>
            </a:endParaRPr>
          </a:p>
        </p:txBody>
      </p:sp>
    </p:spTree>
    <p:extLst>
      <p:ext uri="{BB962C8B-B14F-4D97-AF65-F5344CB8AC3E}">
        <p14:creationId xmlns:p14="http://schemas.microsoft.com/office/powerpoint/2010/main" val="1861474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tx1"/>
                </a:solidFill>
              </a:rPr>
              <a:t>Changing Image Elements:</a:t>
            </a: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u="sng" dirty="0">
                <a:solidFill>
                  <a:schemeClr val="bg1"/>
                </a:solidFill>
              </a:rPr>
              <a:t>Image Tips</a:t>
            </a:r>
          </a:p>
        </p:txBody>
      </p:sp>
    </p:spTree>
    <p:extLst>
      <p:ext uri="{BB962C8B-B14F-4D97-AF65-F5344CB8AC3E}">
        <p14:creationId xmlns:p14="http://schemas.microsoft.com/office/powerpoint/2010/main" val="2578938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u="sng" dirty="0">
                <a:solidFill>
                  <a:schemeClr val="bg1"/>
                </a:solidFill>
              </a:rPr>
              <a:t>Please Support SageFox Free</a:t>
            </a:r>
            <a:r>
              <a:rPr lang="en-US" sz="3200" u="sng" baseline="0" dirty="0">
                <a:solidFill>
                  <a:schemeClr val="bg1"/>
                </a:solidFill>
              </a:rPr>
              <a:t> PowerPoint</a:t>
            </a:r>
            <a:endParaRPr lang="en-US" sz="3200" u="sng" dirty="0">
              <a:solidFill>
                <a:schemeClr val="bg1"/>
              </a:solidFill>
            </a:endParaRPr>
          </a:p>
        </p:txBody>
      </p:sp>
    </p:spTree>
    <p:extLst>
      <p:ext uri="{BB962C8B-B14F-4D97-AF65-F5344CB8AC3E}">
        <p14:creationId xmlns:p14="http://schemas.microsoft.com/office/powerpoint/2010/main" val="848209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Event Name</a:t>
            </a:r>
          </a:p>
          <a:p>
            <a:pPr defTabSz="1219170">
              <a:spcBef>
                <a:spcPct val="20000"/>
              </a:spcBef>
              <a:defRPr/>
            </a:pPr>
            <a:r>
              <a:rPr lang="en-US" sz="1400" dirty="0">
                <a:solidFill>
                  <a:schemeClr val="bg2">
                    <a:lumMod val="10000"/>
                  </a:schemeClr>
                </a:solidFill>
              </a:rPr>
              <a:t>Enter the year of the event in the right circle, then use this section to briefly describe event highlights.</a:t>
            </a:r>
          </a:p>
        </p:txBody>
      </p:sp>
      <p:sp>
        <p:nvSpPr>
          <p:cNvPr id="133" name="Text Box 10"/>
          <p:cNvSpPr txBox="1">
            <a:spLocks noChangeArrowheads="1"/>
          </p:cNvSpPr>
          <p:nvPr/>
        </p:nvSpPr>
        <p:spPr bwMode="auto">
          <a:xfrm>
            <a:off x="1608682" y="2949806"/>
            <a:ext cx="3183029"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Event Name</a:t>
            </a:r>
          </a:p>
          <a:p>
            <a:pPr defTabSz="1219170">
              <a:spcBef>
                <a:spcPct val="20000"/>
              </a:spcBef>
              <a:defRPr/>
            </a:pPr>
            <a:r>
              <a:rPr lang="en-US" sz="1400" dirty="0">
                <a:solidFill>
                  <a:schemeClr val="bg2">
                    <a:lumMod val="10000"/>
                  </a:schemeClr>
                </a:solidFill>
              </a:rPr>
              <a:t>Enter the year of the event in the right circle, then use this section to briefly describe event highlights.</a:t>
            </a:r>
          </a:p>
        </p:txBody>
      </p:sp>
      <p:sp>
        <p:nvSpPr>
          <p:cNvPr id="134" name="Text Box 10"/>
          <p:cNvSpPr txBox="1">
            <a:spLocks noChangeArrowheads="1"/>
          </p:cNvSpPr>
          <p:nvPr/>
        </p:nvSpPr>
        <p:spPr bwMode="auto">
          <a:xfrm>
            <a:off x="1608682" y="4363889"/>
            <a:ext cx="3183029"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Event Name</a:t>
            </a:r>
          </a:p>
          <a:p>
            <a:pPr defTabSz="1219170">
              <a:spcBef>
                <a:spcPct val="20000"/>
              </a:spcBef>
              <a:defRPr/>
            </a:pPr>
            <a:r>
              <a:rPr lang="en-US" sz="1400" dirty="0">
                <a:solidFill>
                  <a:schemeClr val="bg2">
                    <a:lumMod val="10000"/>
                  </a:schemeClr>
                </a:solidFill>
              </a:rPr>
              <a:t>Enter the year of the event in the right circle, then use this section to briefly describe event highlights.</a:t>
            </a:r>
          </a:p>
        </p:txBody>
      </p:sp>
      <p:sp>
        <p:nvSpPr>
          <p:cNvPr id="135" name="Text Box 10"/>
          <p:cNvSpPr txBox="1">
            <a:spLocks noChangeArrowheads="1"/>
          </p:cNvSpPr>
          <p:nvPr/>
        </p:nvSpPr>
        <p:spPr bwMode="auto">
          <a:xfrm>
            <a:off x="7535173" y="2202573"/>
            <a:ext cx="3183029"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Event Name</a:t>
            </a:r>
          </a:p>
          <a:p>
            <a:pPr defTabSz="1219170">
              <a:spcBef>
                <a:spcPct val="20000"/>
              </a:spcBef>
              <a:defRPr/>
            </a:pPr>
            <a:r>
              <a:rPr lang="en-US" sz="1400" dirty="0">
                <a:solidFill>
                  <a:schemeClr val="bg2">
                    <a:lumMod val="10000"/>
                  </a:schemeClr>
                </a:solidFill>
              </a:rPr>
              <a:t>Enter the year of the event in the left circle, then use this section to briefly describe event highlights.</a:t>
            </a:r>
          </a:p>
        </p:txBody>
      </p:sp>
      <p:sp>
        <p:nvSpPr>
          <p:cNvPr id="136" name="Text Box 10"/>
          <p:cNvSpPr txBox="1">
            <a:spLocks noChangeArrowheads="1"/>
          </p:cNvSpPr>
          <p:nvPr/>
        </p:nvSpPr>
        <p:spPr bwMode="auto">
          <a:xfrm>
            <a:off x="7533521" y="3628925"/>
            <a:ext cx="3183029"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Event Name</a:t>
            </a:r>
          </a:p>
          <a:p>
            <a:pPr defTabSz="1219170">
              <a:spcBef>
                <a:spcPct val="20000"/>
              </a:spcBef>
              <a:defRPr/>
            </a:pPr>
            <a:r>
              <a:rPr lang="en-US" sz="1400" dirty="0">
                <a:solidFill>
                  <a:schemeClr val="bg2">
                    <a:lumMod val="10000"/>
                  </a:schemeClr>
                </a:solidFill>
              </a:rPr>
              <a:t>Enter the year of the event in the left circle, then use this section to briefly describe event highlights.</a:t>
            </a:r>
          </a:p>
        </p:txBody>
      </p:sp>
      <p:sp>
        <p:nvSpPr>
          <p:cNvPr id="137" name="Text Box 10"/>
          <p:cNvSpPr txBox="1">
            <a:spLocks noChangeArrowheads="1"/>
          </p:cNvSpPr>
          <p:nvPr/>
        </p:nvSpPr>
        <p:spPr bwMode="auto">
          <a:xfrm>
            <a:off x="7540243" y="5063514"/>
            <a:ext cx="3183029"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Event Name</a:t>
            </a:r>
          </a:p>
          <a:p>
            <a:pPr defTabSz="1219170">
              <a:spcBef>
                <a:spcPct val="20000"/>
              </a:spcBef>
              <a:defRPr/>
            </a:pPr>
            <a:r>
              <a:rPr lang="en-US" sz="1400" dirty="0">
                <a:solidFill>
                  <a:schemeClr val="bg2">
                    <a:lumMod val="10000"/>
                  </a:schemeClr>
                </a:solidFill>
              </a:rPr>
              <a:t>Enter the year of the event in the left circle, then use this section to briefly describe event highlights.</a:t>
            </a:r>
          </a:p>
        </p:txBody>
      </p:sp>
      <p:grpSp>
        <p:nvGrpSpPr>
          <p:cNvPr id="22" name="Group 21"/>
          <p:cNvGrpSpPr/>
          <p:nvPr/>
        </p:nvGrpSpPr>
        <p:grpSpPr>
          <a:xfrm>
            <a:off x="6045472" y="1379308"/>
            <a:ext cx="102145" cy="5029200"/>
            <a:chOff x="6045472" y="1379308"/>
            <a:chExt cx="102145" cy="5029200"/>
          </a:xfrm>
          <a:solidFill>
            <a:schemeClr val="bg2">
              <a:lumMod val="10000"/>
            </a:schemeClr>
          </a:solidFill>
        </p:grpSpPr>
        <p:cxnSp>
          <p:nvCxnSpPr>
            <p:cNvPr id="68" name="Straight Connector 67"/>
            <p:cNvCxnSpPr/>
            <p:nvPr/>
          </p:nvCxnSpPr>
          <p:spPr>
            <a:xfrm flipV="1">
              <a:off x="6096000" y="1379308"/>
              <a:ext cx="0" cy="5029200"/>
            </a:xfrm>
            <a:prstGeom prst="line">
              <a:avLst/>
            </a:prstGeom>
            <a:grpFill/>
            <a:ln w="19050">
              <a:solidFill>
                <a:schemeClr val="tx1"/>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127357" y="-21594"/>
            <a:ext cx="2524868" cy="613385"/>
            <a:chOff x="127357" y="-6354"/>
            <a:chExt cx="2524868" cy="613385"/>
          </a:xfrm>
        </p:grpSpPr>
        <p:sp>
          <p:nvSpPr>
            <p:cNvPr id="57" name="Round Same Side Corner Rectangle 56"/>
            <p:cNvSpPr/>
            <p:nvPr/>
          </p:nvSpPr>
          <p:spPr bwMode="auto">
            <a:xfrm rot="10800000" flipH="1">
              <a:off x="127357" y="-6354"/>
              <a:ext cx="2524868" cy="613385"/>
            </a:xfrm>
            <a:prstGeom prst="round2SameRect">
              <a:avLst>
                <a:gd name="adj1" fmla="val 35205"/>
                <a:gd name="adj2" fmla="val 0"/>
              </a:avLst>
            </a:prstGeom>
            <a:solidFill>
              <a:schemeClr val="accent1">
                <a:alpha val="75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8" name="TextBox 57"/>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2459270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Rectangle 19"/>
          <p:cNvSpPr/>
          <p:nvPr/>
        </p:nvSpPr>
        <p:spPr bwMode="auto">
          <a:xfrm>
            <a:off x="0" y="1269242"/>
            <a:ext cx="12192000" cy="5242769"/>
          </a:xfrm>
          <a:prstGeom prst="rect">
            <a:avLst/>
          </a:prstGeom>
          <a:solidFill>
            <a:schemeClr val="accent1">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Trapezoid 24"/>
          <p:cNvSpPr/>
          <p:nvPr/>
        </p:nvSpPr>
        <p:spPr>
          <a:xfrm>
            <a:off x="6426367" y="1455922"/>
            <a:ext cx="1498600" cy="228946"/>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5" name="Picture Placeholder 4"/>
          <p:cNvPicPr>
            <a:picLocks noGrp="1" noChangeAspect="1"/>
          </p:cNvPicPr>
          <p:nvPr>
            <p:ph type="pic" sz="quarter" idx="4294967295"/>
          </p:nvPr>
        </p:nvPicPr>
        <p:blipFill>
          <a:blip r:embed="rId3">
            <a:extLst>
              <a:ext uri="{28A0092B-C50C-407E-A947-70E740481C1C}">
                <a14:useLocalDpi xmlns:a14="http://schemas.microsoft.com/office/drawing/2010/main" val="0"/>
              </a:ext>
            </a:extLst>
          </a:blip>
          <a:stretch>
            <a:fillRect/>
          </a:stretch>
        </p:blipFill>
        <p:spPr>
          <a:xfrm>
            <a:off x="623574" y="1684868"/>
            <a:ext cx="4343400" cy="4343400"/>
          </a:xfrm>
          <a:prstGeom prst="ellipse">
            <a:avLst/>
          </a:prstGeom>
          <a:blipFill>
            <a:blip r:embed="rId4"/>
            <a:stretch>
              <a:fillRect/>
            </a:stretch>
          </a:blipFill>
          <a:ln w="38100">
            <a:solidFill>
              <a:srgbClr val="5B9BD5"/>
            </a:solidFill>
          </a:ln>
          <a:effectLst/>
        </p:spPr>
      </p:pic>
      <p:sp>
        <p:nvSpPr>
          <p:cNvPr id="13" name="Folded Corner 12"/>
          <p:cNvSpPr>
            <a:spLocks/>
          </p:cNvSpPr>
          <p:nvPr/>
        </p:nvSpPr>
        <p:spPr bwMode="auto">
          <a:xfrm>
            <a:off x="6096000" y="1684868"/>
            <a:ext cx="4846320" cy="429768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Text Placeholder 3"/>
          <p:cNvSpPr txBox="1">
            <a:spLocks/>
          </p:cNvSpPr>
          <p:nvPr/>
        </p:nvSpPr>
        <p:spPr>
          <a:xfrm>
            <a:off x="6579682" y="2539920"/>
            <a:ext cx="3787189" cy="304698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00B0F0"/>
                </a:solidFill>
              </a:rPr>
              <a:t>Topic Name</a:t>
            </a:r>
          </a:p>
          <a:p>
            <a:pPr algn="l"/>
            <a:endParaRPr lang="en-US" sz="1000" dirty="0">
              <a:solidFill>
                <a:srgbClr val="5A99D3"/>
              </a:solidFill>
            </a:endParaRPr>
          </a:p>
          <a:p>
            <a:pPr algn="l"/>
            <a:r>
              <a:rPr lang="en-US" sz="1400" dirty="0">
                <a:solidFill>
                  <a:schemeClr val="bg2">
                    <a:lumMod val="10000"/>
                  </a:schemeClr>
                </a:solidFill>
              </a:rPr>
              <a:t>Use this slide to describe or support your topic, idea, person, etc. If you have multiple topics, right click this slide in the left preview pane, then select “Duplicate Slide” for each needed.  </a:t>
            </a:r>
          </a:p>
          <a:p>
            <a:pPr algn="l"/>
            <a:endParaRPr lang="en-US" sz="1400" dirty="0">
              <a:solidFill>
                <a:schemeClr val="bg2">
                  <a:lumMod val="10000"/>
                </a:schemeClr>
              </a:solidFill>
            </a:endParaRPr>
          </a:p>
          <a:p>
            <a:pPr algn="l"/>
            <a:r>
              <a:rPr lang="en-US" sz="1400" dirty="0">
                <a:solidFill>
                  <a:schemeClr val="bg2">
                    <a:lumMod val="10000"/>
                  </a:schemeClr>
                </a:solidFill>
              </a:rPr>
              <a:t>To change the image, right click the image and choose “change picture” from the drop down menu. Images that are not square will distort the circle.</a:t>
            </a:r>
          </a:p>
          <a:p>
            <a:pPr marL="285750" indent="-285750" algn="l">
              <a:buFont typeface="Wingdings" panose="05000000000000000000" pitchFamily="2" charset="2"/>
              <a:buChar char="ü"/>
            </a:pPr>
            <a:endParaRPr lang="en-US" sz="1400" dirty="0">
              <a:solidFill>
                <a:schemeClr val="bg2">
                  <a:lumMod val="10000"/>
                </a:schemeClr>
              </a:solidFill>
            </a:endParaRPr>
          </a:p>
          <a:p>
            <a:pPr marL="285750" indent="-285750" algn="l">
              <a:buFont typeface="Wingdings" panose="05000000000000000000" pitchFamily="2" charset="2"/>
              <a:buChar char="ü"/>
            </a:pPr>
            <a:r>
              <a:rPr lang="en-US" sz="1400" dirty="0">
                <a:solidFill>
                  <a:schemeClr val="bg2">
                    <a:lumMod val="10000"/>
                  </a:schemeClr>
                </a:solidFill>
              </a:rPr>
              <a:t>He was a Hollywood actor and union leader.</a:t>
            </a:r>
          </a:p>
          <a:p>
            <a:pPr marL="285750" indent="-285750" algn="l">
              <a:buFont typeface="Wingdings" panose="05000000000000000000" pitchFamily="2" charset="2"/>
              <a:buChar char="ü"/>
            </a:pPr>
            <a:r>
              <a:rPr lang="en-US" sz="1400" dirty="0">
                <a:solidFill>
                  <a:schemeClr val="bg2">
                    <a:lumMod val="10000"/>
                  </a:schemeClr>
                </a:solidFill>
              </a:rPr>
              <a:t>He was the 33</a:t>
            </a:r>
            <a:r>
              <a:rPr lang="en-US" sz="1400" baseline="30000" dirty="0">
                <a:solidFill>
                  <a:schemeClr val="bg2">
                    <a:lumMod val="10000"/>
                  </a:schemeClr>
                </a:solidFill>
              </a:rPr>
              <a:t>rd</a:t>
            </a:r>
            <a:r>
              <a:rPr lang="en-US" sz="1400" dirty="0">
                <a:solidFill>
                  <a:schemeClr val="bg2">
                    <a:lumMod val="10000"/>
                  </a:schemeClr>
                </a:solidFill>
              </a:rPr>
              <a:t> Governor of California.</a:t>
            </a:r>
          </a:p>
          <a:p>
            <a:pPr marL="285750" indent="-285750" algn="l">
              <a:buFont typeface="Wingdings" panose="05000000000000000000" pitchFamily="2" charset="2"/>
              <a:buChar char="ü"/>
            </a:pPr>
            <a:r>
              <a:rPr lang="en-US" sz="1400" dirty="0">
                <a:solidFill>
                  <a:schemeClr val="bg2">
                    <a:lumMod val="10000"/>
                  </a:schemeClr>
                </a:solidFill>
              </a:rPr>
              <a:t>He was the 40</a:t>
            </a:r>
            <a:r>
              <a:rPr lang="en-US" sz="1400" baseline="30000" dirty="0">
                <a:solidFill>
                  <a:schemeClr val="bg2">
                    <a:lumMod val="10000"/>
                  </a:schemeClr>
                </a:solidFill>
              </a:rPr>
              <a:t>th</a:t>
            </a:r>
            <a:r>
              <a:rPr lang="en-US" sz="1400" dirty="0">
                <a:solidFill>
                  <a:schemeClr val="bg2">
                    <a:lumMod val="10000"/>
                  </a:schemeClr>
                </a:solidFill>
              </a:rPr>
              <a:t> President of the United States</a:t>
            </a:r>
          </a:p>
        </p:txBody>
      </p:sp>
      <p:sp>
        <p:nvSpPr>
          <p:cNvPr id="26" name="Pentagon 25"/>
          <p:cNvSpPr>
            <a:spLocks noChangeAspect="1"/>
          </p:cNvSpPr>
          <p:nvPr/>
        </p:nvSpPr>
        <p:spPr>
          <a:xfrm rot="5400000">
            <a:off x="6640742" y="1394864"/>
            <a:ext cx="1069848" cy="1191965"/>
          </a:xfrm>
          <a:prstGeom prst="homePlate">
            <a:avLst>
              <a:gd name="adj" fmla="val 3172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4" name="Oval 23"/>
          <p:cNvSpPr>
            <a:spLocks noChangeAspect="1"/>
          </p:cNvSpPr>
          <p:nvPr/>
        </p:nvSpPr>
        <p:spPr bwMode="auto">
          <a:xfrm>
            <a:off x="6855626" y="1629560"/>
            <a:ext cx="640080" cy="640080"/>
          </a:xfrm>
          <a:prstGeom prst="ellipse">
            <a:avLst/>
          </a:prstGeom>
          <a:no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2800" dirty="0">
                <a:solidFill>
                  <a:schemeClr val="bg1"/>
                </a:solidFill>
                <a:latin typeface="+mj-lt"/>
              </a:rPr>
              <a:t>01</a:t>
            </a:r>
          </a:p>
        </p:txBody>
      </p:sp>
      <p:grpSp>
        <p:nvGrpSpPr>
          <p:cNvPr id="12" name="Group 11"/>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chemeClr val="accent1">
                <a:alpha val="75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3106292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1000"/>
                                        <p:tgtEl>
                                          <p:spTgt spid="20"/>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wipe(down)">
                                      <p:cBhvr>
                                        <p:cTn id="17" dur="500"/>
                                        <p:tgtEl>
                                          <p:spTgt spid="25"/>
                                        </p:tgtEl>
                                      </p:cBhvr>
                                    </p:animEffect>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wipe(up)">
                                      <p:cBhvr>
                                        <p:cTn id="21" dur="500"/>
                                        <p:tgtEl>
                                          <p:spTgt spid="2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24"/>
                                        </p:tgtEl>
                                        <p:attrNameLst>
                                          <p:attrName>style.visibility</p:attrName>
                                        </p:attrNameLst>
                                      </p:cBhvr>
                                      <p:to>
                                        <p:strVal val="visible"/>
                                      </p:to>
                                    </p:set>
                                    <p:anim calcmode="lin" valueType="num">
                                      <p:cBhvr>
                                        <p:cTn id="25" dur="500" fill="hold"/>
                                        <p:tgtEl>
                                          <p:spTgt spid="24"/>
                                        </p:tgtEl>
                                        <p:attrNameLst>
                                          <p:attrName>ppt_w</p:attrName>
                                        </p:attrNameLst>
                                      </p:cBhvr>
                                      <p:tavLst>
                                        <p:tav tm="0">
                                          <p:val>
                                            <p:fltVal val="0"/>
                                          </p:val>
                                        </p:tav>
                                        <p:tav tm="100000">
                                          <p:val>
                                            <p:strVal val="#ppt_w"/>
                                          </p:val>
                                        </p:tav>
                                      </p:tavLst>
                                    </p:anim>
                                    <p:anim calcmode="lin" valueType="num">
                                      <p:cBhvr>
                                        <p:cTn id="26" dur="500" fill="hold"/>
                                        <p:tgtEl>
                                          <p:spTgt spid="24"/>
                                        </p:tgtEl>
                                        <p:attrNameLst>
                                          <p:attrName>ppt_h</p:attrName>
                                        </p:attrNameLst>
                                      </p:cBhvr>
                                      <p:tavLst>
                                        <p:tav tm="0">
                                          <p:val>
                                            <p:fltVal val="0"/>
                                          </p:val>
                                        </p:tav>
                                        <p:tav tm="100000">
                                          <p:val>
                                            <p:strVal val="#ppt_h"/>
                                          </p:val>
                                        </p:tav>
                                      </p:tavLst>
                                    </p:anim>
                                    <p:animEffect transition="in" filter="fade">
                                      <p:cBhvr>
                                        <p:cTn id="27" dur="500"/>
                                        <p:tgtEl>
                                          <p:spTgt spid="24"/>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wipe(up)">
                                      <p:cBhvr>
                                        <p:cTn id="3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5" grpId="0" animBg="1"/>
      <p:bldP spid="13" grpId="0" animBg="1"/>
      <p:bldP spid="28" grpId="0"/>
      <p:bldP spid="26" grpId="0" animBg="1"/>
      <p:bldP spid="2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2">
                    <a:lumMod val="10000"/>
                  </a:schemeClr>
                </a:solidFill>
              </a:rPr>
              <a:t>Detail your key points here, and reference a graphic that supports these points. What problem does your * fix? How does your * make life easier? Or is your * just really cool? Be creative and be unique</a:t>
            </a:r>
          </a:p>
        </p:txBody>
      </p:sp>
      <p:sp>
        <p:nvSpPr>
          <p:cNvPr id="48" name="TextBox 47"/>
          <p:cNvSpPr txBox="1"/>
          <p:nvPr/>
        </p:nvSpPr>
        <p:spPr>
          <a:xfrm>
            <a:off x="3475632" y="4418287"/>
            <a:ext cx="2560320" cy="1877437"/>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a:r>
              <a:rPr lang="en-US" sz="1400" dirty="0">
                <a:solidFill>
                  <a:schemeClr val="bg2">
                    <a:lumMod val="10000"/>
                  </a:schemeClr>
                </a:solidFill>
              </a:rPr>
              <a:t>To change these images, right click anywhere within the image, then choose “format picture” from the drop down menu. Click the “fill” icon in the right screen, then click the File button to browse and find your image. </a:t>
            </a:r>
            <a:endParaRPr lang="en-US" sz="1333" dirty="0">
              <a:solidFill>
                <a:schemeClr val="bg2">
                  <a:lumMod val="10000"/>
                </a:schemeClr>
              </a:solidFill>
            </a:endParaRP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2">
                    <a:lumMod val="10000"/>
                  </a:schemeClr>
                </a:solidFill>
              </a:rPr>
              <a:t>Detail your key points here, and reference a graphic that supports these points. What problem does your * fix? How does your * make life easier? Or is your * just really cool? Be creative and be unique</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a:r>
              <a:rPr lang="en-US" sz="1400" dirty="0">
                <a:solidFill>
                  <a:schemeClr val="bg2">
                    <a:lumMod val="10000"/>
                  </a:schemeClr>
                </a:solidFill>
              </a:rPr>
              <a:t>To change these images, right click anywhere within the image, then choose “format picture” from the drop down menu. Click the “fill” icon in the right screen, then click the File button to browse and find your image. </a:t>
            </a:r>
            <a:endParaRPr lang="en-US" sz="1333" dirty="0">
              <a:solidFill>
                <a:schemeClr val="bg2">
                  <a:lumMod val="10000"/>
                </a:schemeClr>
              </a:solidFill>
            </a:endParaRPr>
          </a:p>
        </p:txBody>
      </p:sp>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39" name="Freeform 38"/>
          <p:cNvSpPr>
            <a:spLocks noChangeAspect="1"/>
          </p:cNvSpPr>
          <p:nvPr/>
        </p:nvSpPr>
        <p:spPr>
          <a:xfrm>
            <a:off x="1505471" y="2391376"/>
            <a:ext cx="1097280" cy="10972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a:spLocks noChangeAspect="1"/>
          </p:cNvSpPr>
          <p:nvPr/>
        </p:nvSpPr>
        <p:spPr>
          <a:xfrm>
            <a:off x="4203988" y="2388385"/>
            <a:ext cx="1097280" cy="10972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a:spLocks noChangeAspect="1"/>
          </p:cNvSpPr>
          <p:nvPr/>
        </p:nvSpPr>
        <p:spPr>
          <a:xfrm>
            <a:off x="6914522" y="2388385"/>
            <a:ext cx="1097280" cy="10972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a:spLocks noChangeAspect="1"/>
          </p:cNvSpPr>
          <p:nvPr/>
        </p:nvSpPr>
        <p:spPr>
          <a:xfrm>
            <a:off x="9576264" y="2388385"/>
            <a:ext cx="1097280" cy="10972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7"/>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accent1">
                <a:alpha val="75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4247825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additive="base">
                                        <p:cTn id="16" dur="500" fill="hold"/>
                                        <p:tgtEl>
                                          <p:spTgt spid="29"/>
                                        </p:tgtEl>
                                        <p:attrNameLst>
                                          <p:attrName>ppt_x</p:attrName>
                                        </p:attrNameLst>
                                      </p:cBhvr>
                                      <p:tavLst>
                                        <p:tav tm="0">
                                          <p:val>
                                            <p:strVal val="#ppt_x"/>
                                          </p:val>
                                        </p:tav>
                                        <p:tav tm="100000">
                                          <p:val>
                                            <p:strVal val="#ppt_x"/>
                                          </p:val>
                                        </p:tav>
                                      </p:tavLst>
                                    </p:anim>
                                    <p:anim calcmode="lin" valueType="num">
                                      <p:cBhvr additive="base">
                                        <p:cTn id="17" dur="500" fill="hold"/>
                                        <p:tgtEl>
                                          <p:spTgt spid="29"/>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46"/>
                                        </p:tgtEl>
                                        <p:attrNameLst>
                                          <p:attrName>style.visibility</p:attrName>
                                        </p:attrNameLst>
                                      </p:cBhvr>
                                      <p:to>
                                        <p:strVal val="visible"/>
                                      </p:to>
                                    </p:set>
                                    <p:animEffect transition="in" filter="wipe(up)">
                                      <p:cBhvr>
                                        <p:cTn id="27" dur="500"/>
                                        <p:tgtEl>
                                          <p:spTgt spid="46"/>
                                        </p:tgtEl>
                                      </p:cBhvr>
                                    </p:animEffect>
                                  </p:childTnLst>
                                </p:cTn>
                              </p:par>
                            </p:childTnLst>
                          </p:cTn>
                        </p:par>
                        <p:par>
                          <p:cTn id="28" fill="hold">
                            <p:stCondLst>
                              <p:cond delay="3000"/>
                            </p:stCondLst>
                            <p:childTnLst>
                              <p:par>
                                <p:cTn id="29" presetID="2" presetClass="entr" presetSubtype="1"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ppt_x"/>
                                          </p:val>
                                        </p:tav>
                                        <p:tav tm="100000">
                                          <p:val>
                                            <p:strVal val="#ppt_x"/>
                                          </p:val>
                                        </p:tav>
                                      </p:tavLst>
                                    </p:anim>
                                    <p:anim calcmode="lin" valueType="num">
                                      <p:cBhvr additive="base">
                                        <p:cTn id="32" dur="500" fill="hold"/>
                                        <p:tgtEl>
                                          <p:spTgt spid="19"/>
                                        </p:tgtEl>
                                        <p:attrNameLst>
                                          <p:attrName>ppt_y</p:attrName>
                                        </p:attrNameLst>
                                      </p:cBhvr>
                                      <p:tavLst>
                                        <p:tav tm="0">
                                          <p:val>
                                            <p:strVal val="0-#ppt_h/2"/>
                                          </p:val>
                                        </p:tav>
                                        <p:tav tm="100000">
                                          <p:val>
                                            <p:strVal val="#ppt_y"/>
                                          </p:val>
                                        </p:tav>
                                      </p:tavLst>
                                    </p:anim>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34"/>
                                        </p:tgtEl>
                                        <p:attrNameLst>
                                          <p:attrName>style.visibility</p:attrName>
                                        </p:attrNameLst>
                                      </p:cBhvr>
                                      <p:to>
                                        <p:strVal val="visible"/>
                                      </p:to>
                                    </p:set>
                                    <p:anim calcmode="lin" valueType="num">
                                      <p:cBhvr additive="base">
                                        <p:cTn id="36" dur="500" fill="hold"/>
                                        <p:tgtEl>
                                          <p:spTgt spid="34"/>
                                        </p:tgtEl>
                                        <p:attrNameLst>
                                          <p:attrName>ppt_x</p:attrName>
                                        </p:attrNameLst>
                                      </p:cBhvr>
                                      <p:tavLst>
                                        <p:tav tm="0">
                                          <p:val>
                                            <p:strVal val="#ppt_x"/>
                                          </p:val>
                                        </p:tav>
                                        <p:tav tm="100000">
                                          <p:val>
                                            <p:strVal val="#ppt_x"/>
                                          </p:val>
                                        </p:tav>
                                      </p:tavLst>
                                    </p:anim>
                                    <p:anim calcmode="lin" valueType="num">
                                      <p:cBhvr additive="base">
                                        <p:cTn id="37" dur="500" fill="hold"/>
                                        <p:tgtEl>
                                          <p:spTgt spid="34"/>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p:cTn id="41" dur="500" fill="hold"/>
                                        <p:tgtEl>
                                          <p:spTgt spid="41"/>
                                        </p:tgtEl>
                                        <p:attrNameLst>
                                          <p:attrName>ppt_w</p:attrName>
                                        </p:attrNameLst>
                                      </p:cBhvr>
                                      <p:tavLst>
                                        <p:tav tm="0">
                                          <p:val>
                                            <p:fltVal val="0"/>
                                          </p:val>
                                        </p:tav>
                                        <p:tav tm="100000">
                                          <p:val>
                                            <p:strVal val="#ppt_w"/>
                                          </p:val>
                                        </p:tav>
                                      </p:tavLst>
                                    </p:anim>
                                    <p:anim calcmode="lin" valueType="num">
                                      <p:cBhvr>
                                        <p:cTn id="42" dur="500" fill="hold"/>
                                        <p:tgtEl>
                                          <p:spTgt spid="41"/>
                                        </p:tgtEl>
                                        <p:attrNameLst>
                                          <p:attrName>ppt_h</p:attrName>
                                        </p:attrNameLst>
                                      </p:cBhvr>
                                      <p:tavLst>
                                        <p:tav tm="0">
                                          <p:val>
                                            <p:fltVal val="0"/>
                                          </p:val>
                                        </p:tav>
                                        <p:tav tm="100000">
                                          <p:val>
                                            <p:strVal val="#ppt_h"/>
                                          </p:val>
                                        </p:tav>
                                      </p:tavLst>
                                    </p:anim>
                                    <p:animEffect transition="in" filter="fade">
                                      <p:cBhvr>
                                        <p:cTn id="43" dur="500"/>
                                        <p:tgtEl>
                                          <p:spTgt spid="41"/>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Effect transition="in" filter="wipe(up)">
                                      <p:cBhvr>
                                        <p:cTn id="47" dur="500"/>
                                        <p:tgtEl>
                                          <p:spTgt spid="48"/>
                                        </p:tgtEl>
                                      </p:cBhvr>
                                    </p:animEffect>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additive="base">
                                        <p:cTn id="51" dur="500" fill="hold"/>
                                        <p:tgtEl>
                                          <p:spTgt spid="20"/>
                                        </p:tgtEl>
                                        <p:attrNameLst>
                                          <p:attrName>ppt_x</p:attrName>
                                        </p:attrNameLst>
                                      </p:cBhvr>
                                      <p:tavLst>
                                        <p:tav tm="0">
                                          <p:val>
                                            <p:strVal val="#ppt_x"/>
                                          </p:val>
                                        </p:tav>
                                        <p:tav tm="100000">
                                          <p:val>
                                            <p:strVal val="#ppt_x"/>
                                          </p:val>
                                        </p:tav>
                                      </p:tavLst>
                                    </p:anim>
                                    <p:anim calcmode="lin" valueType="num">
                                      <p:cBhvr additive="base">
                                        <p:cTn id="52" dur="500" fill="hold"/>
                                        <p:tgtEl>
                                          <p:spTgt spid="20"/>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1" fill="hold" grpId="0" nodeType="after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additive="base">
                                        <p:cTn id="56" dur="500" fill="hold"/>
                                        <p:tgtEl>
                                          <p:spTgt spid="38"/>
                                        </p:tgtEl>
                                        <p:attrNameLst>
                                          <p:attrName>ppt_x</p:attrName>
                                        </p:attrNameLst>
                                      </p:cBhvr>
                                      <p:tavLst>
                                        <p:tav tm="0">
                                          <p:val>
                                            <p:strVal val="#ppt_x"/>
                                          </p:val>
                                        </p:tav>
                                        <p:tav tm="100000">
                                          <p:val>
                                            <p:strVal val="#ppt_x"/>
                                          </p:val>
                                        </p:tav>
                                      </p:tavLst>
                                    </p:anim>
                                    <p:anim calcmode="lin" valueType="num">
                                      <p:cBhvr additive="base">
                                        <p:cTn id="57" dur="500" fill="hold"/>
                                        <p:tgtEl>
                                          <p:spTgt spid="38"/>
                                        </p:tgtEl>
                                        <p:attrNameLst>
                                          <p:attrName>ppt_y</p:attrName>
                                        </p:attrNameLst>
                                      </p:cBhvr>
                                      <p:tavLst>
                                        <p:tav tm="0">
                                          <p:val>
                                            <p:strVal val="0-#ppt_h/2"/>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42"/>
                                        </p:tgtEl>
                                        <p:attrNameLst>
                                          <p:attrName>style.visibility</p:attrName>
                                        </p:attrNameLst>
                                      </p:cBhvr>
                                      <p:to>
                                        <p:strVal val="visible"/>
                                      </p:to>
                                    </p:set>
                                    <p:anim calcmode="lin" valueType="num">
                                      <p:cBhvr>
                                        <p:cTn id="61" dur="500" fill="hold"/>
                                        <p:tgtEl>
                                          <p:spTgt spid="42"/>
                                        </p:tgtEl>
                                        <p:attrNameLst>
                                          <p:attrName>ppt_w</p:attrName>
                                        </p:attrNameLst>
                                      </p:cBhvr>
                                      <p:tavLst>
                                        <p:tav tm="0">
                                          <p:val>
                                            <p:fltVal val="0"/>
                                          </p:val>
                                        </p:tav>
                                        <p:tav tm="100000">
                                          <p:val>
                                            <p:strVal val="#ppt_w"/>
                                          </p:val>
                                        </p:tav>
                                      </p:tavLst>
                                    </p:anim>
                                    <p:anim calcmode="lin" valueType="num">
                                      <p:cBhvr>
                                        <p:cTn id="62" dur="500" fill="hold"/>
                                        <p:tgtEl>
                                          <p:spTgt spid="42"/>
                                        </p:tgtEl>
                                        <p:attrNameLst>
                                          <p:attrName>ppt_h</p:attrName>
                                        </p:attrNameLst>
                                      </p:cBhvr>
                                      <p:tavLst>
                                        <p:tav tm="0">
                                          <p:val>
                                            <p:fltVal val="0"/>
                                          </p:val>
                                        </p:tav>
                                        <p:tav tm="100000">
                                          <p:val>
                                            <p:strVal val="#ppt_h"/>
                                          </p:val>
                                        </p:tav>
                                      </p:tavLst>
                                    </p:anim>
                                    <p:animEffect transition="in" filter="fade">
                                      <p:cBhvr>
                                        <p:cTn id="63" dur="500"/>
                                        <p:tgtEl>
                                          <p:spTgt spid="42"/>
                                        </p:tgtEl>
                                      </p:cBhvr>
                                    </p:animEffect>
                                  </p:childTnLst>
                                </p:cTn>
                              </p:par>
                            </p:childTnLst>
                          </p:cTn>
                        </p:par>
                        <p:par>
                          <p:cTn id="64" fill="hold">
                            <p:stCondLst>
                              <p:cond delay="6500"/>
                            </p:stCondLst>
                            <p:childTnLst>
                              <p:par>
                                <p:cTn id="65" presetID="22" presetClass="entr" presetSubtype="1" fill="hold" grpId="0"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up)">
                                      <p:cBhvr>
                                        <p:cTn id="67" dur="500"/>
                                        <p:tgtEl>
                                          <p:spTgt spid="49"/>
                                        </p:tgtEl>
                                      </p:cBhvr>
                                    </p:animEffect>
                                  </p:childTnLst>
                                </p:cTn>
                              </p:par>
                            </p:childTnLst>
                          </p:cTn>
                        </p:par>
                        <p:par>
                          <p:cTn id="68" fill="hold">
                            <p:stCondLst>
                              <p:cond delay="7000"/>
                            </p:stCondLst>
                            <p:childTnLst>
                              <p:par>
                                <p:cTn id="69" presetID="2" presetClass="entr" presetSubtype="1" fill="hold" grpId="0"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ppt_x"/>
                                          </p:val>
                                        </p:tav>
                                        <p:tav tm="100000">
                                          <p:val>
                                            <p:strVal val="#ppt_x"/>
                                          </p:val>
                                        </p:tav>
                                      </p:tavLst>
                                    </p:anim>
                                    <p:anim calcmode="lin" valueType="num">
                                      <p:cBhvr additive="base">
                                        <p:cTn id="72" dur="500" fill="hold"/>
                                        <p:tgtEl>
                                          <p:spTgt spid="21"/>
                                        </p:tgtEl>
                                        <p:attrNameLst>
                                          <p:attrName>ppt_y</p:attrName>
                                        </p:attrNameLst>
                                      </p:cBhvr>
                                      <p:tavLst>
                                        <p:tav tm="0">
                                          <p:val>
                                            <p:strVal val="0-#ppt_h/2"/>
                                          </p:val>
                                        </p:tav>
                                        <p:tav tm="100000">
                                          <p:val>
                                            <p:strVal val="#ppt_y"/>
                                          </p:val>
                                        </p:tav>
                                      </p:tavLst>
                                    </p:anim>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40"/>
                                        </p:tgtEl>
                                        <p:attrNameLst>
                                          <p:attrName>style.visibility</p:attrName>
                                        </p:attrNameLst>
                                      </p:cBhvr>
                                      <p:to>
                                        <p:strVal val="visible"/>
                                      </p:to>
                                    </p:set>
                                    <p:anim calcmode="lin" valueType="num">
                                      <p:cBhvr additive="base">
                                        <p:cTn id="76" dur="500" fill="hold"/>
                                        <p:tgtEl>
                                          <p:spTgt spid="40"/>
                                        </p:tgtEl>
                                        <p:attrNameLst>
                                          <p:attrName>ppt_x</p:attrName>
                                        </p:attrNameLst>
                                      </p:cBhvr>
                                      <p:tavLst>
                                        <p:tav tm="0">
                                          <p:val>
                                            <p:strVal val="#ppt_x"/>
                                          </p:val>
                                        </p:tav>
                                        <p:tav tm="100000">
                                          <p:val>
                                            <p:strVal val="#ppt_x"/>
                                          </p:val>
                                        </p:tav>
                                      </p:tavLst>
                                    </p:anim>
                                    <p:anim calcmode="lin" valueType="num">
                                      <p:cBhvr additive="base">
                                        <p:cTn id="77" dur="500" fill="hold"/>
                                        <p:tgtEl>
                                          <p:spTgt spid="40"/>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8500"/>
                            </p:stCondLst>
                            <p:childTnLst>
                              <p:par>
                                <p:cTn id="85" presetID="22" presetClass="entr" presetSubtype="1" fill="hold" grpId="0"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up)">
                                      <p:cBhvr>
                                        <p:cTn id="87"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P spid="34" grpId="0" animBg="1"/>
      <p:bldP spid="38" grpId="0" animBg="1"/>
      <p:bldP spid="40" grpId="0" animBg="1"/>
      <p:bldP spid="29" grpId="0" animBg="1"/>
      <p:bldP spid="39" grpId="0" animBg="1"/>
      <p:bldP spid="41" grpId="0" animBg="1"/>
      <p:bldP spid="42" grpId="0" animBg="1"/>
      <p:bldP spid="4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196145"/>
            <a:ext cx="12192000" cy="545404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45" name="Freeform 5"/>
          <p:cNvSpPr>
            <a:spLocks/>
          </p:cNvSpPr>
          <p:nvPr/>
        </p:nvSpPr>
        <p:spPr bwMode="auto">
          <a:xfrm>
            <a:off x="5354402" y="2100809"/>
            <a:ext cx="732367" cy="3970867"/>
          </a:xfrm>
          <a:custGeom>
            <a:avLst/>
            <a:gdLst/>
            <a:ahLst/>
            <a:cxnLst>
              <a:cxn ang="0">
                <a:pos x="162" y="0"/>
              </a:cxn>
              <a:cxn ang="0">
                <a:pos x="0" y="0"/>
              </a:cxn>
              <a:cxn ang="0">
                <a:pos x="0" y="439"/>
              </a:cxn>
              <a:cxn ang="0">
                <a:pos x="13" y="474"/>
              </a:cxn>
              <a:cxn ang="0">
                <a:pos x="14" y="475"/>
              </a:cxn>
              <a:cxn ang="0">
                <a:pos x="14" y="475"/>
              </a:cxn>
              <a:cxn ang="0">
                <a:pos x="130" y="597"/>
              </a:cxn>
              <a:cxn ang="0">
                <a:pos x="142" y="630"/>
              </a:cxn>
              <a:cxn ang="0">
                <a:pos x="142" y="634"/>
              </a:cxn>
              <a:cxn ang="0">
                <a:pos x="142" y="962"/>
              </a:cxn>
              <a:cxn ang="0">
                <a:pos x="177" y="962"/>
              </a:cxn>
              <a:cxn ang="0">
                <a:pos x="177" y="583"/>
              </a:cxn>
              <a:cxn ang="0">
                <a:pos x="161" y="463"/>
              </a:cxn>
              <a:cxn ang="0">
                <a:pos x="162" y="0"/>
              </a:cxn>
            </a:cxnLst>
            <a:rect l="0" t="0" r="r" b="b"/>
            <a:pathLst>
              <a:path w="177" h="962">
                <a:moveTo>
                  <a:pt x="162" y="0"/>
                </a:moveTo>
                <a:cubicBezTo>
                  <a:pt x="0" y="0"/>
                  <a:pt x="0" y="0"/>
                  <a:pt x="0" y="0"/>
                </a:cubicBezTo>
                <a:cubicBezTo>
                  <a:pt x="0" y="439"/>
                  <a:pt x="0" y="439"/>
                  <a:pt x="0" y="439"/>
                </a:cubicBezTo>
                <a:cubicBezTo>
                  <a:pt x="0" y="455"/>
                  <a:pt x="6" y="467"/>
                  <a:pt x="13" y="474"/>
                </a:cubicBezTo>
                <a:cubicBezTo>
                  <a:pt x="13" y="474"/>
                  <a:pt x="14" y="475"/>
                  <a:pt x="14" y="475"/>
                </a:cubicBezTo>
                <a:cubicBezTo>
                  <a:pt x="14" y="475"/>
                  <a:pt x="14" y="475"/>
                  <a:pt x="14" y="475"/>
                </a:cubicBezTo>
                <a:cubicBezTo>
                  <a:pt x="14" y="475"/>
                  <a:pt x="105" y="568"/>
                  <a:pt x="130" y="597"/>
                </a:cubicBezTo>
                <a:cubicBezTo>
                  <a:pt x="135" y="602"/>
                  <a:pt x="142" y="610"/>
                  <a:pt x="142" y="630"/>
                </a:cubicBezTo>
                <a:cubicBezTo>
                  <a:pt x="142" y="631"/>
                  <a:pt x="142" y="633"/>
                  <a:pt x="142" y="634"/>
                </a:cubicBezTo>
                <a:cubicBezTo>
                  <a:pt x="142" y="962"/>
                  <a:pt x="142" y="962"/>
                  <a:pt x="142" y="962"/>
                </a:cubicBezTo>
                <a:cubicBezTo>
                  <a:pt x="177" y="962"/>
                  <a:pt x="177" y="962"/>
                  <a:pt x="177" y="962"/>
                </a:cubicBezTo>
                <a:cubicBezTo>
                  <a:pt x="177" y="583"/>
                  <a:pt x="177" y="583"/>
                  <a:pt x="177" y="583"/>
                </a:cubicBezTo>
                <a:cubicBezTo>
                  <a:pt x="177" y="583"/>
                  <a:pt x="161" y="473"/>
                  <a:pt x="161" y="463"/>
                </a:cubicBezTo>
                <a:lnTo>
                  <a:pt x="162" y="0"/>
                </a:lnTo>
                <a:close/>
              </a:path>
            </a:pathLst>
          </a:custGeom>
          <a:gradFill>
            <a:gsLst>
              <a:gs pos="0">
                <a:schemeClr val="accent2"/>
              </a:gs>
              <a:gs pos="50000">
                <a:schemeClr val="accent2">
                  <a:lumMod val="50000"/>
                </a:schemeClr>
              </a:gs>
              <a:gs pos="69000">
                <a:schemeClr val="accent2"/>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6" name="Freeform 6"/>
          <p:cNvSpPr>
            <a:spLocks/>
          </p:cNvSpPr>
          <p:nvPr/>
        </p:nvSpPr>
        <p:spPr bwMode="auto">
          <a:xfrm>
            <a:off x="6084652" y="2714643"/>
            <a:ext cx="696384" cy="3357033"/>
          </a:xfrm>
          <a:custGeom>
            <a:avLst/>
            <a:gdLst/>
            <a:ahLst/>
            <a:cxnLst>
              <a:cxn ang="0">
                <a:pos x="8" y="0"/>
              </a:cxn>
              <a:cxn ang="0">
                <a:pos x="8" y="0"/>
              </a:cxn>
              <a:cxn ang="0">
                <a:pos x="8" y="314"/>
              </a:cxn>
              <a:cxn ang="0">
                <a:pos x="0" y="434"/>
              </a:cxn>
              <a:cxn ang="0">
                <a:pos x="0" y="813"/>
              </a:cxn>
              <a:cxn ang="0">
                <a:pos x="35" y="813"/>
              </a:cxn>
              <a:cxn ang="0">
                <a:pos x="35" y="485"/>
              </a:cxn>
              <a:cxn ang="0">
                <a:pos x="35" y="481"/>
              </a:cxn>
              <a:cxn ang="0">
                <a:pos x="47" y="448"/>
              </a:cxn>
              <a:cxn ang="0">
                <a:pos x="155" y="326"/>
              </a:cxn>
              <a:cxn ang="0">
                <a:pos x="155" y="326"/>
              </a:cxn>
              <a:cxn ang="0">
                <a:pos x="156" y="325"/>
              </a:cxn>
              <a:cxn ang="0">
                <a:pos x="169" y="290"/>
              </a:cxn>
              <a:cxn ang="0">
                <a:pos x="169" y="0"/>
              </a:cxn>
              <a:cxn ang="0">
                <a:pos x="169" y="0"/>
              </a:cxn>
              <a:cxn ang="0">
                <a:pos x="8" y="0"/>
              </a:cxn>
            </a:cxnLst>
            <a:rect l="0" t="0" r="r" b="b"/>
            <a:pathLst>
              <a:path w="169" h="813">
                <a:moveTo>
                  <a:pt x="8" y="0"/>
                </a:moveTo>
                <a:cubicBezTo>
                  <a:pt x="8" y="0"/>
                  <a:pt x="8" y="0"/>
                  <a:pt x="8" y="0"/>
                </a:cubicBezTo>
                <a:cubicBezTo>
                  <a:pt x="8" y="314"/>
                  <a:pt x="8" y="314"/>
                  <a:pt x="8" y="314"/>
                </a:cubicBezTo>
                <a:cubicBezTo>
                  <a:pt x="8" y="324"/>
                  <a:pt x="0" y="434"/>
                  <a:pt x="0" y="434"/>
                </a:cubicBezTo>
                <a:cubicBezTo>
                  <a:pt x="0" y="813"/>
                  <a:pt x="0" y="813"/>
                  <a:pt x="0" y="813"/>
                </a:cubicBezTo>
                <a:cubicBezTo>
                  <a:pt x="35" y="813"/>
                  <a:pt x="35" y="813"/>
                  <a:pt x="35" y="813"/>
                </a:cubicBezTo>
                <a:cubicBezTo>
                  <a:pt x="35" y="485"/>
                  <a:pt x="35" y="485"/>
                  <a:pt x="35" y="485"/>
                </a:cubicBezTo>
                <a:cubicBezTo>
                  <a:pt x="35" y="484"/>
                  <a:pt x="35" y="482"/>
                  <a:pt x="35" y="481"/>
                </a:cubicBezTo>
                <a:cubicBezTo>
                  <a:pt x="35" y="461"/>
                  <a:pt x="42" y="453"/>
                  <a:pt x="47" y="448"/>
                </a:cubicBezTo>
                <a:cubicBezTo>
                  <a:pt x="72" y="419"/>
                  <a:pt x="155" y="326"/>
                  <a:pt x="155" y="326"/>
                </a:cubicBezTo>
                <a:cubicBezTo>
                  <a:pt x="155" y="326"/>
                  <a:pt x="155" y="326"/>
                  <a:pt x="155" y="326"/>
                </a:cubicBezTo>
                <a:cubicBezTo>
                  <a:pt x="155" y="326"/>
                  <a:pt x="156" y="325"/>
                  <a:pt x="156" y="325"/>
                </a:cubicBezTo>
                <a:cubicBezTo>
                  <a:pt x="163" y="318"/>
                  <a:pt x="169" y="306"/>
                  <a:pt x="169" y="290"/>
                </a:cubicBezTo>
                <a:cubicBezTo>
                  <a:pt x="169" y="273"/>
                  <a:pt x="169" y="0"/>
                  <a:pt x="169" y="0"/>
                </a:cubicBezTo>
                <a:cubicBezTo>
                  <a:pt x="169" y="0"/>
                  <a:pt x="169" y="0"/>
                  <a:pt x="169" y="0"/>
                </a:cubicBezTo>
                <a:lnTo>
                  <a:pt x="8" y="0"/>
                </a:lnTo>
                <a:close/>
              </a:path>
            </a:pathLst>
          </a:custGeom>
          <a:gradFill>
            <a:gsLst>
              <a:gs pos="0">
                <a:schemeClr val="accent3"/>
              </a:gs>
              <a:gs pos="50000">
                <a:schemeClr val="accent3">
                  <a:lumMod val="50000"/>
                </a:schemeClr>
              </a:gs>
              <a:gs pos="69000">
                <a:schemeClr val="accent3"/>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7" name="Freeform 7"/>
          <p:cNvSpPr>
            <a:spLocks/>
          </p:cNvSpPr>
          <p:nvPr/>
        </p:nvSpPr>
        <p:spPr bwMode="auto">
          <a:xfrm>
            <a:off x="4571235" y="3112576"/>
            <a:ext cx="1373717" cy="2959100"/>
          </a:xfrm>
          <a:custGeom>
            <a:avLst/>
            <a:gdLst/>
            <a:ahLst/>
            <a:cxnLst>
              <a:cxn ang="0">
                <a:pos x="332" y="385"/>
              </a:cxn>
              <a:cxn ang="0">
                <a:pos x="319" y="352"/>
              </a:cxn>
              <a:cxn ang="0">
                <a:pos x="178" y="232"/>
              </a:cxn>
              <a:cxn ang="0">
                <a:pos x="163" y="194"/>
              </a:cxn>
              <a:cxn ang="0">
                <a:pos x="163" y="0"/>
              </a:cxn>
              <a:cxn ang="0">
                <a:pos x="2" y="0"/>
              </a:cxn>
              <a:cxn ang="0">
                <a:pos x="2" y="179"/>
              </a:cxn>
              <a:cxn ang="0">
                <a:pos x="59" y="248"/>
              </a:cxn>
              <a:cxn ang="0">
                <a:pos x="286" y="364"/>
              </a:cxn>
              <a:cxn ang="0">
                <a:pos x="300" y="392"/>
              </a:cxn>
              <a:cxn ang="0">
                <a:pos x="300" y="694"/>
              </a:cxn>
              <a:cxn ang="0">
                <a:pos x="328" y="717"/>
              </a:cxn>
              <a:cxn ang="0">
                <a:pos x="332" y="717"/>
              </a:cxn>
              <a:cxn ang="0">
                <a:pos x="332" y="385"/>
              </a:cxn>
            </a:cxnLst>
            <a:rect l="0" t="0" r="r" b="b"/>
            <a:pathLst>
              <a:path w="333" h="717">
                <a:moveTo>
                  <a:pt x="332" y="385"/>
                </a:moveTo>
                <a:cubicBezTo>
                  <a:pt x="332" y="367"/>
                  <a:pt x="324" y="358"/>
                  <a:pt x="319" y="352"/>
                </a:cubicBezTo>
                <a:cubicBezTo>
                  <a:pt x="290" y="323"/>
                  <a:pt x="178" y="232"/>
                  <a:pt x="178" y="232"/>
                </a:cubicBezTo>
                <a:cubicBezTo>
                  <a:pt x="172" y="224"/>
                  <a:pt x="163" y="212"/>
                  <a:pt x="163" y="194"/>
                </a:cubicBezTo>
                <a:cubicBezTo>
                  <a:pt x="163" y="0"/>
                  <a:pt x="163" y="0"/>
                  <a:pt x="163" y="0"/>
                </a:cubicBezTo>
                <a:cubicBezTo>
                  <a:pt x="2" y="0"/>
                  <a:pt x="2" y="0"/>
                  <a:pt x="2" y="0"/>
                </a:cubicBezTo>
                <a:cubicBezTo>
                  <a:pt x="2" y="179"/>
                  <a:pt x="2" y="179"/>
                  <a:pt x="2" y="179"/>
                </a:cubicBezTo>
                <a:cubicBezTo>
                  <a:pt x="0" y="213"/>
                  <a:pt x="32" y="234"/>
                  <a:pt x="59" y="248"/>
                </a:cubicBezTo>
                <a:cubicBezTo>
                  <a:pt x="91" y="263"/>
                  <a:pt x="244" y="340"/>
                  <a:pt x="286" y="364"/>
                </a:cubicBezTo>
                <a:cubicBezTo>
                  <a:pt x="299" y="372"/>
                  <a:pt x="300" y="386"/>
                  <a:pt x="300" y="392"/>
                </a:cubicBezTo>
                <a:cubicBezTo>
                  <a:pt x="300" y="694"/>
                  <a:pt x="300" y="694"/>
                  <a:pt x="300" y="694"/>
                </a:cubicBezTo>
                <a:cubicBezTo>
                  <a:pt x="328" y="717"/>
                  <a:pt x="328" y="717"/>
                  <a:pt x="328" y="717"/>
                </a:cubicBezTo>
                <a:cubicBezTo>
                  <a:pt x="332" y="717"/>
                  <a:pt x="332" y="717"/>
                  <a:pt x="332" y="717"/>
                </a:cubicBezTo>
                <a:cubicBezTo>
                  <a:pt x="332" y="692"/>
                  <a:pt x="333" y="386"/>
                  <a:pt x="332" y="385"/>
                </a:cubicBezTo>
              </a:path>
            </a:pathLst>
          </a:custGeom>
          <a:gradFill>
            <a:gsLst>
              <a:gs pos="0">
                <a:schemeClr val="accent1"/>
              </a:gs>
              <a:gs pos="50000">
                <a:schemeClr val="accent1">
                  <a:lumMod val="50000"/>
                </a:schemeClr>
              </a:gs>
              <a:gs pos="69000">
                <a:schemeClr val="accent1"/>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8" name="Freeform 8"/>
          <p:cNvSpPr>
            <a:spLocks noChangeAspect="1" noEditPoints="1"/>
          </p:cNvSpPr>
          <p:nvPr/>
        </p:nvSpPr>
        <p:spPr bwMode="auto">
          <a:xfrm>
            <a:off x="5206235" y="1279542"/>
            <a:ext cx="962208" cy="960120"/>
          </a:xfrm>
          <a:custGeom>
            <a:avLst/>
            <a:gdLst/>
            <a:ahLst/>
            <a:cxnLst>
              <a:cxn ang="0">
                <a:pos x="118" y="0"/>
              </a:cxn>
              <a:cxn ang="0">
                <a:pos x="0" y="118"/>
              </a:cxn>
              <a:cxn ang="0">
                <a:pos x="118" y="236"/>
              </a:cxn>
              <a:cxn ang="0">
                <a:pos x="236" y="118"/>
              </a:cxn>
              <a:cxn ang="0">
                <a:pos x="118" y="0"/>
              </a:cxn>
              <a:cxn ang="0">
                <a:pos x="118" y="190"/>
              </a:cxn>
              <a:cxn ang="0">
                <a:pos x="46" y="118"/>
              </a:cxn>
              <a:cxn ang="0">
                <a:pos x="118" y="46"/>
              </a:cxn>
              <a:cxn ang="0">
                <a:pos x="190" y="118"/>
              </a:cxn>
              <a:cxn ang="0">
                <a:pos x="118" y="190"/>
              </a:cxn>
            </a:cxnLst>
            <a:rect l="0" t="0" r="r" b="b"/>
            <a:pathLst>
              <a:path w="236" h="236">
                <a:moveTo>
                  <a:pt x="118" y="0"/>
                </a:moveTo>
                <a:cubicBezTo>
                  <a:pt x="52" y="0"/>
                  <a:pt x="0" y="53"/>
                  <a:pt x="0" y="118"/>
                </a:cubicBezTo>
                <a:cubicBezTo>
                  <a:pt x="0" y="184"/>
                  <a:pt x="52" y="236"/>
                  <a:pt x="118" y="236"/>
                </a:cubicBezTo>
                <a:cubicBezTo>
                  <a:pt x="183" y="236"/>
                  <a:pt x="236" y="184"/>
                  <a:pt x="236" y="118"/>
                </a:cubicBezTo>
                <a:cubicBezTo>
                  <a:pt x="236" y="53"/>
                  <a:pt x="183" y="0"/>
                  <a:pt x="118" y="0"/>
                </a:cubicBezTo>
                <a:close/>
                <a:moveTo>
                  <a:pt x="118" y="190"/>
                </a:moveTo>
                <a:cubicBezTo>
                  <a:pt x="78" y="190"/>
                  <a:pt x="46" y="158"/>
                  <a:pt x="46" y="118"/>
                </a:cubicBezTo>
                <a:cubicBezTo>
                  <a:pt x="46" y="79"/>
                  <a:pt x="78" y="46"/>
                  <a:pt x="118" y="46"/>
                </a:cubicBezTo>
                <a:cubicBezTo>
                  <a:pt x="157" y="46"/>
                  <a:pt x="190" y="79"/>
                  <a:pt x="190" y="118"/>
                </a:cubicBezTo>
                <a:cubicBezTo>
                  <a:pt x="190" y="158"/>
                  <a:pt x="157" y="190"/>
                  <a:pt x="118" y="190"/>
                </a:cubicBezTo>
                <a:close/>
              </a:path>
            </a:pathLst>
          </a:custGeom>
          <a:solidFill>
            <a:srgbClr val="ED7D3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79"/>
          <p:cNvSpPr>
            <a:spLocks noChangeAspect="1"/>
          </p:cNvSpPr>
          <p:nvPr/>
        </p:nvSpPr>
        <p:spPr>
          <a:xfrm>
            <a:off x="5272728" y="1348122"/>
            <a:ext cx="822960" cy="82296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9" name="Freeform 9"/>
          <p:cNvSpPr>
            <a:spLocks noChangeAspect="1" noEditPoints="1"/>
          </p:cNvSpPr>
          <p:nvPr/>
        </p:nvSpPr>
        <p:spPr bwMode="auto">
          <a:xfrm>
            <a:off x="4441249" y="2360725"/>
            <a:ext cx="957888" cy="960120"/>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7" y="110"/>
              </a:cxn>
              <a:cxn ang="0">
                <a:pos x="110" y="177"/>
              </a:cxn>
            </a:cxnLst>
            <a:rect l="0" t="0" r="r" b="b"/>
            <a:pathLst>
              <a:path w="220" h="220">
                <a:moveTo>
                  <a:pt x="110" y="0"/>
                </a:moveTo>
                <a:cubicBezTo>
                  <a:pt x="49" y="0"/>
                  <a:pt x="0" y="49"/>
                  <a:pt x="0" y="110"/>
                </a:cubicBezTo>
                <a:cubicBezTo>
                  <a:pt x="0" y="171"/>
                  <a:pt x="49"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7" y="43"/>
                  <a:pt x="177" y="73"/>
                  <a:pt x="177" y="110"/>
                </a:cubicBezTo>
                <a:cubicBezTo>
                  <a:pt x="177" y="147"/>
                  <a:pt x="147" y="177"/>
                  <a:pt x="110" y="177"/>
                </a:cubicBez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Freeform 78"/>
          <p:cNvSpPr>
            <a:spLocks noChangeAspect="1"/>
          </p:cNvSpPr>
          <p:nvPr/>
        </p:nvSpPr>
        <p:spPr>
          <a:xfrm>
            <a:off x="4508713" y="2426965"/>
            <a:ext cx="822960" cy="82296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50" name="Freeform 10"/>
          <p:cNvSpPr>
            <a:spLocks noChangeAspect="1" noEditPoints="1"/>
          </p:cNvSpPr>
          <p:nvPr/>
        </p:nvSpPr>
        <p:spPr bwMode="auto">
          <a:xfrm>
            <a:off x="5975636" y="1944377"/>
            <a:ext cx="960120" cy="960120"/>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8" y="110"/>
              </a:cxn>
              <a:cxn ang="0">
                <a:pos x="110" y="177"/>
              </a:cxn>
            </a:cxnLst>
            <a:rect l="0" t="0" r="r" b="b"/>
            <a:pathLst>
              <a:path w="220" h="220">
                <a:moveTo>
                  <a:pt x="110" y="0"/>
                </a:moveTo>
                <a:cubicBezTo>
                  <a:pt x="50" y="0"/>
                  <a:pt x="0" y="49"/>
                  <a:pt x="0" y="110"/>
                </a:cubicBezTo>
                <a:cubicBezTo>
                  <a:pt x="0" y="171"/>
                  <a:pt x="50"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8" y="43"/>
                  <a:pt x="178" y="73"/>
                  <a:pt x="178" y="110"/>
                </a:cubicBezTo>
                <a:cubicBezTo>
                  <a:pt x="178" y="147"/>
                  <a:pt x="148" y="177"/>
                  <a:pt x="110" y="177"/>
                </a:cubicBezTo>
                <a:close/>
              </a:path>
            </a:pathLst>
          </a:custGeom>
          <a:solidFill>
            <a:srgbClr val="A5A5A5"/>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82"/>
          <p:cNvSpPr>
            <a:spLocks noChangeAspect="1"/>
          </p:cNvSpPr>
          <p:nvPr/>
        </p:nvSpPr>
        <p:spPr>
          <a:xfrm>
            <a:off x="6035704" y="2012957"/>
            <a:ext cx="822960" cy="82296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51" name="Freeform 11"/>
          <p:cNvSpPr>
            <a:spLocks/>
          </p:cNvSpPr>
          <p:nvPr/>
        </p:nvSpPr>
        <p:spPr bwMode="auto">
          <a:xfrm>
            <a:off x="6229644" y="3243809"/>
            <a:ext cx="1350433" cy="2827867"/>
          </a:xfrm>
          <a:custGeom>
            <a:avLst/>
            <a:gdLst/>
            <a:ahLst/>
            <a:cxnLst>
              <a:cxn ang="0">
                <a:pos x="165" y="0"/>
              </a:cxn>
              <a:cxn ang="0">
                <a:pos x="165" y="162"/>
              </a:cxn>
              <a:cxn ang="0">
                <a:pos x="150" y="200"/>
              </a:cxn>
              <a:cxn ang="0">
                <a:pos x="14" y="320"/>
              </a:cxn>
              <a:cxn ang="0">
                <a:pos x="0" y="353"/>
              </a:cxn>
              <a:cxn ang="0">
                <a:pos x="0" y="685"/>
              </a:cxn>
              <a:cxn ang="0">
                <a:pos x="5" y="685"/>
              </a:cxn>
              <a:cxn ang="0">
                <a:pos x="33" y="662"/>
              </a:cxn>
              <a:cxn ang="0">
                <a:pos x="33" y="360"/>
              </a:cxn>
              <a:cxn ang="0">
                <a:pos x="47" y="332"/>
              </a:cxn>
              <a:cxn ang="0">
                <a:pos x="269" y="216"/>
              </a:cxn>
              <a:cxn ang="0">
                <a:pos x="327" y="147"/>
              </a:cxn>
              <a:cxn ang="0">
                <a:pos x="327" y="0"/>
              </a:cxn>
              <a:cxn ang="0">
                <a:pos x="165" y="0"/>
              </a:cxn>
            </a:cxnLst>
            <a:rect l="0" t="0" r="r" b="b"/>
            <a:pathLst>
              <a:path w="327" h="685">
                <a:moveTo>
                  <a:pt x="165" y="0"/>
                </a:moveTo>
                <a:cubicBezTo>
                  <a:pt x="165" y="162"/>
                  <a:pt x="165" y="162"/>
                  <a:pt x="165" y="162"/>
                </a:cubicBezTo>
                <a:cubicBezTo>
                  <a:pt x="165" y="180"/>
                  <a:pt x="157" y="192"/>
                  <a:pt x="150" y="200"/>
                </a:cubicBezTo>
                <a:cubicBezTo>
                  <a:pt x="150" y="200"/>
                  <a:pt x="42" y="291"/>
                  <a:pt x="14" y="320"/>
                </a:cubicBezTo>
                <a:cubicBezTo>
                  <a:pt x="9" y="326"/>
                  <a:pt x="1" y="335"/>
                  <a:pt x="0" y="353"/>
                </a:cubicBezTo>
                <a:cubicBezTo>
                  <a:pt x="0" y="354"/>
                  <a:pt x="0" y="660"/>
                  <a:pt x="0" y="685"/>
                </a:cubicBezTo>
                <a:cubicBezTo>
                  <a:pt x="5" y="685"/>
                  <a:pt x="5" y="685"/>
                  <a:pt x="5" y="685"/>
                </a:cubicBezTo>
                <a:cubicBezTo>
                  <a:pt x="33" y="662"/>
                  <a:pt x="33" y="662"/>
                  <a:pt x="33" y="662"/>
                </a:cubicBezTo>
                <a:cubicBezTo>
                  <a:pt x="33" y="360"/>
                  <a:pt x="33" y="360"/>
                  <a:pt x="33" y="360"/>
                </a:cubicBezTo>
                <a:cubicBezTo>
                  <a:pt x="33" y="354"/>
                  <a:pt x="34" y="340"/>
                  <a:pt x="47" y="332"/>
                </a:cubicBezTo>
                <a:cubicBezTo>
                  <a:pt x="88" y="308"/>
                  <a:pt x="238" y="232"/>
                  <a:pt x="269" y="216"/>
                </a:cubicBezTo>
                <a:cubicBezTo>
                  <a:pt x="296" y="202"/>
                  <a:pt x="327" y="180"/>
                  <a:pt x="327" y="147"/>
                </a:cubicBezTo>
                <a:cubicBezTo>
                  <a:pt x="327" y="0"/>
                  <a:pt x="327" y="0"/>
                  <a:pt x="327" y="0"/>
                </a:cubicBezTo>
                <a:lnTo>
                  <a:pt x="165" y="0"/>
                </a:lnTo>
                <a:close/>
              </a:path>
            </a:pathLst>
          </a:custGeom>
          <a:gradFill>
            <a:gsLst>
              <a:gs pos="0">
                <a:schemeClr val="accent4"/>
              </a:gs>
              <a:gs pos="50000">
                <a:schemeClr val="accent4">
                  <a:lumMod val="50000"/>
                </a:schemeClr>
              </a:gs>
              <a:gs pos="69000">
                <a:schemeClr val="accent4"/>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noChangeAspect="1" noEditPoints="1"/>
          </p:cNvSpPr>
          <p:nvPr/>
        </p:nvSpPr>
        <p:spPr bwMode="auto">
          <a:xfrm>
            <a:off x="6776990" y="2509325"/>
            <a:ext cx="960120" cy="960120"/>
          </a:xfrm>
          <a:custGeom>
            <a:avLst/>
            <a:gdLst/>
            <a:ahLst/>
            <a:cxnLst>
              <a:cxn ang="0">
                <a:pos x="110" y="0"/>
              </a:cxn>
              <a:cxn ang="0">
                <a:pos x="0" y="110"/>
              </a:cxn>
              <a:cxn ang="0">
                <a:pos x="110" y="220"/>
              </a:cxn>
              <a:cxn ang="0">
                <a:pos x="220" y="110"/>
              </a:cxn>
              <a:cxn ang="0">
                <a:pos x="110" y="0"/>
              </a:cxn>
              <a:cxn ang="0">
                <a:pos x="110" y="177"/>
              </a:cxn>
              <a:cxn ang="0">
                <a:pos x="43" y="110"/>
              </a:cxn>
              <a:cxn ang="0">
                <a:pos x="110" y="42"/>
              </a:cxn>
              <a:cxn ang="0">
                <a:pos x="177" y="110"/>
              </a:cxn>
              <a:cxn ang="0">
                <a:pos x="110" y="177"/>
              </a:cxn>
            </a:cxnLst>
            <a:rect l="0" t="0" r="r" b="b"/>
            <a:pathLst>
              <a:path w="220" h="220">
                <a:moveTo>
                  <a:pt x="110" y="0"/>
                </a:moveTo>
                <a:cubicBezTo>
                  <a:pt x="49" y="0"/>
                  <a:pt x="0" y="49"/>
                  <a:pt x="0" y="110"/>
                </a:cubicBezTo>
                <a:cubicBezTo>
                  <a:pt x="0" y="170"/>
                  <a:pt x="49" y="220"/>
                  <a:pt x="110" y="220"/>
                </a:cubicBezTo>
                <a:cubicBezTo>
                  <a:pt x="170" y="220"/>
                  <a:pt x="220" y="170"/>
                  <a:pt x="220" y="110"/>
                </a:cubicBezTo>
                <a:cubicBezTo>
                  <a:pt x="220" y="49"/>
                  <a:pt x="170" y="0"/>
                  <a:pt x="110" y="0"/>
                </a:cubicBezTo>
                <a:close/>
                <a:moveTo>
                  <a:pt x="110" y="177"/>
                </a:moveTo>
                <a:cubicBezTo>
                  <a:pt x="73" y="177"/>
                  <a:pt x="43" y="147"/>
                  <a:pt x="43" y="110"/>
                </a:cubicBezTo>
                <a:cubicBezTo>
                  <a:pt x="43" y="73"/>
                  <a:pt x="73" y="42"/>
                  <a:pt x="110" y="42"/>
                </a:cubicBezTo>
                <a:cubicBezTo>
                  <a:pt x="147" y="42"/>
                  <a:pt x="177" y="73"/>
                  <a:pt x="177" y="110"/>
                </a:cubicBezTo>
                <a:cubicBezTo>
                  <a:pt x="177" y="147"/>
                  <a:pt x="147" y="177"/>
                  <a:pt x="110" y="177"/>
                </a:cubicBezTo>
                <a:close/>
              </a:path>
            </a:pathLst>
          </a:custGeom>
          <a:solidFill>
            <a:srgbClr val="FFC00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83"/>
          <p:cNvSpPr>
            <a:spLocks noChangeAspect="1"/>
          </p:cNvSpPr>
          <p:nvPr/>
        </p:nvSpPr>
        <p:spPr>
          <a:xfrm>
            <a:off x="6844824" y="2577905"/>
            <a:ext cx="822960" cy="82296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 name="Group 66"/>
          <p:cNvGrpSpPr/>
          <p:nvPr/>
        </p:nvGrpSpPr>
        <p:grpSpPr>
          <a:xfrm>
            <a:off x="5806309" y="5887523"/>
            <a:ext cx="560153" cy="663575"/>
            <a:chOff x="4381885" y="3588430"/>
            <a:chExt cx="373882" cy="442912"/>
          </a:xfrm>
        </p:grpSpPr>
        <p:sp>
          <p:nvSpPr>
            <p:cNvPr id="68" name="Freeform 19"/>
            <p:cNvSpPr>
              <a:spLocks/>
            </p:cNvSpPr>
            <p:nvPr/>
          </p:nvSpPr>
          <p:spPr bwMode="auto">
            <a:xfrm>
              <a:off x="4580994" y="3640817"/>
              <a:ext cx="160338" cy="384175"/>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0"/>
            <p:cNvSpPr>
              <a:spLocks/>
            </p:cNvSpPr>
            <p:nvPr/>
          </p:nvSpPr>
          <p:spPr bwMode="auto">
            <a:xfrm>
              <a:off x="4475163" y="3640817"/>
              <a:ext cx="192088" cy="390525"/>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1"/>
            <p:cNvSpPr>
              <a:spLocks/>
            </p:cNvSpPr>
            <p:nvPr/>
          </p:nvSpPr>
          <p:spPr bwMode="auto">
            <a:xfrm>
              <a:off x="4398142" y="3640817"/>
              <a:ext cx="160338" cy="384175"/>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3"/>
            <p:cNvSpPr>
              <a:spLocks/>
            </p:cNvSpPr>
            <p:nvPr/>
          </p:nvSpPr>
          <p:spPr bwMode="auto">
            <a:xfrm>
              <a:off x="4381885" y="3618592"/>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4"/>
            <p:cNvSpPr>
              <a:spLocks/>
            </p:cNvSpPr>
            <p:nvPr/>
          </p:nvSpPr>
          <p:spPr bwMode="auto">
            <a:xfrm>
              <a:off x="4612892" y="3621767"/>
              <a:ext cx="142875" cy="255588"/>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5"/>
            <p:cNvSpPr>
              <a:spLocks/>
            </p:cNvSpPr>
            <p:nvPr/>
          </p:nvSpPr>
          <p:spPr bwMode="auto">
            <a:xfrm>
              <a:off x="4467225" y="3588430"/>
              <a:ext cx="206375" cy="288925"/>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4" name="Group 93"/>
          <p:cNvGrpSpPr/>
          <p:nvPr/>
        </p:nvGrpSpPr>
        <p:grpSpPr>
          <a:xfrm>
            <a:off x="201081" y="3899975"/>
            <a:ext cx="3200873" cy="1546420"/>
            <a:chOff x="1156263" y="4638938"/>
            <a:chExt cx="2151571" cy="1546420"/>
          </a:xfrm>
        </p:grpSpPr>
        <p:sp>
          <p:nvSpPr>
            <p:cNvPr id="95" name="TextBox 94"/>
            <p:cNvSpPr txBox="1"/>
            <p:nvPr/>
          </p:nvSpPr>
          <p:spPr>
            <a:xfrm>
              <a:off x="1156263" y="5108140"/>
              <a:ext cx="2150661" cy="1077218"/>
            </a:xfrm>
            <a:prstGeom prst="rect">
              <a:avLst/>
            </a:prstGeom>
            <a:noFill/>
          </p:spPr>
          <p:txBody>
            <a:bodyPr wrap="square" lIns="0" tIns="0" rIns="0" bIns="0" rtlCol="0" anchor="t">
              <a:spAutoFit/>
            </a:bodyPr>
            <a:lstStyle/>
            <a:p>
              <a:pPr algn="r"/>
              <a:r>
                <a:rPr lang="en-US" sz="1400" dirty="0">
                  <a:solidFill>
                    <a:schemeClr val="bg2">
                      <a:lumMod val="10000"/>
                    </a:schemeClr>
                  </a:solidFill>
                </a:rPr>
                <a:t>Detail your key points here, and reference a graphic that supports these points. What problem does your * fix? How does your * make life easier? Or is your * just really cool? Be creative and be unique! </a:t>
              </a:r>
              <a:endParaRPr lang="en-US" sz="1400" dirty="0">
                <a:solidFill>
                  <a:schemeClr val="bg2">
                    <a:lumMod val="10000"/>
                  </a:schemeClr>
                </a:solidFill>
                <a:cs typeface="Estrangelo Edessa" panose="03080600000000000000" pitchFamily="66" charset="0"/>
              </a:endParaRPr>
            </a:p>
          </p:txBody>
        </p:sp>
        <p:sp>
          <p:nvSpPr>
            <p:cNvPr id="96" name="Rectangle 95"/>
            <p:cNvSpPr/>
            <p:nvPr/>
          </p:nvSpPr>
          <p:spPr>
            <a:xfrm>
              <a:off x="1709760" y="4638938"/>
              <a:ext cx="1598074" cy="369332"/>
            </a:xfrm>
            <a:prstGeom prst="rect">
              <a:avLst/>
            </a:prstGeom>
            <a:solidFill>
              <a:srgbClr val="00B0F0"/>
            </a:solidFill>
            <a:ln w="1270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97" name="Group 96"/>
          <p:cNvGrpSpPr/>
          <p:nvPr/>
        </p:nvGrpSpPr>
        <p:grpSpPr>
          <a:xfrm>
            <a:off x="366109" y="1660216"/>
            <a:ext cx="3096115" cy="1546420"/>
            <a:chOff x="1156263" y="4638938"/>
            <a:chExt cx="2158310" cy="1546420"/>
          </a:xfrm>
        </p:grpSpPr>
        <p:sp>
          <p:nvSpPr>
            <p:cNvPr id="98" name="TextBox 97"/>
            <p:cNvSpPr txBox="1"/>
            <p:nvPr/>
          </p:nvSpPr>
          <p:spPr>
            <a:xfrm>
              <a:off x="1156263" y="5108140"/>
              <a:ext cx="2150661" cy="1077218"/>
            </a:xfrm>
            <a:prstGeom prst="rect">
              <a:avLst/>
            </a:prstGeom>
            <a:noFill/>
          </p:spPr>
          <p:txBody>
            <a:bodyPr wrap="square" lIns="0" tIns="0" rIns="0" bIns="0" rtlCol="0" anchor="t">
              <a:spAutoFit/>
            </a:bodyPr>
            <a:lstStyle/>
            <a:p>
              <a:pPr algn="r"/>
              <a:r>
                <a:rPr lang="en-US" sz="1400" dirty="0">
                  <a:solidFill>
                    <a:schemeClr val="bg2">
                      <a:lumMod val="10000"/>
                    </a:schemeClr>
                  </a:solidFill>
                </a:rPr>
                <a:t>Detail your key points here, and reference a graphic that supports these points. What problem does your * fix? How does your * make life easier? Or is your * just really cool? Be creative and be unique! </a:t>
              </a:r>
              <a:endParaRPr lang="en-US" sz="1400" dirty="0">
                <a:solidFill>
                  <a:schemeClr val="bg2">
                    <a:lumMod val="10000"/>
                  </a:schemeClr>
                </a:solidFill>
                <a:cs typeface="Estrangelo Edessa" panose="03080600000000000000" pitchFamily="66" charset="0"/>
              </a:endParaRPr>
            </a:p>
          </p:txBody>
        </p:sp>
        <p:sp>
          <p:nvSpPr>
            <p:cNvPr id="99" name="Rectangle 98"/>
            <p:cNvSpPr/>
            <p:nvPr/>
          </p:nvSpPr>
          <p:spPr>
            <a:xfrm>
              <a:off x="1657253" y="4638938"/>
              <a:ext cx="1657320" cy="369332"/>
            </a:xfrm>
            <a:prstGeom prst="rect">
              <a:avLst/>
            </a:prstGeom>
            <a:solidFill>
              <a:srgbClr val="ED7D31"/>
            </a:solidFill>
            <a:ln w="1270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0" name="Group 99"/>
          <p:cNvGrpSpPr/>
          <p:nvPr/>
        </p:nvGrpSpPr>
        <p:grpSpPr>
          <a:xfrm>
            <a:off x="8295176" y="1692250"/>
            <a:ext cx="3302359" cy="1964769"/>
            <a:chOff x="1156263" y="4615604"/>
            <a:chExt cx="2150661" cy="2119106"/>
          </a:xfrm>
        </p:grpSpPr>
        <p:sp>
          <p:nvSpPr>
            <p:cNvPr id="101" name="TextBox 100"/>
            <p:cNvSpPr txBox="1"/>
            <p:nvPr/>
          </p:nvSpPr>
          <p:spPr>
            <a:xfrm>
              <a:off x="1156263" y="5108140"/>
              <a:ext cx="2150661" cy="1626570"/>
            </a:xfrm>
            <a:prstGeom prst="rect">
              <a:avLst/>
            </a:prstGeom>
            <a:noFill/>
          </p:spPr>
          <p:txBody>
            <a:bodyPr wrap="square" lIns="0" tIns="0" rIns="0" bIns="0" rtlCol="0" anchor="t">
              <a:spAutoFit/>
            </a:bodyPr>
            <a:lstStyle/>
            <a:p>
              <a:r>
                <a:rPr lang="en-US" sz="1400" dirty="0">
                  <a:solidFill>
                    <a:schemeClr val="bg2">
                      <a:lumMod val="10000"/>
                    </a:schemeClr>
                  </a:solidFill>
                </a:rPr>
                <a:t>Use this text box to describe the images to the right. To change these images, right click anywhere within the image, then choose “format picture” from the drop down menu. Click the “fill” icon in the right screen, then click the File button to browse and find your image. </a:t>
              </a:r>
              <a:endParaRPr lang="en-US" sz="1333" dirty="0">
                <a:solidFill>
                  <a:schemeClr val="bg2">
                    <a:lumMod val="10000"/>
                  </a:schemeClr>
                </a:solidFill>
              </a:endParaRPr>
            </a:p>
          </p:txBody>
        </p:sp>
        <p:sp>
          <p:nvSpPr>
            <p:cNvPr id="102" name="Rectangle 101"/>
            <p:cNvSpPr/>
            <p:nvPr/>
          </p:nvSpPr>
          <p:spPr>
            <a:xfrm>
              <a:off x="1156323" y="4615604"/>
              <a:ext cx="1548308" cy="398344"/>
            </a:xfrm>
            <a:prstGeom prst="rect">
              <a:avLst/>
            </a:prstGeom>
            <a:solidFill>
              <a:srgbClr val="A5A5A5"/>
            </a:solidFill>
            <a:ln w="12700">
              <a:solidFill>
                <a:schemeClr val="bg1"/>
              </a:solidFill>
            </a:ln>
            <a:effectLst>
              <a:outerShdw blurRad="50800" dist="38100" dir="8100000" algn="tr" rotWithShape="0">
                <a:prstClr val="black">
                  <a:alpha val="40000"/>
                </a:prstClr>
              </a:outerShdw>
            </a:effectLst>
          </p:spPr>
          <p:txBody>
            <a:bodyPr wrap="none">
              <a:spAutoFit/>
            </a:bodyPr>
            <a:lstStyle/>
            <a:p>
              <a:pPr algn="ctr" defTabSz="1450940"/>
              <a:r>
                <a:rPr lang="en-US" dirty="0">
                  <a:solidFill>
                    <a:schemeClr val="bg2">
                      <a:lumMod val="10000"/>
                    </a:schemeClr>
                  </a:solidFill>
                  <a:ea typeface="Open Sans" pitchFamily="34" charset="0"/>
                  <a:cs typeface="Open Sans" pitchFamily="34" charset="0"/>
                </a:rPr>
                <a:t>Lorem Ipsum</a:t>
              </a:r>
            </a:p>
          </p:txBody>
        </p:sp>
      </p:grpSp>
      <p:grpSp>
        <p:nvGrpSpPr>
          <p:cNvPr id="103" name="Group 102"/>
          <p:cNvGrpSpPr/>
          <p:nvPr/>
        </p:nvGrpSpPr>
        <p:grpSpPr>
          <a:xfrm>
            <a:off x="8554774" y="4229851"/>
            <a:ext cx="3115842" cy="1977307"/>
            <a:chOff x="1148630" y="4638938"/>
            <a:chExt cx="2158294" cy="1977307"/>
          </a:xfrm>
        </p:grpSpPr>
        <p:sp>
          <p:nvSpPr>
            <p:cNvPr id="104" name="TextBox 103"/>
            <p:cNvSpPr txBox="1"/>
            <p:nvPr/>
          </p:nvSpPr>
          <p:spPr>
            <a:xfrm>
              <a:off x="1156263" y="5108140"/>
              <a:ext cx="2150661" cy="1508105"/>
            </a:xfrm>
            <a:prstGeom prst="rect">
              <a:avLst/>
            </a:prstGeom>
            <a:noFill/>
          </p:spPr>
          <p:txBody>
            <a:bodyPr wrap="square" lIns="0" tIns="0" rIns="0" bIns="0" rtlCol="0" anchor="t">
              <a:spAutoFit/>
            </a:bodyPr>
            <a:lstStyle/>
            <a:p>
              <a:r>
                <a:rPr lang="en-US" sz="1400" dirty="0">
                  <a:solidFill>
                    <a:schemeClr val="bg2">
                      <a:lumMod val="10000"/>
                    </a:schemeClr>
                  </a:solidFill>
                </a:rPr>
                <a:t>Use this text box to describe the images to the right. To change these images, right click anywhere within the image, then choose “format picture” from the drop down menu. Click the “fill” icon in the right screen, then click the File button to browse and find your image. </a:t>
              </a:r>
              <a:endParaRPr lang="en-US" sz="1333" dirty="0">
                <a:solidFill>
                  <a:schemeClr val="bg2">
                    <a:lumMod val="10000"/>
                  </a:schemeClr>
                </a:solidFill>
              </a:endParaRPr>
            </a:p>
          </p:txBody>
        </p:sp>
        <p:sp>
          <p:nvSpPr>
            <p:cNvPr id="105" name="Rectangle 104"/>
            <p:cNvSpPr/>
            <p:nvPr/>
          </p:nvSpPr>
          <p:spPr>
            <a:xfrm>
              <a:off x="1148630" y="4638938"/>
              <a:ext cx="1646815" cy="369332"/>
            </a:xfrm>
            <a:prstGeom prst="rect">
              <a:avLst/>
            </a:prstGeom>
            <a:solidFill>
              <a:srgbClr val="FFC000"/>
            </a:solidFill>
            <a:ln w="12700">
              <a:solidFill>
                <a:schemeClr val="bg1"/>
              </a:solidFill>
            </a:ln>
            <a:effectLst>
              <a:outerShdw blurRad="50800" dist="38100" dir="8100000" algn="tr" rotWithShape="0">
                <a:prstClr val="black">
                  <a:alpha val="40000"/>
                </a:prstClr>
              </a:outerShdw>
            </a:effectLst>
          </p:spPr>
          <p:txBody>
            <a:bodyPr wrap="square">
              <a:spAutoFit/>
            </a:bodyPr>
            <a:lstStyle/>
            <a:p>
              <a:pPr algn="ctr" defTabSz="1450940"/>
              <a:r>
                <a:rPr lang="en-US" dirty="0">
                  <a:solidFill>
                    <a:schemeClr val="bg2">
                      <a:lumMod val="10000"/>
                    </a:schemeClr>
                  </a:solidFill>
                  <a:ea typeface="Open Sans" pitchFamily="34" charset="0"/>
                  <a:cs typeface="Open Sans" pitchFamily="34" charset="0"/>
                </a:rPr>
                <a:t>Lorem Ipsum</a:t>
              </a:r>
            </a:p>
          </p:txBody>
        </p:sp>
      </p:grpSp>
      <p:grpSp>
        <p:nvGrpSpPr>
          <p:cNvPr id="54" name="Group 53"/>
          <p:cNvGrpSpPr/>
          <p:nvPr/>
        </p:nvGrpSpPr>
        <p:grpSpPr>
          <a:xfrm rot="3110647">
            <a:off x="3846485" y="2918052"/>
            <a:ext cx="228600" cy="1102786"/>
            <a:chOff x="4120012" y="4272650"/>
            <a:chExt cx="228600" cy="1102786"/>
          </a:xfrm>
          <a:solidFill>
            <a:srgbClr val="00AFEE"/>
          </a:solidFill>
        </p:grpSpPr>
        <p:sp>
          <p:nvSpPr>
            <p:cNvPr id="55" name="Oval 54"/>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4120012" y="4272650"/>
              <a:ext cx="228600" cy="1102786"/>
              <a:chOff x="4120012" y="4272650"/>
              <a:chExt cx="228600" cy="1102786"/>
            </a:xfrm>
            <a:grpFill/>
          </p:grpSpPr>
          <p:sp>
            <p:nvSpPr>
              <p:cNvPr id="57" name="Oval 56"/>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1" name="Group 60"/>
          <p:cNvGrpSpPr/>
          <p:nvPr/>
        </p:nvGrpSpPr>
        <p:grpSpPr>
          <a:xfrm rot="5174495">
            <a:off x="4129237" y="1233753"/>
            <a:ext cx="228600" cy="1102786"/>
            <a:chOff x="4120012" y="4272650"/>
            <a:chExt cx="228600" cy="1102786"/>
          </a:xfrm>
        </p:grpSpPr>
        <p:sp>
          <p:nvSpPr>
            <p:cNvPr id="62" name="Oval 61"/>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4120012" y="4272650"/>
              <a:ext cx="228600" cy="1102786"/>
              <a:chOff x="4120012" y="4272650"/>
              <a:chExt cx="228600" cy="1102786"/>
            </a:xfrm>
          </p:grpSpPr>
          <p:sp>
            <p:nvSpPr>
              <p:cNvPr id="64" name="Oval 6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Oval 64"/>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4" name="Group 73"/>
          <p:cNvGrpSpPr/>
          <p:nvPr/>
        </p:nvGrpSpPr>
        <p:grpSpPr>
          <a:xfrm rot="18830584">
            <a:off x="7951283" y="3188088"/>
            <a:ext cx="228600" cy="1102786"/>
            <a:chOff x="4120012" y="4272650"/>
            <a:chExt cx="228600" cy="1102786"/>
          </a:xfrm>
          <a:solidFill>
            <a:srgbClr val="FFC000"/>
          </a:solidFill>
        </p:grpSpPr>
        <p:sp>
          <p:nvSpPr>
            <p:cNvPr id="76" name="Oval 7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p:nvPr/>
          </p:nvGrpSpPr>
          <p:grpSpPr>
            <a:xfrm>
              <a:off x="4120012" y="4272650"/>
              <a:ext cx="228600" cy="1102786"/>
              <a:chOff x="4120012" y="4272650"/>
              <a:chExt cx="228600" cy="1102786"/>
            </a:xfrm>
            <a:grpFill/>
          </p:grpSpPr>
          <p:sp>
            <p:nvSpPr>
              <p:cNvPr id="78" name="Oval 7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Oval 81"/>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7" name="Group 86"/>
          <p:cNvGrpSpPr/>
          <p:nvPr/>
        </p:nvGrpSpPr>
        <p:grpSpPr>
          <a:xfrm rot="15366585">
            <a:off x="7469924" y="1487387"/>
            <a:ext cx="228600" cy="1102786"/>
            <a:chOff x="4120012" y="4272650"/>
            <a:chExt cx="228600" cy="1102786"/>
          </a:xfrm>
          <a:solidFill>
            <a:srgbClr val="A5A5A5"/>
          </a:solidFill>
        </p:grpSpPr>
        <p:sp>
          <p:nvSpPr>
            <p:cNvPr id="88" name="Oval 8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4120012" y="4272650"/>
              <a:ext cx="228600" cy="1102786"/>
              <a:chOff x="4120012" y="4272650"/>
              <a:chExt cx="228600" cy="1102786"/>
            </a:xfrm>
            <a:grpFill/>
          </p:grpSpPr>
          <p:sp>
            <p:nvSpPr>
              <p:cNvPr id="90" name="Oval 8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Oval 9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7" name="Group 66"/>
          <p:cNvGrpSpPr/>
          <p:nvPr/>
        </p:nvGrpSpPr>
        <p:grpSpPr>
          <a:xfrm>
            <a:off x="127357" y="-21594"/>
            <a:ext cx="2524868" cy="613385"/>
            <a:chOff x="127357" y="-6354"/>
            <a:chExt cx="2524868" cy="613385"/>
          </a:xfrm>
        </p:grpSpPr>
        <p:sp>
          <p:nvSpPr>
            <p:cNvPr id="75" name="Round Same Side Corner Rectangle 74"/>
            <p:cNvSpPr/>
            <p:nvPr/>
          </p:nvSpPr>
          <p:spPr bwMode="auto">
            <a:xfrm rot="10800000" flipH="1">
              <a:off x="127357" y="-6354"/>
              <a:ext cx="2524868" cy="613385"/>
            </a:xfrm>
            <a:prstGeom prst="round2SameRect">
              <a:avLst>
                <a:gd name="adj1" fmla="val 35205"/>
                <a:gd name="adj2" fmla="val 0"/>
              </a:avLst>
            </a:prstGeom>
            <a:solidFill>
              <a:schemeClr val="accent1">
                <a:alpha val="75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1696664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4" fill="hold" grpId="0" nodeType="afterEffect">
                                  <p:stCondLst>
                                    <p:cond delay="0"/>
                                  </p:stCondLst>
                                  <p:childTnLst>
                                    <p:set>
                                      <p:cBhvr>
                                        <p:cTn id="15" dur="1" fill="hold">
                                          <p:stCondLst>
                                            <p:cond delay="0"/>
                                          </p:stCondLst>
                                        </p:cTn>
                                        <p:tgtEl>
                                          <p:spTgt spid="10247"/>
                                        </p:tgtEl>
                                        <p:attrNameLst>
                                          <p:attrName>style.visibility</p:attrName>
                                        </p:attrNameLst>
                                      </p:cBhvr>
                                      <p:to>
                                        <p:strVal val="visible"/>
                                      </p:to>
                                    </p:set>
                                    <p:animEffect transition="in" filter="wipe(down)">
                                      <p:cBhvr>
                                        <p:cTn id="16" dur="750"/>
                                        <p:tgtEl>
                                          <p:spTgt spid="10247"/>
                                        </p:tgtEl>
                                      </p:cBhvr>
                                    </p:animEffect>
                                  </p:childTnLst>
                                </p:cTn>
                              </p:par>
                            </p:childTnLst>
                          </p:cTn>
                        </p:par>
                        <p:par>
                          <p:cTn id="17" fill="hold">
                            <p:stCondLst>
                              <p:cond delay="2250"/>
                            </p:stCondLst>
                            <p:childTnLst>
                              <p:par>
                                <p:cTn id="18" presetID="53" presetClass="entr" presetSubtype="16" fill="hold" grpId="0" nodeType="afterEffect">
                                  <p:stCondLst>
                                    <p:cond delay="0"/>
                                  </p:stCondLst>
                                  <p:childTnLst>
                                    <p:set>
                                      <p:cBhvr>
                                        <p:cTn id="19" dur="1" fill="hold">
                                          <p:stCondLst>
                                            <p:cond delay="0"/>
                                          </p:stCondLst>
                                        </p:cTn>
                                        <p:tgtEl>
                                          <p:spTgt spid="10249"/>
                                        </p:tgtEl>
                                        <p:attrNameLst>
                                          <p:attrName>style.visibility</p:attrName>
                                        </p:attrNameLst>
                                      </p:cBhvr>
                                      <p:to>
                                        <p:strVal val="visible"/>
                                      </p:to>
                                    </p:set>
                                    <p:anim calcmode="lin" valueType="num">
                                      <p:cBhvr>
                                        <p:cTn id="20" dur="500" fill="hold"/>
                                        <p:tgtEl>
                                          <p:spTgt spid="10249"/>
                                        </p:tgtEl>
                                        <p:attrNameLst>
                                          <p:attrName>ppt_w</p:attrName>
                                        </p:attrNameLst>
                                      </p:cBhvr>
                                      <p:tavLst>
                                        <p:tav tm="0">
                                          <p:val>
                                            <p:fltVal val="0"/>
                                          </p:val>
                                        </p:tav>
                                        <p:tav tm="100000">
                                          <p:val>
                                            <p:strVal val="#ppt_w"/>
                                          </p:val>
                                        </p:tav>
                                      </p:tavLst>
                                    </p:anim>
                                    <p:anim calcmode="lin" valueType="num">
                                      <p:cBhvr>
                                        <p:cTn id="21" dur="500" fill="hold"/>
                                        <p:tgtEl>
                                          <p:spTgt spid="10249"/>
                                        </p:tgtEl>
                                        <p:attrNameLst>
                                          <p:attrName>ppt_h</p:attrName>
                                        </p:attrNameLst>
                                      </p:cBhvr>
                                      <p:tavLst>
                                        <p:tav tm="0">
                                          <p:val>
                                            <p:fltVal val="0"/>
                                          </p:val>
                                        </p:tav>
                                        <p:tav tm="100000">
                                          <p:val>
                                            <p:strVal val="#ppt_h"/>
                                          </p:val>
                                        </p:tav>
                                      </p:tavLst>
                                    </p:anim>
                                    <p:animEffect transition="in" filter="fade">
                                      <p:cBhvr>
                                        <p:cTn id="22" dur="500"/>
                                        <p:tgtEl>
                                          <p:spTgt spid="10249"/>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79"/>
                                        </p:tgtEl>
                                        <p:attrNameLst>
                                          <p:attrName>style.visibility</p:attrName>
                                        </p:attrNameLst>
                                      </p:cBhvr>
                                      <p:to>
                                        <p:strVal val="visible"/>
                                      </p:to>
                                    </p:set>
                                    <p:anim calcmode="lin" valueType="num">
                                      <p:cBhvr>
                                        <p:cTn id="26" dur="500" fill="hold"/>
                                        <p:tgtEl>
                                          <p:spTgt spid="79"/>
                                        </p:tgtEl>
                                        <p:attrNameLst>
                                          <p:attrName>ppt_w</p:attrName>
                                        </p:attrNameLst>
                                      </p:cBhvr>
                                      <p:tavLst>
                                        <p:tav tm="0">
                                          <p:val>
                                            <p:fltVal val="0"/>
                                          </p:val>
                                        </p:tav>
                                        <p:tav tm="100000">
                                          <p:val>
                                            <p:strVal val="#ppt_w"/>
                                          </p:val>
                                        </p:tav>
                                      </p:tavLst>
                                    </p:anim>
                                    <p:anim calcmode="lin" valueType="num">
                                      <p:cBhvr>
                                        <p:cTn id="27" dur="500" fill="hold"/>
                                        <p:tgtEl>
                                          <p:spTgt spid="79"/>
                                        </p:tgtEl>
                                        <p:attrNameLst>
                                          <p:attrName>ppt_h</p:attrName>
                                        </p:attrNameLst>
                                      </p:cBhvr>
                                      <p:tavLst>
                                        <p:tav tm="0">
                                          <p:val>
                                            <p:fltVal val="0"/>
                                          </p:val>
                                        </p:tav>
                                        <p:tav tm="100000">
                                          <p:val>
                                            <p:strVal val="#ppt_h"/>
                                          </p:val>
                                        </p:tav>
                                      </p:tavLst>
                                    </p:anim>
                                    <p:animEffect transition="in" filter="fade">
                                      <p:cBhvr>
                                        <p:cTn id="28" dur="500"/>
                                        <p:tgtEl>
                                          <p:spTgt spid="79"/>
                                        </p:tgtEl>
                                      </p:cBhvr>
                                    </p:animEffect>
                                  </p:childTnLst>
                                </p:cTn>
                              </p:par>
                            </p:childTnLst>
                          </p:cTn>
                        </p:par>
                        <p:par>
                          <p:cTn id="29" fill="hold">
                            <p:stCondLst>
                              <p:cond delay="3250"/>
                            </p:stCondLst>
                            <p:childTnLst>
                              <p:par>
                                <p:cTn id="30" presetID="22" presetClass="entr" presetSubtype="2" fill="hold" nodeType="afterEffect">
                                  <p:stCondLst>
                                    <p:cond delay="0"/>
                                  </p:stCondLst>
                                  <p:childTnLst>
                                    <p:set>
                                      <p:cBhvr>
                                        <p:cTn id="31" dur="1" fill="hold">
                                          <p:stCondLst>
                                            <p:cond delay="0"/>
                                          </p:stCondLst>
                                        </p:cTn>
                                        <p:tgtEl>
                                          <p:spTgt spid="54"/>
                                        </p:tgtEl>
                                        <p:attrNameLst>
                                          <p:attrName>style.visibility</p:attrName>
                                        </p:attrNameLst>
                                      </p:cBhvr>
                                      <p:to>
                                        <p:strVal val="visible"/>
                                      </p:to>
                                    </p:set>
                                    <p:animEffect transition="in" filter="wipe(right)">
                                      <p:cBhvr>
                                        <p:cTn id="32" dur="500"/>
                                        <p:tgtEl>
                                          <p:spTgt spid="54"/>
                                        </p:tgtEl>
                                      </p:cBhvr>
                                    </p:animEffect>
                                  </p:childTnLst>
                                </p:cTn>
                              </p:par>
                            </p:childTnLst>
                          </p:cTn>
                        </p:par>
                        <p:par>
                          <p:cTn id="33" fill="hold">
                            <p:stCondLst>
                              <p:cond delay="3750"/>
                            </p:stCondLst>
                            <p:childTnLst>
                              <p:par>
                                <p:cTn id="34" presetID="22" presetClass="entr" presetSubtype="2" fill="hold" nodeType="afterEffect">
                                  <p:stCondLst>
                                    <p:cond delay="0"/>
                                  </p:stCondLst>
                                  <p:childTnLst>
                                    <p:set>
                                      <p:cBhvr>
                                        <p:cTn id="35" dur="1" fill="hold">
                                          <p:stCondLst>
                                            <p:cond delay="0"/>
                                          </p:stCondLst>
                                        </p:cTn>
                                        <p:tgtEl>
                                          <p:spTgt spid="94"/>
                                        </p:tgtEl>
                                        <p:attrNameLst>
                                          <p:attrName>style.visibility</p:attrName>
                                        </p:attrNameLst>
                                      </p:cBhvr>
                                      <p:to>
                                        <p:strVal val="visible"/>
                                      </p:to>
                                    </p:set>
                                    <p:animEffect transition="in" filter="wipe(right)">
                                      <p:cBhvr>
                                        <p:cTn id="36" dur="500"/>
                                        <p:tgtEl>
                                          <p:spTgt spid="94"/>
                                        </p:tgtEl>
                                      </p:cBhvr>
                                    </p:animEffect>
                                  </p:childTnLst>
                                </p:cTn>
                              </p:par>
                            </p:childTnLst>
                          </p:cTn>
                        </p:par>
                        <p:par>
                          <p:cTn id="37" fill="hold">
                            <p:stCondLst>
                              <p:cond delay="4250"/>
                            </p:stCondLst>
                            <p:childTnLst>
                              <p:par>
                                <p:cTn id="38" presetID="22" presetClass="entr" presetSubtype="4" fill="hold" grpId="0" nodeType="afterEffect">
                                  <p:stCondLst>
                                    <p:cond delay="0"/>
                                  </p:stCondLst>
                                  <p:childTnLst>
                                    <p:set>
                                      <p:cBhvr>
                                        <p:cTn id="39" dur="1" fill="hold">
                                          <p:stCondLst>
                                            <p:cond delay="0"/>
                                          </p:stCondLst>
                                        </p:cTn>
                                        <p:tgtEl>
                                          <p:spTgt spid="10245"/>
                                        </p:tgtEl>
                                        <p:attrNameLst>
                                          <p:attrName>style.visibility</p:attrName>
                                        </p:attrNameLst>
                                      </p:cBhvr>
                                      <p:to>
                                        <p:strVal val="visible"/>
                                      </p:to>
                                    </p:set>
                                    <p:animEffect transition="in" filter="wipe(down)">
                                      <p:cBhvr>
                                        <p:cTn id="40" dur="750"/>
                                        <p:tgtEl>
                                          <p:spTgt spid="10245"/>
                                        </p:tgtEl>
                                      </p:cBhvr>
                                    </p:animEffect>
                                  </p:childTnLst>
                                </p:cTn>
                              </p:par>
                            </p:childTnLst>
                          </p:cTn>
                        </p:par>
                        <p:par>
                          <p:cTn id="41" fill="hold">
                            <p:stCondLst>
                              <p:cond delay="5000"/>
                            </p:stCondLst>
                            <p:childTnLst>
                              <p:par>
                                <p:cTn id="42" presetID="53" presetClass="entr" presetSubtype="16" fill="hold" grpId="0" nodeType="afterEffect">
                                  <p:stCondLst>
                                    <p:cond delay="0"/>
                                  </p:stCondLst>
                                  <p:childTnLst>
                                    <p:set>
                                      <p:cBhvr>
                                        <p:cTn id="43" dur="1" fill="hold">
                                          <p:stCondLst>
                                            <p:cond delay="0"/>
                                          </p:stCondLst>
                                        </p:cTn>
                                        <p:tgtEl>
                                          <p:spTgt spid="10248"/>
                                        </p:tgtEl>
                                        <p:attrNameLst>
                                          <p:attrName>style.visibility</p:attrName>
                                        </p:attrNameLst>
                                      </p:cBhvr>
                                      <p:to>
                                        <p:strVal val="visible"/>
                                      </p:to>
                                    </p:set>
                                    <p:anim calcmode="lin" valueType="num">
                                      <p:cBhvr>
                                        <p:cTn id="44" dur="500" fill="hold"/>
                                        <p:tgtEl>
                                          <p:spTgt spid="10248"/>
                                        </p:tgtEl>
                                        <p:attrNameLst>
                                          <p:attrName>ppt_w</p:attrName>
                                        </p:attrNameLst>
                                      </p:cBhvr>
                                      <p:tavLst>
                                        <p:tav tm="0">
                                          <p:val>
                                            <p:fltVal val="0"/>
                                          </p:val>
                                        </p:tav>
                                        <p:tav tm="100000">
                                          <p:val>
                                            <p:strVal val="#ppt_w"/>
                                          </p:val>
                                        </p:tav>
                                      </p:tavLst>
                                    </p:anim>
                                    <p:anim calcmode="lin" valueType="num">
                                      <p:cBhvr>
                                        <p:cTn id="45" dur="500" fill="hold"/>
                                        <p:tgtEl>
                                          <p:spTgt spid="10248"/>
                                        </p:tgtEl>
                                        <p:attrNameLst>
                                          <p:attrName>ppt_h</p:attrName>
                                        </p:attrNameLst>
                                      </p:cBhvr>
                                      <p:tavLst>
                                        <p:tav tm="0">
                                          <p:val>
                                            <p:fltVal val="0"/>
                                          </p:val>
                                        </p:tav>
                                        <p:tav tm="100000">
                                          <p:val>
                                            <p:strVal val="#ppt_h"/>
                                          </p:val>
                                        </p:tav>
                                      </p:tavLst>
                                    </p:anim>
                                    <p:animEffect transition="in" filter="fade">
                                      <p:cBhvr>
                                        <p:cTn id="46" dur="500"/>
                                        <p:tgtEl>
                                          <p:spTgt spid="10248"/>
                                        </p:tgtEl>
                                      </p:cBhvr>
                                    </p:animEffect>
                                  </p:childTnLst>
                                </p:cTn>
                              </p:par>
                            </p:childTnLst>
                          </p:cTn>
                        </p:par>
                        <p:par>
                          <p:cTn id="47" fill="hold">
                            <p:stCondLst>
                              <p:cond delay="5500"/>
                            </p:stCondLst>
                            <p:childTnLst>
                              <p:par>
                                <p:cTn id="48" presetID="53" presetClass="entr" presetSubtype="16" fill="hold" grpId="0" nodeType="afterEffect">
                                  <p:stCondLst>
                                    <p:cond delay="0"/>
                                  </p:stCondLst>
                                  <p:childTnLst>
                                    <p:set>
                                      <p:cBhvr>
                                        <p:cTn id="49" dur="1" fill="hold">
                                          <p:stCondLst>
                                            <p:cond delay="0"/>
                                          </p:stCondLst>
                                        </p:cTn>
                                        <p:tgtEl>
                                          <p:spTgt spid="80"/>
                                        </p:tgtEl>
                                        <p:attrNameLst>
                                          <p:attrName>style.visibility</p:attrName>
                                        </p:attrNameLst>
                                      </p:cBhvr>
                                      <p:to>
                                        <p:strVal val="visible"/>
                                      </p:to>
                                    </p:set>
                                    <p:anim calcmode="lin" valueType="num">
                                      <p:cBhvr>
                                        <p:cTn id="50" dur="500" fill="hold"/>
                                        <p:tgtEl>
                                          <p:spTgt spid="80"/>
                                        </p:tgtEl>
                                        <p:attrNameLst>
                                          <p:attrName>ppt_w</p:attrName>
                                        </p:attrNameLst>
                                      </p:cBhvr>
                                      <p:tavLst>
                                        <p:tav tm="0">
                                          <p:val>
                                            <p:fltVal val="0"/>
                                          </p:val>
                                        </p:tav>
                                        <p:tav tm="100000">
                                          <p:val>
                                            <p:strVal val="#ppt_w"/>
                                          </p:val>
                                        </p:tav>
                                      </p:tavLst>
                                    </p:anim>
                                    <p:anim calcmode="lin" valueType="num">
                                      <p:cBhvr>
                                        <p:cTn id="51" dur="500" fill="hold"/>
                                        <p:tgtEl>
                                          <p:spTgt spid="80"/>
                                        </p:tgtEl>
                                        <p:attrNameLst>
                                          <p:attrName>ppt_h</p:attrName>
                                        </p:attrNameLst>
                                      </p:cBhvr>
                                      <p:tavLst>
                                        <p:tav tm="0">
                                          <p:val>
                                            <p:fltVal val="0"/>
                                          </p:val>
                                        </p:tav>
                                        <p:tav tm="100000">
                                          <p:val>
                                            <p:strVal val="#ppt_h"/>
                                          </p:val>
                                        </p:tav>
                                      </p:tavLst>
                                    </p:anim>
                                    <p:animEffect transition="in" filter="fade">
                                      <p:cBhvr>
                                        <p:cTn id="52" dur="500"/>
                                        <p:tgtEl>
                                          <p:spTgt spid="80"/>
                                        </p:tgtEl>
                                      </p:cBhvr>
                                    </p:animEffect>
                                  </p:childTnLst>
                                </p:cTn>
                              </p:par>
                            </p:childTnLst>
                          </p:cTn>
                        </p:par>
                        <p:par>
                          <p:cTn id="53" fill="hold">
                            <p:stCondLst>
                              <p:cond delay="6000"/>
                            </p:stCondLst>
                            <p:childTnLst>
                              <p:par>
                                <p:cTn id="54" presetID="22" presetClass="entr" presetSubtype="2" fill="hold" nodeType="afterEffect">
                                  <p:stCondLst>
                                    <p:cond delay="0"/>
                                  </p:stCondLst>
                                  <p:childTnLst>
                                    <p:set>
                                      <p:cBhvr>
                                        <p:cTn id="55" dur="1" fill="hold">
                                          <p:stCondLst>
                                            <p:cond delay="0"/>
                                          </p:stCondLst>
                                        </p:cTn>
                                        <p:tgtEl>
                                          <p:spTgt spid="61"/>
                                        </p:tgtEl>
                                        <p:attrNameLst>
                                          <p:attrName>style.visibility</p:attrName>
                                        </p:attrNameLst>
                                      </p:cBhvr>
                                      <p:to>
                                        <p:strVal val="visible"/>
                                      </p:to>
                                    </p:set>
                                    <p:animEffect transition="in" filter="wipe(right)">
                                      <p:cBhvr>
                                        <p:cTn id="56" dur="500"/>
                                        <p:tgtEl>
                                          <p:spTgt spid="61"/>
                                        </p:tgtEl>
                                      </p:cBhvr>
                                    </p:animEffect>
                                  </p:childTnLst>
                                </p:cTn>
                              </p:par>
                            </p:childTnLst>
                          </p:cTn>
                        </p:par>
                        <p:par>
                          <p:cTn id="57" fill="hold">
                            <p:stCondLst>
                              <p:cond delay="6500"/>
                            </p:stCondLst>
                            <p:childTnLst>
                              <p:par>
                                <p:cTn id="58" presetID="22" presetClass="entr" presetSubtype="2" fill="hold" nodeType="afterEffect">
                                  <p:stCondLst>
                                    <p:cond delay="0"/>
                                  </p:stCondLst>
                                  <p:childTnLst>
                                    <p:set>
                                      <p:cBhvr>
                                        <p:cTn id="59" dur="1" fill="hold">
                                          <p:stCondLst>
                                            <p:cond delay="0"/>
                                          </p:stCondLst>
                                        </p:cTn>
                                        <p:tgtEl>
                                          <p:spTgt spid="97"/>
                                        </p:tgtEl>
                                        <p:attrNameLst>
                                          <p:attrName>style.visibility</p:attrName>
                                        </p:attrNameLst>
                                      </p:cBhvr>
                                      <p:to>
                                        <p:strVal val="visible"/>
                                      </p:to>
                                    </p:set>
                                    <p:animEffect transition="in" filter="wipe(right)">
                                      <p:cBhvr>
                                        <p:cTn id="60" dur="500"/>
                                        <p:tgtEl>
                                          <p:spTgt spid="97"/>
                                        </p:tgtEl>
                                      </p:cBhvr>
                                    </p:animEffect>
                                  </p:childTnLst>
                                </p:cTn>
                              </p:par>
                            </p:childTnLst>
                          </p:cTn>
                        </p:par>
                        <p:par>
                          <p:cTn id="61" fill="hold">
                            <p:stCondLst>
                              <p:cond delay="7000"/>
                            </p:stCondLst>
                            <p:childTnLst>
                              <p:par>
                                <p:cTn id="62" presetID="22" presetClass="entr" presetSubtype="4" fill="hold" grpId="0" nodeType="afterEffect">
                                  <p:stCondLst>
                                    <p:cond delay="0"/>
                                  </p:stCondLst>
                                  <p:childTnLst>
                                    <p:set>
                                      <p:cBhvr>
                                        <p:cTn id="63" dur="1" fill="hold">
                                          <p:stCondLst>
                                            <p:cond delay="0"/>
                                          </p:stCondLst>
                                        </p:cTn>
                                        <p:tgtEl>
                                          <p:spTgt spid="10246"/>
                                        </p:tgtEl>
                                        <p:attrNameLst>
                                          <p:attrName>style.visibility</p:attrName>
                                        </p:attrNameLst>
                                      </p:cBhvr>
                                      <p:to>
                                        <p:strVal val="visible"/>
                                      </p:to>
                                    </p:set>
                                    <p:animEffect transition="in" filter="wipe(down)">
                                      <p:cBhvr>
                                        <p:cTn id="64" dur="750"/>
                                        <p:tgtEl>
                                          <p:spTgt spid="10246"/>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250"/>
                                        </p:tgtEl>
                                        <p:attrNameLst>
                                          <p:attrName>style.visibility</p:attrName>
                                        </p:attrNameLst>
                                      </p:cBhvr>
                                      <p:to>
                                        <p:strVal val="visible"/>
                                      </p:to>
                                    </p:set>
                                    <p:anim calcmode="lin" valueType="num">
                                      <p:cBhvr>
                                        <p:cTn id="68" dur="500" fill="hold"/>
                                        <p:tgtEl>
                                          <p:spTgt spid="10250"/>
                                        </p:tgtEl>
                                        <p:attrNameLst>
                                          <p:attrName>ppt_w</p:attrName>
                                        </p:attrNameLst>
                                      </p:cBhvr>
                                      <p:tavLst>
                                        <p:tav tm="0">
                                          <p:val>
                                            <p:fltVal val="0"/>
                                          </p:val>
                                        </p:tav>
                                        <p:tav tm="100000">
                                          <p:val>
                                            <p:strVal val="#ppt_w"/>
                                          </p:val>
                                        </p:tav>
                                      </p:tavLst>
                                    </p:anim>
                                    <p:anim calcmode="lin" valueType="num">
                                      <p:cBhvr>
                                        <p:cTn id="69" dur="500" fill="hold"/>
                                        <p:tgtEl>
                                          <p:spTgt spid="10250"/>
                                        </p:tgtEl>
                                        <p:attrNameLst>
                                          <p:attrName>ppt_h</p:attrName>
                                        </p:attrNameLst>
                                      </p:cBhvr>
                                      <p:tavLst>
                                        <p:tav tm="0">
                                          <p:val>
                                            <p:fltVal val="0"/>
                                          </p:val>
                                        </p:tav>
                                        <p:tav tm="100000">
                                          <p:val>
                                            <p:strVal val="#ppt_h"/>
                                          </p:val>
                                        </p:tav>
                                      </p:tavLst>
                                    </p:anim>
                                    <p:animEffect transition="in" filter="fade">
                                      <p:cBhvr>
                                        <p:cTn id="70" dur="500"/>
                                        <p:tgtEl>
                                          <p:spTgt spid="10250"/>
                                        </p:tgtEl>
                                      </p:cBhvr>
                                    </p:animEffect>
                                  </p:childTnLst>
                                </p:cTn>
                              </p:par>
                            </p:childTnLst>
                          </p:cTn>
                        </p:par>
                        <p:par>
                          <p:cTn id="71" fill="hold">
                            <p:stCondLst>
                              <p:cond delay="8250"/>
                            </p:stCondLst>
                            <p:childTnLst>
                              <p:par>
                                <p:cTn id="72" presetID="53" presetClass="entr" presetSubtype="16" fill="hold" grpId="0" nodeType="afterEffect">
                                  <p:stCondLst>
                                    <p:cond delay="0"/>
                                  </p:stCondLst>
                                  <p:childTnLst>
                                    <p:set>
                                      <p:cBhvr>
                                        <p:cTn id="73" dur="1" fill="hold">
                                          <p:stCondLst>
                                            <p:cond delay="0"/>
                                          </p:stCondLst>
                                        </p:cTn>
                                        <p:tgtEl>
                                          <p:spTgt spid="83"/>
                                        </p:tgtEl>
                                        <p:attrNameLst>
                                          <p:attrName>style.visibility</p:attrName>
                                        </p:attrNameLst>
                                      </p:cBhvr>
                                      <p:to>
                                        <p:strVal val="visible"/>
                                      </p:to>
                                    </p:set>
                                    <p:anim calcmode="lin" valueType="num">
                                      <p:cBhvr>
                                        <p:cTn id="74" dur="500" fill="hold"/>
                                        <p:tgtEl>
                                          <p:spTgt spid="83"/>
                                        </p:tgtEl>
                                        <p:attrNameLst>
                                          <p:attrName>ppt_w</p:attrName>
                                        </p:attrNameLst>
                                      </p:cBhvr>
                                      <p:tavLst>
                                        <p:tav tm="0">
                                          <p:val>
                                            <p:fltVal val="0"/>
                                          </p:val>
                                        </p:tav>
                                        <p:tav tm="100000">
                                          <p:val>
                                            <p:strVal val="#ppt_w"/>
                                          </p:val>
                                        </p:tav>
                                      </p:tavLst>
                                    </p:anim>
                                    <p:anim calcmode="lin" valueType="num">
                                      <p:cBhvr>
                                        <p:cTn id="75" dur="500" fill="hold"/>
                                        <p:tgtEl>
                                          <p:spTgt spid="83"/>
                                        </p:tgtEl>
                                        <p:attrNameLst>
                                          <p:attrName>ppt_h</p:attrName>
                                        </p:attrNameLst>
                                      </p:cBhvr>
                                      <p:tavLst>
                                        <p:tav tm="0">
                                          <p:val>
                                            <p:fltVal val="0"/>
                                          </p:val>
                                        </p:tav>
                                        <p:tav tm="100000">
                                          <p:val>
                                            <p:strVal val="#ppt_h"/>
                                          </p:val>
                                        </p:tav>
                                      </p:tavLst>
                                    </p:anim>
                                    <p:animEffect transition="in" filter="fade">
                                      <p:cBhvr>
                                        <p:cTn id="76" dur="500"/>
                                        <p:tgtEl>
                                          <p:spTgt spid="83"/>
                                        </p:tgtEl>
                                      </p:cBhvr>
                                    </p:animEffect>
                                  </p:childTnLst>
                                </p:cTn>
                              </p:par>
                            </p:childTnLst>
                          </p:cTn>
                        </p:par>
                        <p:par>
                          <p:cTn id="77" fill="hold">
                            <p:stCondLst>
                              <p:cond delay="8750"/>
                            </p:stCondLst>
                            <p:childTnLst>
                              <p:par>
                                <p:cTn id="78" presetID="22" presetClass="entr" presetSubtype="8" fill="hold" nodeType="afterEffect">
                                  <p:stCondLst>
                                    <p:cond delay="0"/>
                                  </p:stCondLst>
                                  <p:childTnLst>
                                    <p:set>
                                      <p:cBhvr>
                                        <p:cTn id="79" dur="1" fill="hold">
                                          <p:stCondLst>
                                            <p:cond delay="0"/>
                                          </p:stCondLst>
                                        </p:cTn>
                                        <p:tgtEl>
                                          <p:spTgt spid="87"/>
                                        </p:tgtEl>
                                        <p:attrNameLst>
                                          <p:attrName>style.visibility</p:attrName>
                                        </p:attrNameLst>
                                      </p:cBhvr>
                                      <p:to>
                                        <p:strVal val="visible"/>
                                      </p:to>
                                    </p:set>
                                    <p:animEffect transition="in" filter="wipe(left)">
                                      <p:cBhvr>
                                        <p:cTn id="80" dur="500"/>
                                        <p:tgtEl>
                                          <p:spTgt spid="87"/>
                                        </p:tgtEl>
                                      </p:cBhvr>
                                    </p:animEffect>
                                  </p:childTnLst>
                                </p:cTn>
                              </p:par>
                            </p:childTnLst>
                          </p:cTn>
                        </p:par>
                        <p:par>
                          <p:cTn id="81" fill="hold">
                            <p:stCondLst>
                              <p:cond delay="9250"/>
                            </p:stCondLst>
                            <p:childTnLst>
                              <p:par>
                                <p:cTn id="82" presetID="22" presetClass="entr" presetSubtype="8" fill="hold" nodeType="afterEffect">
                                  <p:stCondLst>
                                    <p:cond delay="0"/>
                                  </p:stCondLst>
                                  <p:childTnLst>
                                    <p:set>
                                      <p:cBhvr>
                                        <p:cTn id="83" dur="1" fill="hold">
                                          <p:stCondLst>
                                            <p:cond delay="0"/>
                                          </p:stCondLst>
                                        </p:cTn>
                                        <p:tgtEl>
                                          <p:spTgt spid="100"/>
                                        </p:tgtEl>
                                        <p:attrNameLst>
                                          <p:attrName>style.visibility</p:attrName>
                                        </p:attrNameLst>
                                      </p:cBhvr>
                                      <p:to>
                                        <p:strVal val="visible"/>
                                      </p:to>
                                    </p:set>
                                    <p:animEffect transition="in" filter="wipe(left)">
                                      <p:cBhvr>
                                        <p:cTn id="84" dur="500"/>
                                        <p:tgtEl>
                                          <p:spTgt spid="100"/>
                                        </p:tgtEl>
                                      </p:cBhvr>
                                    </p:animEffect>
                                  </p:childTnLst>
                                </p:cTn>
                              </p:par>
                            </p:childTnLst>
                          </p:cTn>
                        </p:par>
                        <p:par>
                          <p:cTn id="85" fill="hold">
                            <p:stCondLst>
                              <p:cond delay="9750"/>
                            </p:stCondLst>
                            <p:childTnLst>
                              <p:par>
                                <p:cTn id="86" presetID="22" presetClass="entr" presetSubtype="4" fill="hold" grpId="0" nodeType="afterEffect">
                                  <p:stCondLst>
                                    <p:cond delay="0"/>
                                  </p:stCondLst>
                                  <p:childTnLst>
                                    <p:set>
                                      <p:cBhvr>
                                        <p:cTn id="87" dur="1" fill="hold">
                                          <p:stCondLst>
                                            <p:cond delay="0"/>
                                          </p:stCondLst>
                                        </p:cTn>
                                        <p:tgtEl>
                                          <p:spTgt spid="10251"/>
                                        </p:tgtEl>
                                        <p:attrNameLst>
                                          <p:attrName>style.visibility</p:attrName>
                                        </p:attrNameLst>
                                      </p:cBhvr>
                                      <p:to>
                                        <p:strVal val="visible"/>
                                      </p:to>
                                    </p:set>
                                    <p:animEffect transition="in" filter="wipe(down)">
                                      <p:cBhvr>
                                        <p:cTn id="88" dur="750"/>
                                        <p:tgtEl>
                                          <p:spTgt spid="10251"/>
                                        </p:tgtEl>
                                      </p:cBhvr>
                                    </p:animEffect>
                                  </p:childTnLst>
                                </p:cTn>
                              </p:par>
                            </p:childTnLst>
                          </p:cTn>
                        </p:par>
                        <p:par>
                          <p:cTn id="89" fill="hold">
                            <p:stCondLst>
                              <p:cond delay="10500"/>
                            </p:stCondLst>
                            <p:childTnLst>
                              <p:par>
                                <p:cTn id="90" presetID="53" presetClass="entr" presetSubtype="16" fill="hold" grpId="0" nodeType="afterEffect">
                                  <p:stCondLst>
                                    <p:cond delay="0"/>
                                  </p:stCondLst>
                                  <p:childTnLst>
                                    <p:set>
                                      <p:cBhvr>
                                        <p:cTn id="91" dur="1" fill="hold">
                                          <p:stCondLst>
                                            <p:cond delay="0"/>
                                          </p:stCondLst>
                                        </p:cTn>
                                        <p:tgtEl>
                                          <p:spTgt spid="10252"/>
                                        </p:tgtEl>
                                        <p:attrNameLst>
                                          <p:attrName>style.visibility</p:attrName>
                                        </p:attrNameLst>
                                      </p:cBhvr>
                                      <p:to>
                                        <p:strVal val="visible"/>
                                      </p:to>
                                    </p:set>
                                    <p:anim calcmode="lin" valueType="num">
                                      <p:cBhvr>
                                        <p:cTn id="92" dur="500" fill="hold"/>
                                        <p:tgtEl>
                                          <p:spTgt spid="10252"/>
                                        </p:tgtEl>
                                        <p:attrNameLst>
                                          <p:attrName>ppt_w</p:attrName>
                                        </p:attrNameLst>
                                      </p:cBhvr>
                                      <p:tavLst>
                                        <p:tav tm="0">
                                          <p:val>
                                            <p:fltVal val="0"/>
                                          </p:val>
                                        </p:tav>
                                        <p:tav tm="100000">
                                          <p:val>
                                            <p:strVal val="#ppt_w"/>
                                          </p:val>
                                        </p:tav>
                                      </p:tavLst>
                                    </p:anim>
                                    <p:anim calcmode="lin" valueType="num">
                                      <p:cBhvr>
                                        <p:cTn id="93" dur="500" fill="hold"/>
                                        <p:tgtEl>
                                          <p:spTgt spid="10252"/>
                                        </p:tgtEl>
                                        <p:attrNameLst>
                                          <p:attrName>ppt_h</p:attrName>
                                        </p:attrNameLst>
                                      </p:cBhvr>
                                      <p:tavLst>
                                        <p:tav tm="0">
                                          <p:val>
                                            <p:fltVal val="0"/>
                                          </p:val>
                                        </p:tav>
                                        <p:tav tm="100000">
                                          <p:val>
                                            <p:strVal val="#ppt_h"/>
                                          </p:val>
                                        </p:tav>
                                      </p:tavLst>
                                    </p:anim>
                                    <p:animEffect transition="in" filter="fade">
                                      <p:cBhvr>
                                        <p:cTn id="94" dur="500"/>
                                        <p:tgtEl>
                                          <p:spTgt spid="10252"/>
                                        </p:tgtEl>
                                      </p:cBhvr>
                                    </p:animEffect>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84"/>
                                        </p:tgtEl>
                                        <p:attrNameLst>
                                          <p:attrName>style.visibility</p:attrName>
                                        </p:attrNameLst>
                                      </p:cBhvr>
                                      <p:to>
                                        <p:strVal val="visible"/>
                                      </p:to>
                                    </p:set>
                                    <p:anim calcmode="lin" valueType="num">
                                      <p:cBhvr>
                                        <p:cTn id="98" dur="500" fill="hold"/>
                                        <p:tgtEl>
                                          <p:spTgt spid="84"/>
                                        </p:tgtEl>
                                        <p:attrNameLst>
                                          <p:attrName>ppt_w</p:attrName>
                                        </p:attrNameLst>
                                      </p:cBhvr>
                                      <p:tavLst>
                                        <p:tav tm="0">
                                          <p:val>
                                            <p:fltVal val="0"/>
                                          </p:val>
                                        </p:tav>
                                        <p:tav tm="100000">
                                          <p:val>
                                            <p:strVal val="#ppt_w"/>
                                          </p:val>
                                        </p:tav>
                                      </p:tavLst>
                                    </p:anim>
                                    <p:anim calcmode="lin" valueType="num">
                                      <p:cBhvr>
                                        <p:cTn id="99" dur="500" fill="hold"/>
                                        <p:tgtEl>
                                          <p:spTgt spid="84"/>
                                        </p:tgtEl>
                                        <p:attrNameLst>
                                          <p:attrName>ppt_h</p:attrName>
                                        </p:attrNameLst>
                                      </p:cBhvr>
                                      <p:tavLst>
                                        <p:tav tm="0">
                                          <p:val>
                                            <p:fltVal val="0"/>
                                          </p:val>
                                        </p:tav>
                                        <p:tav tm="100000">
                                          <p:val>
                                            <p:strVal val="#ppt_h"/>
                                          </p:val>
                                        </p:tav>
                                      </p:tavLst>
                                    </p:anim>
                                    <p:animEffect transition="in" filter="fade">
                                      <p:cBhvr>
                                        <p:cTn id="100" dur="500"/>
                                        <p:tgtEl>
                                          <p:spTgt spid="84"/>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74"/>
                                        </p:tgtEl>
                                        <p:attrNameLst>
                                          <p:attrName>style.visibility</p:attrName>
                                        </p:attrNameLst>
                                      </p:cBhvr>
                                      <p:to>
                                        <p:strVal val="visible"/>
                                      </p:to>
                                    </p:set>
                                    <p:animEffect transition="in" filter="wipe(left)">
                                      <p:cBhvr>
                                        <p:cTn id="104" dur="500"/>
                                        <p:tgtEl>
                                          <p:spTgt spid="74"/>
                                        </p:tgtEl>
                                      </p:cBhvr>
                                    </p:animEffect>
                                  </p:childTnLst>
                                </p:cTn>
                              </p:par>
                            </p:childTnLst>
                          </p:cTn>
                        </p:par>
                        <p:par>
                          <p:cTn id="105" fill="hold">
                            <p:stCondLst>
                              <p:cond delay="12000"/>
                            </p:stCondLst>
                            <p:childTnLst>
                              <p:par>
                                <p:cTn id="106" presetID="22" presetClass="entr" presetSubtype="8" fill="hold" nodeType="afterEffect">
                                  <p:stCondLst>
                                    <p:cond delay="0"/>
                                  </p:stCondLst>
                                  <p:childTnLst>
                                    <p:set>
                                      <p:cBhvr>
                                        <p:cTn id="107" dur="1" fill="hold">
                                          <p:stCondLst>
                                            <p:cond delay="0"/>
                                          </p:stCondLst>
                                        </p:cTn>
                                        <p:tgtEl>
                                          <p:spTgt spid="103"/>
                                        </p:tgtEl>
                                        <p:attrNameLst>
                                          <p:attrName>style.visibility</p:attrName>
                                        </p:attrNameLst>
                                      </p:cBhvr>
                                      <p:to>
                                        <p:strVal val="visible"/>
                                      </p:to>
                                    </p:set>
                                    <p:animEffect transition="in" filter="wipe(left)">
                                      <p:cBhvr>
                                        <p:cTn id="108" dur="5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10245" grpId="0" animBg="1"/>
      <p:bldP spid="10246" grpId="0" animBg="1"/>
      <p:bldP spid="10247" grpId="0" animBg="1"/>
      <p:bldP spid="10248" grpId="0" animBg="1"/>
      <p:bldP spid="80" grpId="0" animBg="1"/>
      <p:bldP spid="10249" grpId="0" animBg="1"/>
      <p:bldP spid="79" grpId="0" animBg="1"/>
      <p:bldP spid="10250" grpId="0" animBg="1"/>
      <p:bldP spid="83" grpId="0" animBg="1"/>
      <p:bldP spid="10251" grpId="0" animBg="1"/>
      <p:bldP spid="10252" grpId="0" animBg="1"/>
      <p:bldP spid="8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Rectangle 15"/>
          <p:cNvSpPr/>
          <p:nvPr/>
        </p:nvSpPr>
        <p:spPr bwMode="auto">
          <a:xfrm>
            <a:off x="0" y="914400"/>
            <a:ext cx="12192000" cy="5683347"/>
          </a:xfrm>
          <a:prstGeom prst="rect">
            <a:avLst/>
          </a:prstGeom>
          <a:solidFill>
            <a:schemeClr val="accent1">
              <a:alpha val="75000"/>
            </a:schemeClr>
          </a:solidFill>
          <a:ln w="1270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Trapezoid 27"/>
          <p:cNvSpPr/>
          <p:nvPr/>
        </p:nvSpPr>
        <p:spPr>
          <a:xfrm>
            <a:off x="9653895" y="976763"/>
            <a:ext cx="1498600" cy="208280"/>
          </a:xfrm>
          <a:prstGeom prst="trapezoid">
            <a:avLst>
              <a:gd name="adj" fmla="val 67927"/>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Trapezoid 17"/>
          <p:cNvSpPr/>
          <p:nvPr/>
        </p:nvSpPr>
        <p:spPr>
          <a:xfrm>
            <a:off x="6202770" y="955773"/>
            <a:ext cx="1498600" cy="208280"/>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8091605" y="1113168"/>
            <a:ext cx="3200400" cy="430289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561646" y="1113169"/>
            <a:ext cx="3200400" cy="430289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561647" y="5560236"/>
            <a:ext cx="6747128" cy="830997"/>
          </a:xfrm>
          <a:prstGeom prst="rect">
            <a:avLst/>
          </a:prstGeom>
          <a:solidFill>
            <a:schemeClr val="tx1">
              <a:alpha val="40000"/>
            </a:schemeClr>
          </a:solidFill>
          <a:ln w="6350">
            <a:solidFill>
              <a:schemeClr val="tx1"/>
            </a:solidFill>
          </a:ln>
          <a:effectLst/>
        </p:spPr>
        <p:txBody>
          <a:bodyPr wrap="square" rtlCol="0">
            <a:spAutoFit/>
          </a:bodyPr>
          <a:lstStyle/>
          <a:p>
            <a:pPr defTabSz="1219170">
              <a:spcBef>
                <a:spcPct val="20000"/>
              </a:spcBef>
              <a:defRPr/>
            </a:pPr>
            <a:r>
              <a:rPr lang="en-US" sz="1600" dirty="0">
                <a:solidFill>
                  <a:schemeClr val="bg1"/>
                </a:solidFill>
              </a:rPr>
              <a:t>Show visuals above and describe each picture to the left. These should highlight or support your idea/topic. Use this section to give additional information which may not be picture specific.</a:t>
            </a:r>
          </a:p>
        </p:txBody>
      </p:sp>
      <p:sp>
        <p:nvSpPr>
          <p:cNvPr id="10" name="Rectangle 9"/>
          <p:cNvSpPr/>
          <p:nvPr/>
        </p:nvSpPr>
        <p:spPr>
          <a:xfrm>
            <a:off x="735264" y="1113169"/>
            <a:ext cx="3375280" cy="5332459"/>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p:cNvCxnSpPr/>
          <p:nvPr/>
        </p:nvCxnSpPr>
        <p:spPr>
          <a:xfrm>
            <a:off x="1267691" y="3323792"/>
            <a:ext cx="0" cy="11690"/>
          </a:xfrm>
          <a:prstGeom prst="line">
            <a:avLst/>
          </a:prstGeom>
        </p:spPr>
        <p:style>
          <a:lnRef idx="1">
            <a:schemeClr val="accent1"/>
          </a:lnRef>
          <a:fillRef idx="0">
            <a:schemeClr val="accent1"/>
          </a:fillRef>
          <a:effectRef idx="0">
            <a:schemeClr val="accent1"/>
          </a:effectRef>
          <a:fontRef idx="minor">
            <a:schemeClr val="tx1"/>
          </a:fontRef>
        </p:style>
      </p:cxnSp>
      <p:sp>
        <p:nvSpPr>
          <p:cNvPr id="24" name="Pentagon 23"/>
          <p:cNvSpPr/>
          <p:nvPr/>
        </p:nvSpPr>
        <p:spPr>
          <a:xfrm rot="5400000">
            <a:off x="6454313" y="843085"/>
            <a:ext cx="995516" cy="1219200"/>
          </a:xfrm>
          <a:prstGeom prst="homePlate">
            <a:avLst>
              <a:gd name="adj" fmla="val 31720"/>
            </a:avLst>
          </a:prstGeom>
          <a:solidFill>
            <a:srgbClr val="00B0F0"/>
          </a:solidFill>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Pentagon 28"/>
          <p:cNvSpPr/>
          <p:nvPr/>
        </p:nvSpPr>
        <p:spPr>
          <a:xfrm rot="5400000">
            <a:off x="9905438" y="864075"/>
            <a:ext cx="995516" cy="1219200"/>
          </a:xfrm>
          <a:prstGeom prst="homePlate">
            <a:avLst>
              <a:gd name="adj" fmla="val 31720"/>
            </a:avLst>
          </a:prstGeom>
          <a:solidFill>
            <a:srgbClr val="ED7D31"/>
          </a:solidFill>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8" name="Text Placeholder 3"/>
          <p:cNvSpPr txBox="1">
            <a:spLocks/>
          </p:cNvSpPr>
          <p:nvPr/>
        </p:nvSpPr>
        <p:spPr>
          <a:xfrm>
            <a:off x="924695" y="1395988"/>
            <a:ext cx="2996418" cy="195130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800" b="1" dirty="0">
                <a:solidFill>
                  <a:srgbClr val="00B0F0"/>
                </a:solidFill>
                <a:cs typeface="+mj-cs"/>
              </a:rPr>
              <a:t>Title Goes Here</a:t>
            </a:r>
          </a:p>
          <a:p>
            <a:pPr defTabSz="1219170">
              <a:spcBef>
                <a:spcPct val="20000"/>
              </a:spcBef>
              <a:defRPr/>
            </a:pPr>
            <a:endParaRPr lang="en-US" sz="900" b="1" dirty="0">
              <a:solidFill>
                <a:srgbClr val="5B9BD5"/>
              </a:solidFill>
              <a:cs typeface="+mj-cs"/>
            </a:endParaRPr>
          </a:p>
          <a:p>
            <a:pPr algn="l"/>
            <a:r>
              <a:rPr lang="en-US" sz="1400" dirty="0">
                <a:solidFill>
                  <a:schemeClr val="bg2">
                    <a:lumMod val="10000"/>
                  </a:schemeClr>
                </a:solidFill>
              </a:rPr>
              <a:t>Use this text box to describe the images to the right. To change these images, right click anywhere within the image, then choose “format picture” from the drop down menu. Click the “fill” icon in the right screen, then click the File button to browse and find your image. </a:t>
            </a:r>
            <a:endParaRPr lang="en-US" sz="1333" dirty="0">
              <a:solidFill>
                <a:schemeClr val="bg2">
                  <a:lumMod val="10000"/>
                </a:schemeClr>
              </a:solidFill>
            </a:endParaRPr>
          </a:p>
        </p:txBody>
      </p:sp>
      <p:sp>
        <p:nvSpPr>
          <p:cNvPr id="39" name="Text Placeholder 3"/>
          <p:cNvSpPr txBox="1">
            <a:spLocks/>
          </p:cNvSpPr>
          <p:nvPr/>
        </p:nvSpPr>
        <p:spPr>
          <a:xfrm>
            <a:off x="924695" y="4211505"/>
            <a:ext cx="2996418" cy="152041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800" b="1" dirty="0">
                <a:solidFill>
                  <a:srgbClr val="ED7D31"/>
                </a:solidFill>
                <a:cs typeface="+mj-cs"/>
              </a:rPr>
              <a:t>Title Goes Here</a:t>
            </a:r>
          </a:p>
          <a:p>
            <a:pPr defTabSz="1219170">
              <a:spcBef>
                <a:spcPct val="20000"/>
              </a:spcBef>
              <a:defRPr/>
            </a:pPr>
            <a:endParaRPr lang="en-US" sz="900" b="1" dirty="0">
              <a:solidFill>
                <a:schemeClr val="bg2">
                  <a:lumMod val="10000"/>
                </a:schemeClr>
              </a:solidFill>
              <a:cs typeface="+mj-cs"/>
            </a:endParaRPr>
          </a:p>
          <a:p>
            <a:pPr algn="l"/>
            <a:r>
              <a:rPr lang="en-US" sz="1400" dirty="0">
                <a:solidFill>
                  <a:schemeClr val="bg2">
                    <a:lumMod val="10000"/>
                  </a:schemeClr>
                </a:solidFill>
              </a:rPr>
              <a:t>Images that are not 3x4 ratio (example 300px x 400px) will distort to fit the available space. To prevent this choose images close to this ratio, to prevent excessive distortion. </a:t>
            </a:r>
          </a:p>
        </p:txBody>
      </p:sp>
      <p:sp>
        <p:nvSpPr>
          <p:cNvPr id="26" name="Oval 25"/>
          <p:cNvSpPr>
            <a:spLocks noChangeAspect="1"/>
          </p:cNvSpPr>
          <p:nvPr/>
        </p:nvSpPr>
        <p:spPr bwMode="auto">
          <a:xfrm>
            <a:off x="6631889" y="1080903"/>
            <a:ext cx="640080" cy="640080"/>
          </a:xfrm>
          <a:prstGeom prst="ellipse">
            <a:avLst/>
          </a:prstGeom>
          <a:no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2800" dirty="0">
                <a:solidFill>
                  <a:schemeClr val="bg1"/>
                </a:solidFill>
                <a:latin typeface="+mj-lt"/>
              </a:rPr>
              <a:t>01</a:t>
            </a:r>
          </a:p>
        </p:txBody>
      </p:sp>
      <p:sp>
        <p:nvSpPr>
          <p:cNvPr id="27" name="Oval 26"/>
          <p:cNvSpPr>
            <a:spLocks noChangeAspect="1"/>
          </p:cNvSpPr>
          <p:nvPr/>
        </p:nvSpPr>
        <p:spPr bwMode="auto">
          <a:xfrm>
            <a:off x="10083155" y="1127504"/>
            <a:ext cx="640080" cy="640080"/>
          </a:xfrm>
          <a:prstGeom prst="ellipse">
            <a:avLst/>
          </a:prstGeom>
          <a:no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2800" dirty="0">
                <a:solidFill>
                  <a:schemeClr val="bg1"/>
                </a:solidFill>
                <a:latin typeface="+mj-lt"/>
              </a:rPr>
              <a:t>02</a:t>
            </a:r>
          </a:p>
        </p:txBody>
      </p:sp>
      <p:grpSp>
        <p:nvGrpSpPr>
          <p:cNvPr id="45" name="Group 24"/>
          <p:cNvGrpSpPr/>
          <p:nvPr/>
        </p:nvGrpSpPr>
        <p:grpSpPr>
          <a:xfrm>
            <a:off x="1747668" y="3677798"/>
            <a:ext cx="1350472" cy="203200"/>
            <a:chOff x="4168751" y="2495551"/>
            <a:chExt cx="1012854" cy="152400"/>
          </a:xfrm>
          <a:solidFill>
            <a:schemeClr val="bg2">
              <a:lumMod val="10000"/>
            </a:schemeClr>
          </a:solidFill>
        </p:grpSpPr>
        <p:sp>
          <p:nvSpPr>
            <p:cNvPr id="46" name="Oval 4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7" name="Oval 4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8" name="Oval 4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9" name="Oval 48"/>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50" name="Oval 49"/>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51" name="Oval 50"/>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52" name="Oval 51"/>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accent1">
                <a:alpha val="75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2004966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1000"/>
                                        <p:tgtEl>
                                          <p:spTgt spid="16"/>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2" presetClass="entr" presetSubtype="4"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ipe(down)">
                                      <p:cBhvr>
                                        <p:cTn id="17" dur="500"/>
                                        <p:tgtEl>
                                          <p:spTgt spid="18"/>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up)">
                                      <p:cBhvr>
                                        <p:cTn id="21" dur="500"/>
                                        <p:tgtEl>
                                          <p:spTgt spid="24"/>
                                        </p:tgtEl>
                                      </p:cBhvr>
                                    </p:animEffect>
                                  </p:childTnLst>
                                </p:cTn>
                              </p:par>
                            </p:childTnLst>
                          </p:cTn>
                        </p:par>
                        <p:par>
                          <p:cTn id="22" fill="hold">
                            <p:stCondLst>
                              <p:cond delay="3000"/>
                            </p:stCondLst>
                            <p:childTnLst>
                              <p:par>
                                <p:cTn id="23" presetID="53" presetClass="entr" presetSubtype="16"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p:cTn id="25" dur="500" fill="hold"/>
                                        <p:tgtEl>
                                          <p:spTgt spid="26"/>
                                        </p:tgtEl>
                                        <p:attrNameLst>
                                          <p:attrName>ppt_w</p:attrName>
                                        </p:attrNameLst>
                                      </p:cBhvr>
                                      <p:tavLst>
                                        <p:tav tm="0">
                                          <p:val>
                                            <p:fltVal val="0"/>
                                          </p:val>
                                        </p:tav>
                                        <p:tav tm="100000">
                                          <p:val>
                                            <p:strVal val="#ppt_w"/>
                                          </p:val>
                                        </p:tav>
                                      </p:tavLst>
                                    </p:anim>
                                    <p:anim calcmode="lin" valueType="num">
                                      <p:cBhvr>
                                        <p:cTn id="26" dur="500" fill="hold"/>
                                        <p:tgtEl>
                                          <p:spTgt spid="26"/>
                                        </p:tgtEl>
                                        <p:attrNameLst>
                                          <p:attrName>ppt_h</p:attrName>
                                        </p:attrNameLst>
                                      </p:cBhvr>
                                      <p:tavLst>
                                        <p:tav tm="0">
                                          <p:val>
                                            <p:fltVal val="0"/>
                                          </p:val>
                                        </p:tav>
                                        <p:tav tm="100000">
                                          <p:val>
                                            <p:strVal val="#ppt_h"/>
                                          </p:val>
                                        </p:tav>
                                      </p:tavLst>
                                    </p:anim>
                                    <p:animEffect transition="in" filter="fade">
                                      <p:cBhvr>
                                        <p:cTn id="27" dur="500"/>
                                        <p:tgtEl>
                                          <p:spTgt spid="26"/>
                                        </p:tgtEl>
                                      </p:cBhvr>
                                    </p:animEffect>
                                  </p:childTnLst>
                                </p:cTn>
                              </p:par>
                            </p:childTnLst>
                          </p:cTn>
                        </p:par>
                        <p:par>
                          <p:cTn id="28" fill="hold">
                            <p:stCondLst>
                              <p:cond delay="3500"/>
                            </p:stCondLst>
                            <p:childTnLst>
                              <p:par>
                                <p:cTn id="29" presetID="42" presetClass="entr" presetSubtype="0"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1000"/>
                                        <p:tgtEl>
                                          <p:spTgt spid="2"/>
                                        </p:tgtEl>
                                      </p:cBhvr>
                                    </p:animEffect>
                                    <p:anim calcmode="lin" valueType="num">
                                      <p:cBhvr>
                                        <p:cTn id="32" dur="1000" fill="hold"/>
                                        <p:tgtEl>
                                          <p:spTgt spid="2"/>
                                        </p:tgtEl>
                                        <p:attrNameLst>
                                          <p:attrName>ppt_x</p:attrName>
                                        </p:attrNameLst>
                                      </p:cBhvr>
                                      <p:tavLst>
                                        <p:tav tm="0">
                                          <p:val>
                                            <p:strVal val="#ppt_x"/>
                                          </p:val>
                                        </p:tav>
                                        <p:tav tm="100000">
                                          <p:val>
                                            <p:strVal val="#ppt_x"/>
                                          </p:val>
                                        </p:tav>
                                      </p:tavLst>
                                    </p:anim>
                                    <p:anim calcmode="lin" valueType="num">
                                      <p:cBhvr>
                                        <p:cTn id="33" dur="1000" fill="hold"/>
                                        <p:tgtEl>
                                          <p:spTgt spid="2"/>
                                        </p:tgtEl>
                                        <p:attrNameLst>
                                          <p:attrName>ppt_y</p:attrName>
                                        </p:attrNameLst>
                                      </p:cBhvr>
                                      <p:tavLst>
                                        <p:tav tm="0">
                                          <p:val>
                                            <p:strVal val="#ppt_y+.1"/>
                                          </p:val>
                                        </p:tav>
                                        <p:tav tm="100000">
                                          <p:val>
                                            <p:strVal val="#ppt_y"/>
                                          </p:val>
                                        </p:tav>
                                      </p:tavLst>
                                    </p:anim>
                                  </p:childTnLst>
                                </p:cTn>
                              </p:par>
                            </p:childTnLst>
                          </p:cTn>
                        </p:par>
                        <p:par>
                          <p:cTn id="34" fill="hold">
                            <p:stCondLst>
                              <p:cond delay="4500"/>
                            </p:stCondLst>
                            <p:childTnLst>
                              <p:par>
                                <p:cTn id="35" presetID="22" presetClass="entr" presetSubtype="1"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wipe(up)">
                                      <p:cBhvr>
                                        <p:cTn id="37" dur="500"/>
                                        <p:tgtEl>
                                          <p:spTgt spid="38"/>
                                        </p:tgtEl>
                                      </p:cBhvr>
                                    </p:animEffect>
                                  </p:childTnLst>
                                </p:cTn>
                              </p:par>
                            </p:childTnLst>
                          </p:cTn>
                        </p:par>
                        <p:par>
                          <p:cTn id="38" fill="hold">
                            <p:stCondLst>
                              <p:cond delay="5000"/>
                            </p:stCondLst>
                            <p:childTnLst>
                              <p:par>
                                <p:cTn id="39" presetID="16" presetClass="entr" presetSubtype="21" fill="hold"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barn(inVertical)">
                                      <p:cBhvr>
                                        <p:cTn id="41" dur="500"/>
                                        <p:tgtEl>
                                          <p:spTgt spid="45"/>
                                        </p:tgtEl>
                                      </p:cBhvr>
                                    </p:animEffect>
                                  </p:childTnLst>
                                </p:cTn>
                              </p:par>
                            </p:childTnLst>
                          </p:cTn>
                        </p:par>
                        <p:par>
                          <p:cTn id="42" fill="hold">
                            <p:stCondLst>
                              <p:cond delay="5500"/>
                            </p:stCondLst>
                            <p:childTnLst>
                              <p:par>
                                <p:cTn id="43" presetID="22" presetClass="entr" presetSubtype="4"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down)">
                                      <p:cBhvr>
                                        <p:cTn id="45" dur="500"/>
                                        <p:tgtEl>
                                          <p:spTgt spid="28"/>
                                        </p:tgtEl>
                                      </p:cBhvr>
                                    </p:animEffect>
                                  </p:childTnLst>
                                </p:cTn>
                              </p:par>
                            </p:childTnLst>
                          </p:cTn>
                        </p:par>
                        <p:par>
                          <p:cTn id="46" fill="hold">
                            <p:stCondLst>
                              <p:cond delay="6000"/>
                            </p:stCondLst>
                            <p:childTnLst>
                              <p:par>
                                <p:cTn id="47" presetID="22" presetClass="entr" presetSubtype="1" fill="hold" grpId="0" nodeType="afterEffect">
                                  <p:stCondLst>
                                    <p:cond delay="0"/>
                                  </p:stCondLst>
                                  <p:childTnLst>
                                    <p:set>
                                      <p:cBhvr>
                                        <p:cTn id="48" dur="1" fill="hold">
                                          <p:stCondLst>
                                            <p:cond delay="0"/>
                                          </p:stCondLst>
                                        </p:cTn>
                                        <p:tgtEl>
                                          <p:spTgt spid="29"/>
                                        </p:tgtEl>
                                        <p:attrNameLst>
                                          <p:attrName>style.visibility</p:attrName>
                                        </p:attrNameLst>
                                      </p:cBhvr>
                                      <p:to>
                                        <p:strVal val="visible"/>
                                      </p:to>
                                    </p:set>
                                    <p:animEffect transition="in" filter="wipe(up)">
                                      <p:cBhvr>
                                        <p:cTn id="49" dur="500"/>
                                        <p:tgtEl>
                                          <p:spTgt spid="29"/>
                                        </p:tgtEl>
                                      </p:cBhvr>
                                    </p:animEffect>
                                  </p:childTnLst>
                                </p:cTn>
                              </p:par>
                            </p:childTnLst>
                          </p:cTn>
                        </p:par>
                        <p:par>
                          <p:cTn id="50" fill="hold">
                            <p:stCondLst>
                              <p:cond delay="6500"/>
                            </p:stCondLst>
                            <p:childTnLst>
                              <p:par>
                                <p:cTn id="51" presetID="53" presetClass="entr" presetSubtype="16" fill="hold" grpId="0" nodeType="after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p:cTn id="53" dur="500" fill="hold"/>
                                        <p:tgtEl>
                                          <p:spTgt spid="27"/>
                                        </p:tgtEl>
                                        <p:attrNameLst>
                                          <p:attrName>ppt_w</p:attrName>
                                        </p:attrNameLst>
                                      </p:cBhvr>
                                      <p:tavLst>
                                        <p:tav tm="0">
                                          <p:val>
                                            <p:fltVal val="0"/>
                                          </p:val>
                                        </p:tav>
                                        <p:tav tm="100000">
                                          <p:val>
                                            <p:strVal val="#ppt_w"/>
                                          </p:val>
                                        </p:tav>
                                      </p:tavLst>
                                    </p:anim>
                                    <p:anim calcmode="lin" valueType="num">
                                      <p:cBhvr>
                                        <p:cTn id="54" dur="500" fill="hold"/>
                                        <p:tgtEl>
                                          <p:spTgt spid="27"/>
                                        </p:tgtEl>
                                        <p:attrNameLst>
                                          <p:attrName>ppt_h</p:attrName>
                                        </p:attrNameLst>
                                      </p:cBhvr>
                                      <p:tavLst>
                                        <p:tav tm="0">
                                          <p:val>
                                            <p:fltVal val="0"/>
                                          </p:val>
                                        </p:tav>
                                        <p:tav tm="100000">
                                          <p:val>
                                            <p:strVal val="#ppt_h"/>
                                          </p:val>
                                        </p:tav>
                                      </p:tavLst>
                                    </p:anim>
                                    <p:animEffect transition="in" filter="fade">
                                      <p:cBhvr>
                                        <p:cTn id="55" dur="500"/>
                                        <p:tgtEl>
                                          <p:spTgt spid="27"/>
                                        </p:tgtEl>
                                      </p:cBhvr>
                                    </p:animEffect>
                                  </p:childTnLst>
                                </p:cTn>
                              </p:par>
                            </p:childTnLst>
                          </p:cTn>
                        </p:par>
                        <p:par>
                          <p:cTn id="56" fill="hold">
                            <p:stCondLst>
                              <p:cond delay="7000"/>
                            </p:stCondLst>
                            <p:childTnLst>
                              <p:par>
                                <p:cTn id="57" presetID="42" presetClass="entr" presetSubtype="0" fill="hold" grpId="0"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22" presetClass="entr" presetSubtype="1"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wipe(up)">
                                      <p:cBhvr>
                                        <p:cTn id="65" dur="500"/>
                                        <p:tgtEl>
                                          <p:spTgt spid="39"/>
                                        </p:tgtEl>
                                      </p:cBhvr>
                                    </p:animEffect>
                                  </p:childTnLst>
                                </p:cTn>
                              </p:par>
                            </p:childTnLst>
                          </p:cTn>
                        </p:par>
                        <p:par>
                          <p:cTn id="66" fill="hold">
                            <p:stCondLst>
                              <p:cond delay="8500"/>
                            </p:stCondLst>
                            <p:childTnLst>
                              <p:par>
                                <p:cTn id="67" presetID="22" presetClass="entr" presetSubtype="8" fill="hold" grpId="0" nodeType="afterEffect">
                                  <p:stCondLst>
                                    <p:cond delay="0"/>
                                  </p:stCondLst>
                                  <p:childTnLst>
                                    <p:set>
                                      <p:cBhvr>
                                        <p:cTn id="68" dur="1" fill="hold">
                                          <p:stCondLst>
                                            <p:cond delay="0"/>
                                          </p:stCondLst>
                                        </p:cTn>
                                        <p:tgtEl>
                                          <p:spTgt spid="5"/>
                                        </p:tgtEl>
                                        <p:attrNameLst>
                                          <p:attrName>style.visibility</p:attrName>
                                        </p:attrNameLst>
                                      </p:cBhvr>
                                      <p:to>
                                        <p:strVal val="visible"/>
                                      </p:to>
                                    </p:set>
                                    <p:animEffect transition="in" filter="wipe(left)">
                                      <p:cBhvr>
                                        <p:cTn id="6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8" grpId="0" animBg="1"/>
      <p:bldP spid="18" grpId="0" animBg="1"/>
      <p:bldP spid="33" grpId="0" animBg="1"/>
      <p:bldP spid="2" grpId="0" animBg="1"/>
      <p:bldP spid="5" grpId="0" animBg="1"/>
      <p:bldP spid="10" grpId="0" animBg="1"/>
      <p:bldP spid="24" grpId="0" animBg="1"/>
      <p:bldP spid="29" grpId="0" animBg="1"/>
      <p:bldP spid="38" grpId="0"/>
      <p:bldP spid="39" grpId="0"/>
      <p:bldP spid="26" grpId="0" animBg="1"/>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Rectangle 19"/>
          <p:cNvSpPr/>
          <p:nvPr/>
        </p:nvSpPr>
        <p:spPr bwMode="auto">
          <a:xfrm>
            <a:off x="0" y="1156772"/>
            <a:ext cx="12192000" cy="5355240"/>
          </a:xfrm>
          <a:prstGeom prst="rect">
            <a:avLst/>
          </a:prstGeom>
          <a:solidFill>
            <a:schemeClr val="accent1">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Trapezoid 24"/>
          <p:cNvSpPr/>
          <p:nvPr/>
        </p:nvSpPr>
        <p:spPr>
          <a:xfrm>
            <a:off x="561560" y="1389817"/>
            <a:ext cx="1159294" cy="177109"/>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olded Corner 12"/>
          <p:cNvSpPr>
            <a:spLocks/>
          </p:cNvSpPr>
          <p:nvPr/>
        </p:nvSpPr>
        <p:spPr bwMode="auto">
          <a:xfrm>
            <a:off x="305993" y="1566925"/>
            <a:ext cx="3749040" cy="4547435"/>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Text Placeholder 3"/>
          <p:cNvSpPr txBox="1">
            <a:spLocks/>
          </p:cNvSpPr>
          <p:nvPr/>
        </p:nvSpPr>
        <p:spPr>
          <a:xfrm>
            <a:off x="561560" y="2228382"/>
            <a:ext cx="3217226" cy="347787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00B0F0"/>
                </a:solidFill>
              </a:rPr>
              <a:t>Topic Name</a:t>
            </a:r>
          </a:p>
          <a:p>
            <a:pPr algn="l"/>
            <a:endParaRPr lang="en-US" sz="1000" dirty="0">
              <a:solidFill>
                <a:srgbClr val="5A99D3"/>
              </a:solidFill>
            </a:endParaRPr>
          </a:p>
          <a:p>
            <a:pPr algn="l"/>
            <a:r>
              <a:rPr lang="en-US" sz="1400" dirty="0">
                <a:solidFill>
                  <a:schemeClr val="bg2">
                    <a:lumMod val="10000"/>
                  </a:schemeClr>
                </a:solidFill>
              </a:rPr>
              <a:t>Use this slide to detail three main points that support your topic. This section does not need to be a long story, but rather a brief overview. If you can provide additional information verbally when presenting, it will show that you know what you are talking about, instead of simply reading from a script that someone else may have written.</a:t>
            </a:r>
          </a:p>
          <a:p>
            <a:pPr algn="l"/>
            <a:endParaRPr lang="en-US" sz="1400" dirty="0">
              <a:solidFill>
                <a:schemeClr val="bg2">
                  <a:lumMod val="10000"/>
                </a:schemeClr>
              </a:solidFill>
            </a:endParaRPr>
          </a:p>
          <a:p>
            <a:pPr marL="285750" indent="-285750" algn="l">
              <a:buFont typeface="Wingdings" panose="05000000000000000000" pitchFamily="2" charset="2"/>
              <a:buChar char="ü"/>
            </a:pPr>
            <a:r>
              <a:rPr lang="en-US" sz="1400" dirty="0">
                <a:solidFill>
                  <a:schemeClr val="bg2">
                    <a:lumMod val="10000"/>
                  </a:schemeClr>
                </a:solidFill>
              </a:rPr>
              <a:t>He was a Hollywood actor and union leader.</a:t>
            </a:r>
          </a:p>
          <a:p>
            <a:pPr marL="285750" indent="-285750" algn="l">
              <a:buFont typeface="Wingdings" panose="05000000000000000000" pitchFamily="2" charset="2"/>
              <a:buChar char="ü"/>
            </a:pPr>
            <a:r>
              <a:rPr lang="en-US" sz="1400" dirty="0">
                <a:solidFill>
                  <a:schemeClr val="bg2">
                    <a:lumMod val="10000"/>
                  </a:schemeClr>
                </a:solidFill>
              </a:rPr>
              <a:t>He was the 33</a:t>
            </a:r>
            <a:r>
              <a:rPr lang="en-US" sz="1400" baseline="30000" dirty="0">
                <a:solidFill>
                  <a:schemeClr val="bg2">
                    <a:lumMod val="10000"/>
                  </a:schemeClr>
                </a:solidFill>
              </a:rPr>
              <a:t>rd</a:t>
            </a:r>
            <a:r>
              <a:rPr lang="en-US" sz="1400" dirty="0">
                <a:solidFill>
                  <a:schemeClr val="bg2">
                    <a:lumMod val="10000"/>
                  </a:schemeClr>
                </a:solidFill>
              </a:rPr>
              <a:t> Governor of California.</a:t>
            </a:r>
          </a:p>
          <a:p>
            <a:pPr marL="285750" indent="-285750" algn="l">
              <a:buFont typeface="Wingdings" panose="05000000000000000000" pitchFamily="2" charset="2"/>
              <a:buChar char="ü"/>
            </a:pPr>
            <a:r>
              <a:rPr lang="en-US" sz="1400" dirty="0">
                <a:solidFill>
                  <a:schemeClr val="bg2">
                    <a:lumMod val="10000"/>
                  </a:schemeClr>
                </a:solidFill>
              </a:rPr>
              <a:t>He was the 40</a:t>
            </a:r>
            <a:r>
              <a:rPr lang="en-US" sz="1400" baseline="30000" dirty="0">
                <a:solidFill>
                  <a:schemeClr val="bg2">
                    <a:lumMod val="10000"/>
                  </a:schemeClr>
                </a:solidFill>
              </a:rPr>
              <a:t>th</a:t>
            </a:r>
            <a:r>
              <a:rPr lang="en-US" sz="1400" dirty="0">
                <a:solidFill>
                  <a:schemeClr val="bg2">
                    <a:lumMod val="10000"/>
                  </a:schemeClr>
                </a:solidFill>
              </a:rPr>
              <a:t> President of the United States</a:t>
            </a:r>
          </a:p>
        </p:txBody>
      </p:sp>
      <p:sp>
        <p:nvSpPr>
          <p:cNvPr id="26" name="Pentagon 25"/>
          <p:cNvSpPr>
            <a:spLocks noChangeAspect="1"/>
          </p:cNvSpPr>
          <p:nvPr/>
        </p:nvSpPr>
        <p:spPr>
          <a:xfrm rot="5400000">
            <a:off x="727397" y="1342584"/>
            <a:ext cx="827618" cy="922086"/>
          </a:xfrm>
          <a:prstGeom prst="homePlate">
            <a:avLst>
              <a:gd name="adj" fmla="val 3172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4" name="Oval 23"/>
          <p:cNvSpPr>
            <a:spLocks noChangeAspect="1"/>
          </p:cNvSpPr>
          <p:nvPr/>
        </p:nvSpPr>
        <p:spPr bwMode="auto">
          <a:xfrm>
            <a:off x="893628" y="1524141"/>
            <a:ext cx="495156" cy="495156"/>
          </a:xfrm>
          <a:prstGeom prst="ellipse">
            <a:avLst/>
          </a:prstGeom>
          <a:no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2800" dirty="0">
                <a:solidFill>
                  <a:schemeClr val="bg1"/>
                </a:solidFill>
                <a:latin typeface="+mj-lt"/>
              </a:rPr>
              <a:t>01</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1">
                <a:alpha val="75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
        <p:nvSpPr>
          <p:cNvPr id="41" name="Trapezoid 40"/>
          <p:cNvSpPr/>
          <p:nvPr/>
        </p:nvSpPr>
        <p:spPr>
          <a:xfrm>
            <a:off x="4491014" y="1378800"/>
            <a:ext cx="1159294" cy="177109"/>
          </a:xfrm>
          <a:prstGeom prst="trapezoid">
            <a:avLst>
              <a:gd name="adj" fmla="val 67927"/>
            </a:avLst>
          </a:prstGeom>
          <a:solidFill>
            <a:srgbClr val="DE6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Folded Corner 41"/>
          <p:cNvSpPr>
            <a:spLocks/>
          </p:cNvSpPr>
          <p:nvPr/>
        </p:nvSpPr>
        <p:spPr bwMode="auto">
          <a:xfrm>
            <a:off x="4235447" y="1555908"/>
            <a:ext cx="3749040" cy="4547435"/>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 Placeholder 3"/>
          <p:cNvSpPr txBox="1">
            <a:spLocks/>
          </p:cNvSpPr>
          <p:nvPr/>
        </p:nvSpPr>
        <p:spPr>
          <a:xfrm>
            <a:off x="4491014" y="2217365"/>
            <a:ext cx="3217226" cy="347787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ED7D31"/>
                </a:solidFill>
              </a:rPr>
              <a:t>Topic Name</a:t>
            </a:r>
          </a:p>
          <a:p>
            <a:pPr algn="l"/>
            <a:endParaRPr lang="en-US" sz="1000" dirty="0">
              <a:solidFill>
                <a:srgbClr val="5A99D3"/>
              </a:solidFill>
            </a:endParaRPr>
          </a:p>
          <a:p>
            <a:pPr algn="l"/>
            <a:r>
              <a:rPr lang="en-US" sz="1400" dirty="0">
                <a:solidFill>
                  <a:schemeClr val="bg2">
                    <a:lumMod val="10000"/>
                  </a:schemeClr>
                </a:solidFill>
              </a:rPr>
              <a:t>Use this slide to detail three main points that support your topic. This section does not need to be a long story, but rather a brief overview. If you can provide additional information verbally when presenting, it will show that you know what you are talking about, instead of simply reading from a script that someone else may have written.</a:t>
            </a:r>
          </a:p>
          <a:p>
            <a:pPr algn="l"/>
            <a:endParaRPr lang="en-US" sz="1400" dirty="0">
              <a:solidFill>
                <a:schemeClr val="bg2">
                  <a:lumMod val="10000"/>
                </a:schemeClr>
              </a:solidFill>
            </a:endParaRPr>
          </a:p>
          <a:p>
            <a:pPr marL="285750" indent="-285750" algn="l">
              <a:buFont typeface="Wingdings" panose="05000000000000000000" pitchFamily="2" charset="2"/>
              <a:buChar char="ü"/>
            </a:pPr>
            <a:r>
              <a:rPr lang="en-US" sz="1400" dirty="0">
                <a:solidFill>
                  <a:schemeClr val="bg2">
                    <a:lumMod val="10000"/>
                  </a:schemeClr>
                </a:solidFill>
              </a:rPr>
              <a:t>He was a Hollywood actor and union leader.</a:t>
            </a:r>
          </a:p>
          <a:p>
            <a:pPr marL="285750" indent="-285750" algn="l">
              <a:buFont typeface="Wingdings" panose="05000000000000000000" pitchFamily="2" charset="2"/>
              <a:buChar char="ü"/>
            </a:pPr>
            <a:r>
              <a:rPr lang="en-US" sz="1400" dirty="0">
                <a:solidFill>
                  <a:schemeClr val="bg2">
                    <a:lumMod val="10000"/>
                  </a:schemeClr>
                </a:solidFill>
              </a:rPr>
              <a:t>He was the 33</a:t>
            </a:r>
            <a:r>
              <a:rPr lang="en-US" sz="1400" baseline="30000" dirty="0">
                <a:solidFill>
                  <a:schemeClr val="bg2">
                    <a:lumMod val="10000"/>
                  </a:schemeClr>
                </a:solidFill>
              </a:rPr>
              <a:t>rd</a:t>
            </a:r>
            <a:r>
              <a:rPr lang="en-US" sz="1400" dirty="0">
                <a:solidFill>
                  <a:schemeClr val="bg2">
                    <a:lumMod val="10000"/>
                  </a:schemeClr>
                </a:solidFill>
              </a:rPr>
              <a:t> Governor of California.</a:t>
            </a:r>
          </a:p>
          <a:p>
            <a:pPr marL="285750" indent="-285750" algn="l">
              <a:buFont typeface="Wingdings" panose="05000000000000000000" pitchFamily="2" charset="2"/>
              <a:buChar char="ü"/>
            </a:pPr>
            <a:r>
              <a:rPr lang="en-US" sz="1400" dirty="0">
                <a:solidFill>
                  <a:schemeClr val="bg2">
                    <a:lumMod val="10000"/>
                  </a:schemeClr>
                </a:solidFill>
              </a:rPr>
              <a:t>He was the 40</a:t>
            </a:r>
            <a:r>
              <a:rPr lang="en-US" sz="1400" baseline="30000" dirty="0">
                <a:solidFill>
                  <a:schemeClr val="bg2">
                    <a:lumMod val="10000"/>
                  </a:schemeClr>
                </a:solidFill>
              </a:rPr>
              <a:t>th</a:t>
            </a:r>
            <a:r>
              <a:rPr lang="en-US" sz="1400" dirty="0">
                <a:solidFill>
                  <a:schemeClr val="bg2">
                    <a:lumMod val="10000"/>
                  </a:schemeClr>
                </a:solidFill>
              </a:rPr>
              <a:t> President of the United States</a:t>
            </a:r>
          </a:p>
        </p:txBody>
      </p:sp>
      <p:sp>
        <p:nvSpPr>
          <p:cNvPr id="44" name="Pentagon 43"/>
          <p:cNvSpPr>
            <a:spLocks noChangeAspect="1"/>
          </p:cNvSpPr>
          <p:nvPr/>
        </p:nvSpPr>
        <p:spPr>
          <a:xfrm rot="5400000">
            <a:off x="4656851" y="1331567"/>
            <a:ext cx="827618" cy="922086"/>
          </a:xfrm>
          <a:prstGeom prst="homePlate">
            <a:avLst>
              <a:gd name="adj" fmla="val 31720"/>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5" name="Oval 44"/>
          <p:cNvSpPr>
            <a:spLocks noChangeAspect="1"/>
          </p:cNvSpPr>
          <p:nvPr/>
        </p:nvSpPr>
        <p:spPr bwMode="auto">
          <a:xfrm>
            <a:off x="4823082" y="1513124"/>
            <a:ext cx="495156" cy="495156"/>
          </a:xfrm>
          <a:prstGeom prst="ellipse">
            <a:avLst/>
          </a:prstGeom>
          <a:no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2800" dirty="0">
                <a:solidFill>
                  <a:schemeClr val="bg1"/>
                </a:solidFill>
                <a:latin typeface="+mj-lt"/>
              </a:rPr>
              <a:t>02</a:t>
            </a:r>
          </a:p>
        </p:txBody>
      </p:sp>
      <p:sp>
        <p:nvSpPr>
          <p:cNvPr id="47" name="Trapezoid 46"/>
          <p:cNvSpPr/>
          <p:nvPr/>
        </p:nvSpPr>
        <p:spPr>
          <a:xfrm>
            <a:off x="8410902" y="1378800"/>
            <a:ext cx="1159294" cy="177109"/>
          </a:xfrm>
          <a:prstGeom prst="trapezoid">
            <a:avLst>
              <a:gd name="adj" fmla="val 67927"/>
            </a:avLst>
          </a:prstGeom>
          <a:solidFill>
            <a:srgbClr val="969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8" name="Folded Corner 47"/>
          <p:cNvSpPr>
            <a:spLocks/>
          </p:cNvSpPr>
          <p:nvPr/>
        </p:nvSpPr>
        <p:spPr bwMode="auto">
          <a:xfrm>
            <a:off x="8155335" y="1555908"/>
            <a:ext cx="3749040" cy="4547435"/>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9" name="Text Placeholder 3"/>
          <p:cNvSpPr txBox="1">
            <a:spLocks/>
          </p:cNvSpPr>
          <p:nvPr/>
        </p:nvSpPr>
        <p:spPr>
          <a:xfrm>
            <a:off x="8410902" y="2217365"/>
            <a:ext cx="3217226" cy="347787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A5A5A5"/>
                </a:solidFill>
              </a:rPr>
              <a:t>Topic Name</a:t>
            </a:r>
          </a:p>
          <a:p>
            <a:pPr algn="l"/>
            <a:endParaRPr lang="en-US" sz="1000" dirty="0">
              <a:solidFill>
                <a:srgbClr val="5A99D3"/>
              </a:solidFill>
            </a:endParaRPr>
          </a:p>
          <a:p>
            <a:pPr algn="l"/>
            <a:r>
              <a:rPr lang="en-US" sz="1400" dirty="0">
                <a:solidFill>
                  <a:schemeClr val="bg2">
                    <a:lumMod val="10000"/>
                  </a:schemeClr>
                </a:solidFill>
              </a:rPr>
              <a:t>Use this slide to detail three main points that support your topic. This section does not need to be a long story, but rather a brief overview. If you can provide additional information verbally when presenting, it will show that you know what you are talking about, instead of simply reading from a script that someone else may have written.</a:t>
            </a:r>
          </a:p>
          <a:p>
            <a:pPr algn="l"/>
            <a:endParaRPr lang="en-US" sz="1400" dirty="0">
              <a:solidFill>
                <a:schemeClr val="bg2">
                  <a:lumMod val="10000"/>
                </a:schemeClr>
              </a:solidFill>
            </a:endParaRPr>
          </a:p>
          <a:p>
            <a:pPr marL="285750" indent="-285750" algn="l">
              <a:buFont typeface="Wingdings" panose="05000000000000000000" pitchFamily="2" charset="2"/>
              <a:buChar char="ü"/>
            </a:pPr>
            <a:r>
              <a:rPr lang="en-US" sz="1400" dirty="0">
                <a:solidFill>
                  <a:schemeClr val="bg2">
                    <a:lumMod val="10000"/>
                  </a:schemeClr>
                </a:solidFill>
              </a:rPr>
              <a:t>He was a Hollywood actor and union leader.</a:t>
            </a:r>
          </a:p>
          <a:p>
            <a:pPr marL="285750" indent="-285750" algn="l">
              <a:buFont typeface="Wingdings" panose="05000000000000000000" pitchFamily="2" charset="2"/>
              <a:buChar char="ü"/>
            </a:pPr>
            <a:r>
              <a:rPr lang="en-US" sz="1400" dirty="0">
                <a:solidFill>
                  <a:schemeClr val="bg2">
                    <a:lumMod val="10000"/>
                  </a:schemeClr>
                </a:solidFill>
              </a:rPr>
              <a:t>He was the 33</a:t>
            </a:r>
            <a:r>
              <a:rPr lang="en-US" sz="1400" baseline="30000" dirty="0">
                <a:solidFill>
                  <a:schemeClr val="bg2">
                    <a:lumMod val="10000"/>
                  </a:schemeClr>
                </a:solidFill>
              </a:rPr>
              <a:t>rd</a:t>
            </a:r>
            <a:r>
              <a:rPr lang="en-US" sz="1400" dirty="0">
                <a:solidFill>
                  <a:schemeClr val="bg2">
                    <a:lumMod val="10000"/>
                  </a:schemeClr>
                </a:solidFill>
              </a:rPr>
              <a:t> Governor of California.</a:t>
            </a:r>
          </a:p>
          <a:p>
            <a:pPr marL="285750" indent="-285750" algn="l">
              <a:buFont typeface="Wingdings" panose="05000000000000000000" pitchFamily="2" charset="2"/>
              <a:buChar char="ü"/>
            </a:pPr>
            <a:r>
              <a:rPr lang="en-US" sz="1400" dirty="0">
                <a:solidFill>
                  <a:schemeClr val="bg2">
                    <a:lumMod val="10000"/>
                  </a:schemeClr>
                </a:solidFill>
              </a:rPr>
              <a:t>He was the 40</a:t>
            </a:r>
            <a:r>
              <a:rPr lang="en-US" sz="1400" baseline="30000" dirty="0">
                <a:solidFill>
                  <a:schemeClr val="bg2">
                    <a:lumMod val="10000"/>
                  </a:schemeClr>
                </a:solidFill>
              </a:rPr>
              <a:t>th</a:t>
            </a:r>
            <a:r>
              <a:rPr lang="en-US" sz="1400" dirty="0">
                <a:solidFill>
                  <a:schemeClr val="bg2">
                    <a:lumMod val="10000"/>
                  </a:schemeClr>
                </a:solidFill>
              </a:rPr>
              <a:t> President of the United States</a:t>
            </a:r>
          </a:p>
        </p:txBody>
      </p:sp>
      <p:sp>
        <p:nvSpPr>
          <p:cNvPr id="50" name="Pentagon 49"/>
          <p:cNvSpPr>
            <a:spLocks noChangeAspect="1"/>
          </p:cNvSpPr>
          <p:nvPr/>
        </p:nvSpPr>
        <p:spPr>
          <a:xfrm rot="5400000">
            <a:off x="8576739" y="1331567"/>
            <a:ext cx="827618" cy="922086"/>
          </a:xfrm>
          <a:prstGeom prst="homePlate">
            <a:avLst>
              <a:gd name="adj" fmla="val 31720"/>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1" name="Oval 50"/>
          <p:cNvSpPr>
            <a:spLocks noChangeAspect="1"/>
          </p:cNvSpPr>
          <p:nvPr/>
        </p:nvSpPr>
        <p:spPr bwMode="auto">
          <a:xfrm>
            <a:off x="8742970" y="1513124"/>
            <a:ext cx="495156" cy="495156"/>
          </a:xfrm>
          <a:prstGeom prst="ellipse">
            <a:avLst/>
          </a:prstGeom>
          <a:no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2800" dirty="0">
                <a:solidFill>
                  <a:schemeClr val="bg1"/>
                </a:solidFill>
                <a:latin typeface="+mj-lt"/>
              </a:rPr>
              <a:t>03</a:t>
            </a:r>
          </a:p>
        </p:txBody>
      </p:sp>
    </p:spTree>
    <p:extLst>
      <p:ext uri="{BB962C8B-B14F-4D97-AF65-F5344CB8AC3E}">
        <p14:creationId xmlns:p14="http://schemas.microsoft.com/office/powerpoint/2010/main" val="3616750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1000"/>
                                        <p:tgtEl>
                                          <p:spTgt spid="20"/>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2" presetClass="entr" presetSubtype="4"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wipe(down)">
                                      <p:cBhvr>
                                        <p:cTn id="17" dur="500"/>
                                        <p:tgtEl>
                                          <p:spTgt spid="25"/>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wipe(up)">
                                      <p:cBhvr>
                                        <p:cTn id="21" dur="500"/>
                                        <p:tgtEl>
                                          <p:spTgt spid="26"/>
                                        </p:tgtEl>
                                      </p:cBhvr>
                                    </p:animEffect>
                                  </p:childTnLst>
                                </p:cTn>
                              </p:par>
                            </p:childTnLst>
                          </p:cTn>
                        </p:par>
                        <p:par>
                          <p:cTn id="22" fill="hold">
                            <p:stCondLst>
                              <p:cond delay="3000"/>
                            </p:stCondLst>
                            <p:childTnLst>
                              <p:par>
                                <p:cTn id="23" presetID="53" presetClass="entr" presetSubtype="16" fill="hold" grpId="0" nodeType="afterEffect">
                                  <p:stCondLst>
                                    <p:cond delay="0"/>
                                  </p:stCondLst>
                                  <p:childTnLst>
                                    <p:set>
                                      <p:cBhvr>
                                        <p:cTn id="24" dur="1" fill="hold">
                                          <p:stCondLst>
                                            <p:cond delay="0"/>
                                          </p:stCondLst>
                                        </p:cTn>
                                        <p:tgtEl>
                                          <p:spTgt spid="24"/>
                                        </p:tgtEl>
                                        <p:attrNameLst>
                                          <p:attrName>style.visibility</p:attrName>
                                        </p:attrNameLst>
                                      </p:cBhvr>
                                      <p:to>
                                        <p:strVal val="visible"/>
                                      </p:to>
                                    </p:set>
                                    <p:anim calcmode="lin" valueType="num">
                                      <p:cBhvr>
                                        <p:cTn id="25" dur="500" fill="hold"/>
                                        <p:tgtEl>
                                          <p:spTgt spid="24"/>
                                        </p:tgtEl>
                                        <p:attrNameLst>
                                          <p:attrName>ppt_w</p:attrName>
                                        </p:attrNameLst>
                                      </p:cBhvr>
                                      <p:tavLst>
                                        <p:tav tm="0">
                                          <p:val>
                                            <p:fltVal val="0"/>
                                          </p:val>
                                        </p:tav>
                                        <p:tav tm="100000">
                                          <p:val>
                                            <p:strVal val="#ppt_w"/>
                                          </p:val>
                                        </p:tav>
                                      </p:tavLst>
                                    </p:anim>
                                    <p:anim calcmode="lin" valueType="num">
                                      <p:cBhvr>
                                        <p:cTn id="26" dur="500" fill="hold"/>
                                        <p:tgtEl>
                                          <p:spTgt spid="24"/>
                                        </p:tgtEl>
                                        <p:attrNameLst>
                                          <p:attrName>ppt_h</p:attrName>
                                        </p:attrNameLst>
                                      </p:cBhvr>
                                      <p:tavLst>
                                        <p:tav tm="0">
                                          <p:val>
                                            <p:fltVal val="0"/>
                                          </p:val>
                                        </p:tav>
                                        <p:tav tm="100000">
                                          <p:val>
                                            <p:strVal val="#ppt_h"/>
                                          </p:val>
                                        </p:tav>
                                      </p:tavLst>
                                    </p:anim>
                                    <p:animEffect transition="in" filter="fade">
                                      <p:cBhvr>
                                        <p:cTn id="27" dur="500"/>
                                        <p:tgtEl>
                                          <p:spTgt spid="24"/>
                                        </p:tgtEl>
                                      </p:cBhvr>
                                    </p:animEffect>
                                  </p:childTnLst>
                                </p:cTn>
                              </p:par>
                            </p:childTnLst>
                          </p:cTn>
                        </p:par>
                        <p:par>
                          <p:cTn id="28" fill="hold">
                            <p:stCondLst>
                              <p:cond delay="3500"/>
                            </p:stCondLst>
                            <p:childTnLst>
                              <p:par>
                                <p:cTn id="29" presetID="22" presetClass="entr" presetSubtype="1" fill="hold" grpId="0"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up)">
                                      <p:cBhvr>
                                        <p:cTn id="31" dur="1000"/>
                                        <p:tgtEl>
                                          <p:spTgt spid="28"/>
                                        </p:tgtEl>
                                      </p:cBhvr>
                                    </p:animEffect>
                                  </p:childTnLst>
                                </p:cTn>
                              </p:par>
                            </p:childTnLst>
                          </p:cTn>
                        </p:par>
                        <p:par>
                          <p:cTn id="32" fill="hold">
                            <p:stCondLst>
                              <p:cond delay="4500"/>
                            </p:stCondLst>
                            <p:childTnLst>
                              <p:par>
                                <p:cTn id="33" presetID="42" presetClass="entr" presetSubtype="0" fill="hold" grpId="0" nodeType="afterEffect">
                                  <p:stCondLst>
                                    <p:cond delay="0"/>
                                  </p:stCondLst>
                                  <p:childTnLst>
                                    <p:set>
                                      <p:cBhvr>
                                        <p:cTn id="34" dur="1" fill="hold">
                                          <p:stCondLst>
                                            <p:cond delay="0"/>
                                          </p:stCondLst>
                                        </p:cTn>
                                        <p:tgtEl>
                                          <p:spTgt spid="42"/>
                                        </p:tgtEl>
                                        <p:attrNameLst>
                                          <p:attrName>style.visibility</p:attrName>
                                        </p:attrNameLst>
                                      </p:cBhvr>
                                      <p:to>
                                        <p:strVal val="visible"/>
                                      </p:to>
                                    </p:set>
                                    <p:animEffect transition="in" filter="fade">
                                      <p:cBhvr>
                                        <p:cTn id="35" dur="1000"/>
                                        <p:tgtEl>
                                          <p:spTgt spid="42"/>
                                        </p:tgtEl>
                                      </p:cBhvr>
                                    </p:animEffect>
                                    <p:anim calcmode="lin" valueType="num">
                                      <p:cBhvr>
                                        <p:cTn id="36" dur="1000" fill="hold"/>
                                        <p:tgtEl>
                                          <p:spTgt spid="42"/>
                                        </p:tgtEl>
                                        <p:attrNameLst>
                                          <p:attrName>ppt_x</p:attrName>
                                        </p:attrNameLst>
                                      </p:cBhvr>
                                      <p:tavLst>
                                        <p:tav tm="0">
                                          <p:val>
                                            <p:strVal val="#ppt_x"/>
                                          </p:val>
                                        </p:tav>
                                        <p:tav tm="100000">
                                          <p:val>
                                            <p:strVal val="#ppt_x"/>
                                          </p:val>
                                        </p:tav>
                                      </p:tavLst>
                                    </p:anim>
                                    <p:anim calcmode="lin" valueType="num">
                                      <p:cBhvr>
                                        <p:cTn id="37" dur="1000" fill="hold"/>
                                        <p:tgtEl>
                                          <p:spTgt spid="4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22" presetClass="entr" presetSubtype="4"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Effect transition="in" filter="wipe(down)">
                                      <p:cBhvr>
                                        <p:cTn id="41" dur="500"/>
                                        <p:tgtEl>
                                          <p:spTgt spid="41"/>
                                        </p:tgtEl>
                                      </p:cBhvr>
                                    </p:animEffect>
                                  </p:childTnLst>
                                </p:cTn>
                              </p:par>
                            </p:childTnLst>
                          </p:cTn>
                        </p:par>
                        <p:par>
                          <p:cTn id="42" fill="hold">
                            <p:stCondLst>
                              <p:cond delay="6000"/>
                            </p:stCondLst>
                            <p:childTnLst>
                              <p:par>
                                <p:cTn id="43" presetID="22" presetClass="entr" presetSubtype="1" fill="hold" grpId="0" nodeType="afterEffect">
                                  <p:stCondLst>
                                    <p:cond delay="0"/>
                                  </p:stCondLst>
                                  <p:childTnLst>
                                    <p:set>
                                      <p:cBhvr>
                                        <p:cTn id="44" dur="1" fill="hold">
                                          <p:stCondLst>
                                            <p:cond delay="0"/>
                                          </p:stCondLst>
                                        </p:cTn>
                                        <p:tgtEl>
                                          <p:spTgt spid="44"/>
                                        </p:tgtEl>
                                        <p:attrNameLst>
                                          <p:attrName>style.visibility</p:attrName>
                                        </p:attrNameLst>
                                      </p:cBhvr>
                                      <p:to>
                                        <p:strVal val="visible"/>
                                      </p:to>
                                    </p:set>
                                    <p:animEffect transition="in" filter="wipe(up)">
                                      <p:cBhvr>
                                        <p:cTn id="45" dur="500"/>
                                        <p:tgtEl>
                                          <p:spTgt spid="44"/>
                                        </p:tgtEl>
                                      </p:cBhvr>
                                    </p:animEffect>
                                  </p:childTnLst>
                                </p:cTn>
                              </p:par>
                            </p:childTnLst>
                          </p:cTn>
                        </p:par>
                        <p:par>
                          <p:cTn id="46" fill="hold">
                            <p:stCondLst>
                              <p:cond delay="6500"/>
                            </p:stCondLst>
                            <p:childTnLst>
                              <p:par>
                                <p:cTn id="47" presetID="53" presetClass="entr" presetSubtype="16" fill="hold" grpId="0" nodeType="after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p:cTn id="49" dur="500" fill="hold"/>
                                        <p:tgtEl>
                                          <p:spTgt spid="45"/>
                                        </p:tgtEl>
                                        <p:attrNameLst>
                                          <p:attrName>ppt_w</p:attrName>
                                        </p:attrNameLst>
                                      </p:cBhvr>
                                      <p:tavLst>
                                        <p:tav tm="0">
                                          <p:val>
                                            <p:fltVal val="0"/>
                                          </p:val>
                                        </p:tav>
                                        <p:tav tm="100000">
                                          <p:val>
                                            <p:strVal val="#ppt_w"/>
                                          </p:val>
                                        </p:tav>
                                      </p:tavLst>
                                    </p:anim>
                                    <p:anim calcmode="lin" valueType="num">
                                      <p:cBhvr>
                                        <p:cTn id="50" dur="500" fill="hold"/>
                                        <p:tgtEl>
                                          <p:spTgt spid="45"/>
                                        </p:tgtEl>
                                        <p:attrNameLst>
                                          <p:attrName>ppt_h</p:attrName>
                                        </p:attrNameLst>
                                      </p:cBhvr>
                                      <p:tavLst>
                                        <p:tav tm="0">
                                          <p:val>
                                            <p:fltVal val="0"/>
                                          </p:val>
                                        </p:tav>
                                        <p:tav tm="100000">
                                          <p:val>
                                            <p:strVal val="#ppt_h"/>
                                          </p:val>
                                        </p:tav>
                                      </p:tavLst>
                                    </p:anim>
                                    <p:animEffect transition="in" filter="fade">
                                      <p:cBhvr>
                                        <p:cTn id="51" dur="500"/>
                                        <p:tgtEl>
                                          <p:spTgt spid="45"/>
                                        </p:tgtEl>
                                      </p:cBhvr>
                                    </p:animEffect>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up)">
                                      <p:cBhvr>
                                        <p:cTn id="55" dur="1000"/>
                                        <p:tgtEl>
                                          <p:spTgt spid="43"/>
                                        </p:tgtEl>
                                      </p:cBhvr>
                                    </p:animEffect>
                                  </p:childTnLst>
                                </p:cTn>
                              </p:par>
                            </p:childTnLst>
                          </p:cTn>
                        </p:par>
                        <p:par>
                          <p:cTn id="56" fill="hold">
                            <p:stCondLst>
                              <p:cond delay="8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9000"/>
                            </p:stCondLst>
                            <p:childTnLst>
                              <p:par>
                                <p:cTn id="63" presetID="22" presetClass="entr" presetSubtype="4" fill="hold" grpId="0" nodeType="afterEffect">
                                  <p:stCondLst>
                                    <p:cond delay="0"/>
                                  </p:stCondLst>
                                  <p:childTnLst>
                                    <p:set>
                                      <p:cBhvr>
                                        <p:cTn id="64" dur="1" fill="hold">
                                          <p:stCondLst>
                                            <p:cond delay="0"/>
                                          </p:stCondLst>
                                        </p:cTn>
                                        <p:tgtEl>
                                          <p:spTgt spid="47"/>
                                        </p:tgtEl>
                                        <p:attrNameLst>
                                          <p:attrName>style.visibility</p:attrName>
                                        </p:attrNameLst>
                                      </p:cBhvr>
                                      <p:to>
                                        <p:strVal val="visible"/>
                                      </p:to>
                                    </p:set>
                                    <p:animEffect transition="in" filter="wipe(down)">
                                      <p:cBhvr>
                                        <p:cTn id="65" dur="500"/>
                                        <p:tgtEl>
                                          <p:spTgt spid="47"/>
                                        </p:tgtEl>
                                      </p:cBhvr>
                                    </p:animEffect>
                                  </p:childTnLst>
                                </p:cTn>
                              </p:par>
                            </p:childTnLst>
                          </p:cTn>
                        </p:par>
                        <p:par>
                          <p:cTn id="66" fill="hold">
                            <p:stCondLst>
                              <p:cond delay="9500"/>
                            </p:stCondLst>
                            <p:childTnLst>
                              <p:par>
                                <p:cTn id="67" presetID="22" presetClass="entr" presetSubtype="1" fill="hold" grpId="0" nodeType="afterEffect">
                                  <p:stCondLst>
                                    <p:cond delay="0"/>
                                  </p:stCondLst>
                                  <p:childTnLst>
                                    <p:set>
                                      <p:cBhvr>
                                        <p:cTn id="68" dur="1" fill="hold">
                                          <p:stCondLst>
                                            <p:cond delay="0"/>
                                          </p:stCondLst>
                                        </p:cTn>
                                        <p:tgtEl>
                                          <p:spTgt spid="50"/>
                                        </p:tgtEl>
                                        <p:attrNameLst>
                                          <p:attrName>style.visibility</p:attrName>
                                        </p:attrNameLst>
                                      </p:cBhvr>
                                      <p:to>
                                        <p:strVal val="visible"/>
                                      </p:to>
                                    </p:set>
                                    <p:animEffect transition="in" filter="wipe(up)">
                                      <p:cBhvr>
                                        <p:cTn id="69" dur="500"/>
                                        <p:tgtEl>
                                          <p:spTgt spid="50"/>
                                        </p:tgtEl>
                                      </p:cBhvr>
                                    </p:animEffect>
                                  </p:childTnLst>
                                </p:cTn>
                              </p:par>
                            </p:childTnLst>
                          </p:cTn>
                        </p:par>
                        <p:par>
                          <p:cTn id="70" fill="hold">
                            <p:stCondLst>
                              <p:cond delay="10000"/>
                            </p:stCondLst>
                            <p:childTnLst>
                              <p:par>
                                <p:cTn id="71" presetID="53" presetClass="entr" presetSubtype="16" fill="hold" grpId="0" nodeType="afterEffect">
                                  <p:stCondLst>
                                    <p:cond delay="0"/>
                                  </p:stCondLst>
                                  <p:childTnLst>
                                    <p:set>
                                      <p:cBhvr>
                                        <p:cTn id="72" dur="1" fill="hold">
                                          <p:stCondLst>
                                            <p:cond delay="0"/>
                                          </p:stCondLst>
                                        </p:cTn>
                                        <p:tgtEl>
                                          <p:spTgt spid="51"/>
                                        </p:tgtEl>
                                        <p:attrNameLst>
                                          <p:attrName>style.visibility</p:attrName>
                                        </p:attrNameLst>
                                      </p:cBhvr>
                                      <p:to>
                                        <p:strVal val="visible"/>
                                      </p:to>
                                    </p:set>
                                    <p:anim calcmode="lin" valueType="num">
                                      <p:cBhvr>
                                        <p:cTn id="73" dur="500" fill="hold"/>
                                        <p:tgtEl>
                                          <p:spTgt spid="51"/>
                                        </p:tgtEl>
                                        <p:attrNameLst>
                                          <p:attrName>ppt_w</p:attrName>
                                        </p:attrNameLst>
                                      </p:cBhvr>
                                      <p:tavLst>
                                        <p:tav tm="0">
                                          <p:val>
                                            <p:fltVal val="0"/>
                                          </p:val>
                                        </p:tav>
                                        <p:tav tm="100000">
                                          <p:val>
                                            <p:strVal val="#ppt_w"/>
                                          </p:val>
                                        </p:tav>
                                      </p:tavLst>
                                    </p:anim>
                                    <p:anim calcmode="lin" valueType="num">
                                      <p:cBhvr>
                                        <p:cTn id="74" dur="500" fill="hold"/>
                                        <p:tgtEl>
                                          <p:spTgt spid="51"/>
                                        </p:tgtEl>
                                        <p:attrNameLst>
                                          <p:attrName>ppt_h</p:attrName>
                                        </p:attrNameLst>
                                      </p:cBhvr>
                                      <p:tavLst>
                                        <p:tav tm="0">
                                          <p:val>
                                            <p:fltVal val="0"/>
                                          </p:val>
                                        </p:tav>
                                        <p:tav tm="100000">
                                          <p:val>
                                            <p:strVal val="#ppt_h"/>
                                          </p:val>
                                        </p:tav>
                                      </p:tavLst>
                                    </p:anim>
                                    <p:animEffect transition="in" filter="fade">
                                      <p:cBhvr>
                                        <p:cTn id="75" dur="500"/>
                                        <p:tgtEl>
                                          <p:spTgt spid="51"/>
                                        </p:tgtEl>
                                      </p:cBhvr>
                                    </p:animEffect>
                                  </p:childTnLst>
                                </p:cTn>
                              </p:par>
                            </p:childTnLst>
                          </p:cTn>
                        </p:par>
                        <p:par>
                          <p:cTn id="76" fill="hold">
                            <p:stCondLst>
                              <p:cond delay="10500"/>
                            </p:stCondLst>
                            <p:childTnLst>
                              <p:par>
                                <p:cTn id="77" presetID="22" presetClass="entr" presetSubtype="1" fill="hold" grpId="0" nodeType="afterEffect">
                                  <p:stCondLst>
                                    <p:cond delay="0"/>
                                  </p:stCondLst>
                                  <p:childTnLst>
                                    <p:set>
                                      <p:cBhvr>
                                        <p:cTn id="78" dur="1" fill="hold">
                                          <p:stCondLst>
                                            <p:cond delay="0"/>
                                          </p:stCondLst>
                                        </p:cTn>
                                        <p:tgtEl>
                                          <p:spTgt spid="49"/>
                                        </p:tgtEl>
                                        <p:attrNameLst>
                                          <p:attrName>style.visibility</p:attrName>
                                        </p:attrNameLst>
                                      </p:cBhvr>
                                      <p:to>
                                        <p:strVal val="visible"/>
                                      </p:to>
                                    </p:set>
                                    <p:animEffect transition="in" filter="wipe(up)">
                                      <p:cBhvr>
                                        <p:cTn id="79" dur="10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5" grpId="0" animBg="1"/>
      <p:bldP spid="13" grpId="0" animBg="1"/>
      <p:bldP spid="28" grpId="0"/>
      <p:bldP spid="26" grpId="0" animBg="1"/>
      <p:bldP spid="24" grpId="0" animBg="1"/>
      <p:bldP spid="41" grpId="0" animBg="1"/>
      <p:bldP spid="42" grpId="0" animBg="1"/>
      <p:bldP spid="43" grpId="0"/>
      <p:bldP spid="44" grpId="0" animBg="1"/>
      <p:bldP spid="45" grpId="0" animBg="1"/>
      <p:bldP spid="47" grpId="0" animBg="1"/>
      <p:bldP spid="48" grpId="0" animBg="1"/>
      <p:bldP spid="49" grpId="0"/>
      <p:bldP spid="50" grpId="0" animBg="1"/>
      <p:bldP spid="5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455506" y="1537268"/>
            <a:ext cx="3469533" cy="2168458"/>
          </a:xfrm>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tretch>
            <a:fillRect/>
          </a:stretch>
        </p:blipFill>
        <p:spPr>
          <a:xfrm>
            <a:off x="4276878" y="1537268"/>
            <a:ext cx="3469533" cy="2168458"/>
          </a:xfrm>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tretch>
            <a:fillRect/>
          </a:stretch>
        </p:blipFill>
        <p:spPr>
          <a:xfrm>
            <a:off x="8241794" y="1537268"/>
            <a:ext cx="3469533" cy="2168458"/>
          </a:xfrm>
        </p:spPr>
      </p:pic>
      <p:sp>
        <p:nvSpPr>
          <p:cNvPr id="29" name="Right Triangle 28"/>
          <p:cNvSpPr/>
          <p:nvPr/>
        </p:nvSpPr>
        <p:spPr>
          <a:xfrm flipH="1" flipV="1">
            <a:off x="133422" y="4427522"/>
            <a:ext cx="332312" cy="43548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3" name="Right Triangle 32"/>
          <p:cNvSpPr/>
          <p:nvPr/>
        </p:nvSpPr>
        <p:spPr>
          <a:xfrm flipV="1">
            <a:off x="11711630" y="4427522"/>
            <a:ext cx="332312" cy="43548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1" name="Right Triangle 30"/>
          <p:cNvSpPr/>
          <p:nvPr/>
        </p:nvSpPr>
        <p:spPr>
          <a:xfrm flipH="1" flipV="1">
            <a:off x="4029075" y="4427522"/>
            <a:ext cx="332312" cy="43548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7830615" y="4427522"/>
            <a:ext cx="332312" cy="43548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44" name="Round Same Side Corner Rectangle 43"/>
          <p:cNvSpPr/>
          <p:nvPr/>
        </p:nvSpPr>
        <p:spPr>
          <a:xfrm rot="10800000">
            <a:off x="465733" y="4423379"/>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TextBox 45"/>
          <p:cNvSpPr txBox="1"/>
          <p:nvPr/>
        </p:nvSpPr>
        <p:spPr>
          <a:xfrm>
            <a:off x="574804" y="4626094"/>
            <a:ext cx="3328201" cy="1123384"/>
          </a:xfrm>
          <a:prstGeom prst="rect">
            <a:avLst/>
          </a:prstGeom>
          <a:noFill/>
        </p:spPr>
        <p:txBody>
          <a:bodyPr wrap="square" lIns="0" tIns="0" rtlCol="0" anchor="t">
            <a:spAutoFit/>
          </a:bodyPr>
          <a:lstStyle/>
          <a:p>
            <a:r>
              <a:rPr lang="en-US" sz="1400" dirty="0">
                <a:solidFill>
                  <a:schemeClr val="bg2">
                    <a:lumMod val="10000"/>
                  </a:schemeClr>
                </a:solidFill>
              </a:rPr>
              <a:t>To change the images, right click each image and choose “change picture” from the drop down menu. Choose images, or format your images to be as close to a 800px x 500px ratio as possible. </a:t>
            </a:r>
          </a:p>
        </p:txBody>
      </p:sp>
      <p:sp>
        <p:nvSpPr>
          <p:cNvPr id="28" name="Rectangle 27"/>
          <p:cNvSpPr/>
          <p:nvPr/>
        </p:nvSpPr>
        <p:spPr>
          <a:xfrm>
            <a:off x="133422" y="3813047"/>
            <a:ext cx="3826615" cy="614475"/>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Topic/Point 1</a:t>
            </a: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Images outside the 800px x 500px ratio will work, but will change the size of the image box. After inserting your image you can resize the box by clicking the image, then dragging the dots on the border, to reach your desired size.  </a:t>
            </a:r>
          </a:p>
        </p:txBody>
      </p:sp>
      <p:sp>
        <p:nvSpPr>
          <p:cNvPr id="30" name="Rectangle 29"/>
          <p:cNvSpPr/>
          <p:nvPr/>
        </p:nvSpPr>
        <p:spPr>
          <a:xfrm>
            <a:off x="4029075" y="3813047"/>
            <a:ext cx="4133852" cy="614475"/>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Topic/Point 2</a:t>
            </a:r>
          </a:p>
        </p:txBody>
      </p:sp>
      <p:sp>
        <p:nvSpPr>
          <p:cNvPr id="53" name="Round Same Side Corner Rectangle 52"/>
          <p:cNvSpPr/>
          <p:nvPr/>
        </p:nvSpPr>
        <p:spPr>
          <a:xfrm rot="10800000">
            <a:off x="8229095" y="4423379"/>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123384"/>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Detail your key points here, and reference a graphic that supports these points. What problem does your * fix? How does your * make life easier? Or is your * just really cool? Be creative and be unique</a:t>
            </a:r>
          </a:p>
        </p:txBody>
      </p:sp>
      <p:sp>
        <p:nvSpPr>
          <p:cNvPr id="32" name="Rectangle 31"/>
          <p:cNvSpPr/>
          <p:nvPr/>
        </p:nvSpPr>
        <p:spPr>
          <a:xfrm>
            <a:off x="8229095" y="3813047"/>
            <a:ext cx="3826615" cy="614475"/>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Topic/Point 3</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accent1">
                <a:alpha val="75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3265188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down)">
                                      <p:cBhvr>
                                        <p:cTn id="7" dur="500"/>
                                        <p:tgtEl>
                                          <p:spTgt spid="2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left)">
                                      <p:cBhvr>
                                        <p:cTn id="11" dur="500"/>
                                        <p:tgtEl>
                                          <p:spTgt spid="28"/>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Effect transition="in" filter="fade">
                                      <p:cBhvr>
                                        <p:cTn id="15" dur="1000"/>
                                        <p:tgtEl>
                                          <p:spTgt spid="44"/>
                                        </p:tgtEl>
                                      </p:cBhvr>
                                    </p:animEffect>
                                    <p:anim calcmode="lin" valueType="num">
                                      <p:cBhvr>
                                        <p:cTn id="16" dur="1000" fill="hold"/>
                                        <p:tgtEl>
                                          <p:spTgt spid="44"/>
                                        </p:tgtEl>
                                        <p:attrNameLst>
                                          <p:attrName>ppt_x</p:attrName>
                                        </p:attrNameLst>
                                      </p:cBhvr>
                                      <p:tavLst>
                                        <p:tav tm="0">
                                          <p:val>
                                            <p:strVal val="#ppt_x"/>
                                          </p:val>
                                        </p:tav>
                                        <p:tav tm="100000">
                                          <p:val>
                                            <p:strVal val="#ppt_x"/>
                                          </p:val>
                                        </p:tav>
                                      </p:tavLst>
                                    </p:anim>
                                    <p:anim calcmode="lin" valueType="num">
                                      <p:cBhvr>
                                        <p:cTn id="17" dur="1000" fill="hold"/>
                                        <p:tgtEl>
                                          <p:spTgt spid="44"/>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2" presetClass="entr" presetSubtype="4"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wipe(down)">
                                      <p:cBhvr>
                                        <p:cTn id="25" dur="500"/>
                                        <p:tgtEl>
                                          <p:spTgt spid="31"/>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wipe(down)">
                                      <p:cBhvr>
                                        <p:cTn id="28" dur="500"/>
                                        <p:tgtEl>
                                          <p:spTgt spid="34"/>
                                        </p:tgtEl>
                                      </p:cBhvr>
                                    </p:animEffect>
                                  </p:childTnLst>
                                </p:cTn>
                              </p:par>
                            </p:childTnLst>
                          </p:cTn>
                        </p:par>
                        <p:par>
                          <p:cTn id="29" fill="hold">
                            <p:stCondLst>
                              <p:cond delay="3000"/>
                            </p:stCondLst>
                            <p:childTnLst>
                              <p:par>
                                <p:cTn id="30" presetID="16" presetClass="entr" presetSubtype="21" fill="hold" grpId="0" nodeType="after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barn(inVertical)">
                                      <p:cBhvr>
                                        <p:cTn id="32" dur="500"/>
                                        <p:tgtEl>
                                          <p:spTgt spid="30"/>
                                        </p:tgtEl>
                                      </p:cBhvr>
                                    </p:animEffect>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51"/>
                                        </p:tgtEl>
                                        <p:attrNameLst>
                                          <p:attrName>style.visibility</p:attrName>
                                        </p:attrNameLst>
                                      </p:cBhvr>
                                      <p:to>
                                        <p:strVal val="visible"/>
                                      </p:to>
                                    </p:set>
                                    <p:animEffect transition="in" filter="fade">
                                      <p:cBhvr>
                                        <p:cTn id="36" dur="1000"/>
                                        <p:tgtEl>
                                          <p:spTgt spid="51"/>
                                        </p:tgtEl>
                                      </p:cBhvr>
                                    </p:animEffect>
                                    <p:anim calcmode="lin" valueType="num">
                                      <p:cBhvr>
                                        <p:cTn id="37" dur="1000" fill="hold"/>
                                        <p:tgtEl>
                                          <p:spTgt spid="51"/>
                                        </p:tgtEl>
                                        <p:attrNameLst>
                                          <p:attrName>ppt_x</p:attrName>
                                        </p:attrNameLst>
                                      </p:cBhvr>
                                      <p:tavLst>
                                        <p:tav tm="0">
                                          <p:val>
                                            <p:strVal val="#ppt_x"/>
                                          </p:val>
                                        </p:tav>
                                        <p:tav tm="100000">
                                          <p:val>
                                            <p:strVal val="#ppt_x"/>
                                          </p:val>
                                        </p:tav>
                                      </p:tavLst>
                                    </p:anim>
                                    <p:anim calcmode="lin" valueType="num">
                                      <p:cBhvr>
                                        <p:cTn id="38" dur="1000" fill="hold"/>
                                        <p:tgtEl>
                                          <p:spTgt spid="51"/>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52"/>
                                        </p:tgtEl>
                                        <p:attrNameLst>
                                          <p:attrName>style.visibility</p:attrName>
                                        </p:attrNameLst>
                                      </p:cBhvr>
                                      <p:to>
                                        <p:strVal val="visible"/>
                                      </p:to>
                                    </p:set>
                                    <p:animEffect transition="in" filter="wipe(up)">
                                      <p:cBhvr>
                                        <p:cTn id="42" dur="500"/>
                                        <p:tgtEl>
                                          <p:spTgt spid="52"/>
                                        </p:tgtEl>
                                      </p:cBhvr>
                                    </p:animEffect>
                                  </p:childTnLst>
                                </p:cTn>
                              </p:par>
                            </p:childTnLst>
                          </p:cTn>
                        </p:par>
                        <p:par>
                          <p:cTn id="43" fill="hold">
                            <p:stCondLst>
                              <p:cond delay="5000"/>
                            </p:stCondLst>
                            <p:childTnLst>
                              <p:par>
                                <p:cTn id="44" presetID="22" presetClass="entr" presetSubtype="4" fill="hold" grpId="0" nodeType="afterEffect">
                                  <p:stCondLst>
                                    <p:cond delay="0"/>
                                  </p:stCondLst>
                                  <p:childTnLst>
                                    <p:set>
                                      <p:cBhvr>
                                        <p:cTn id="45" dur="1" fill="hold">
                                          <p:stCondLst>
                                            <p:cond delay="0"/>
                                          </p:stCondLst>
                                        </p:cTn>
                                        <p:tgtEl>
                                          <p:spTgt spid="33"/>
                                        </p:tgtEl>
                                        <p:attrNameLst>
                                          <p:attrName>style.visibility</p:attrName>
                                        </p:attrNameLst>
                                      </p:cBhvr>
                                      <p:to>
                                        <p:strVal val="visible"/>
                                      </p:to>
                                    </p:set>
                                    <p:animEffect transition="in" filter="wipe(down)">
                                      <p:cBhvr>
                                        <p:cTn id="46" dur="500"/>
                                        <p:tgtEl>
                                          <p:spTgt spid="33"/>
                                        </p:tgtEl>
                                      </p:cBhvr>
                                    </p:animEffect>
                                  </p:childTnLst>
                                </p:cTn>
                              </p:par>
                            </p:childTnLst>
                          </p:cTn>
                        </p:par>
                        <p:par>
                          <p:cTn id="47" fill="hold">
                            <p:stCondLst>
                              <p:cond delay="5500"/>
                            </p:stCondLst>
                            <p:childTnLst>
                              <p:par>
                                <p:cTn id="48" presetID="22" presetClass="entr" presetSubtype="2" fill="hold" grpId="0" nodeType="afterEffect">
                                  <p:stCondLst>
                                    <p:cond delay="0"/>
                                  </p:stCondLst>
                                  <p:childTnLst>
                                    <p:set>
                                      <p:cBhvr>
                                        <p:cTn id="49" dur="1" fill="hold">
                                          <p:stCondLst>
                                            <p:cond delay="0"/>
                                          </p:stCondLst>
                                        </p:cTn>
                                        <p:tgtEl>
                                          <p:spTgt spid="32"/>
                                        </p:tgtEl>
                                        <p:attrNameLst>
                                          <p:attrName>style.visibility</p:attrName>
                                        </p:attrNameLst>
                                      </p:cBhvr>
                                      <p:to>
                                        <p:strVal val="visible"/>
                                      </p:to>
                                    </p:set>
                                    <p:animEffect transition="in" filter="wipe(right)">
                                      <p:cBhvr>
                                        <p:cTn id="50" dur="500"/>
                                        <p:tgtEl>
                                          <p:spTgt spid="32"/>
                                        </p:tgtEl>
                                      </p:cBhvr>
                                    </p:animEffect>
                                  </p:childTnLst>
                                </p:cTn>
                              </p:par>
                            </p:childTnLst>
                          </p:cTn>
                        </p:par>
                        <p:par>
                          <p:cTn id="51" fill="hold">
                            <p:stCondLst>
                              <p:cond delay="6000"/>
                            </p:stCondLst>
                            <p:childTnLst>
                              <p:par>
                                <p:cTn id="52" presetID="42" presetClass="entr" presetSubtype="0" fill="hold" grpId="0" nodeType="afterEffect">
                                  <p:stCondLst>
                                    <p:cond delay="0"/>
                                  </p:stCondLst>
                                  <p:childTnLst>
                                    <p:set>
                                      <p:cBhvr>
                                        <p:cTn id="53" dur="1" fill="hold">
                                          <p:stCondLst>
                                            <p:cond delay="0"/>
                                          </p:stCondLst>
                                        </p:cTn>
                                        <p:tgtEl>
                                          <p:spTgt spid="53"/>
                                        </p:tgtEl>
                                        <p:attrNameLst>
                                          <p:attrName>style.visibility</p:attrName>
                                        </p:attrNameLst>
                                      </p:cBhvr>
                                      <p:to>
                                        <p:strVal val="visible"/>
                                      </p:to>
                                    </p:set>
                                    <p:animEffect transition="in" filter="fade">
                                      <p:cBhvr>
                                        <p:cTn id="54" dur="1000"/>
                                        <p:tgtEl>
                                          <p:spTgt spid="53"/>
                                        </p:tgtEl>
                                      </p:cBhvr>
                                    </p:animEffect>
                                    <p:anim calcmode="lin" valueType="num">
                                      <p:cBhvr>
                                        <p:cTn id="55" dur="1000" fill="hold"/>
                                        <p:tgtEl>
                                          <p:spTgt spid="53"/>
                                        </p:tgtEl>
                                        <p:attrNameLst>
                                          <p:attrName>ppt_x</p:attrName>
                                        </p:attrNameLst>
                                      </p:cBhvr>
                                      <p:tavLst>
                                        <p:tav tm="0">
                                          <p:val>
                                            <p:strVal val="#ppt_x"/>
                                          </p:val>
                                        </p:tav>
                                        <p:tav tm="100000">
                                          <p:val>
                                            <p:strVal val="#ppt_x"/>
                                          </p:val>
                                        </p:tav>
                                      </p:tavLst>
                                    </p:anim>
                                    <p:anim calcmode="lin" valueType="num">
                                      <p:cBhvr>
                                        <p:cTn id="56" dur="1000" fill="hold"/>
                                        <p:tgtEl>
                                          <p:spTgt spid="53"/>
                                        </p:tgtEl>
                                        <p:attrNameLst>
                                          <p:attrName>ppt_y</p:attrName>
                                        </p:attrNameLst>
                                      </p:cBhvr>
                                      <p:tavLst>
                                        <p:tav tm="0">
                                          <p:val>
                                            <p:strVal val="#ppt_y+.1"/>
                                          </p:val>
                                        </p:tav>
                                        <p:tav tm="100000">
                                          <p:val>
                                            <p:strVal val="#ppt_y"/>
                                          </p:val>
                                        </p:tav>
                                      </p:tavLst>
                                    </p:anim>
                                  </p:childTnLst>
                                </p:cTn>
                              </p:par>
                            </p:childTnLst>
                          </p:cTn>
                        </p:par>
                        <p:par>
                          <p:cTn id="57" fill="hold">
                            <p:stCondLst>
                              <p:cond delay="7000"/>
                            </p:stCondLst>
                            <p:childTnLst>
                              <p:par>
                                <p:cTn id="58" presetID="22" presetClass="entr" presetSubtype="1" fill="hold" grpId="0" nodeType="afterEffect">
                                  <p:stCondLst>
                                    <p:cond delay="0"/>
                                  </p:stCondLst>
                                  <p:childTnLst>
                                    <p:set>
                                      <p:cBhvr>
                                        <p:cTn id="59" dur="1" fill="hold">
                                          <p:stCondLst>
                                            <p:cond delay="0"/>
                                          </p:stCondLst>
                                        </p:cTn>
                                        <p:tgtEl>
                                          <p:spTgt spid="54"/>
                                        </p:tgtEl>
                                        <p:attrNameLst>
                                          <p:attrName>style.visibility</p:attrName>
                                        </p:attrNameLst>
                                      </p:cBhvr>
                                      <p:to>
                                        <p:strVal val="visible"/>
                                      </p:to>
                                    </p:set>
                                    <p:animEffect transition="in" filter="wipe(up)">
                                      <p:cBhvr>
                                        <p:cTn id="60"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3" grpId="0" animBg="1"/>
      <p:bldP spid="31" grpId="0" animBg="1"/>
      <p:bldP spid="34" grpId="0" animBg="1"/>
      <p:bldP spid="44" grpId="0" animBg="1"/>
      <p:bldP spid="46" grpId="0"/>
      <p:bldP spid="28" grpId="0" animBg="1"/>
      <p:bldP spid="51" grpId="0" animBg="1"/>
      <p:bldP spid="52" grpId="0"/>
      <p:bldP spid="30" grpId="0" animBg="1"/>
      <p:bldP spid="53" grpId="0" animBg="1"/>
      <p:bldP spid="54" grpId="0"/>
      <p:bldP spid="3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2010612" y="2774184"/>
            <a:ext cx="2486421" cy="2486421"/>
          </a:xfrm>
          <a:ln w="63500">
            <a:solidFill>
              <a:srgbClr val="00B0F0"/>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899115" y="1688691"/>
            <a:ext cx="2486421" cy="2486421"/>
          </a:xfrm>
          <a:ln w="63500">
            <a:solidFill>
              <a:srgbClr val="ED7D31"/>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5787618" y="2774184"/>
            <a:ext cx="2486421" cy="2486421"/>
          </a:xfrm>
          <a:ln w="63500">
            <a:solidFill>
              <a:srgbClr val="A5A5A5"/>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tretch>
            <a:fillRect/>
          </a:stretch>
        </p:blipFill>
        <p:spPr>
          <a:xfrm>
            <a:off x="7676119" y="1688691"/>
            <a:ext cx="2486421" cy="2486421"/>
          </a:xfrm>
          <a:blipFill>
            <a:blip r:embed="rId5"/>
            <a:stretch>
              <a:fillRect/>
            </a:stretch>
          </a:blipFill>
          <a:ln w="63500">
            <a:solidFill>
              <a:srgbClr val="FFC000"/>
            </a:solidFill>
          </a:ln>
        </p:spPr>
      </p:pic>
      <p:sp>
        <p:nvSpPr>
          <p:cNvPr id="15" name="Footer Text"/>
          <p:cNvSpPr txBox="1"/>
          <p:nvPr/>
        </p:nvSpPr>
        <p:spPr>
          <a:xfrm>
            <a:off x="922611" y="5363335"/>
            <a:ext cx="10346519" cy="984885"/>
          </a:xfrm>
          <a:prstGeom prst="rect">
            <a:avLst/>
          </a:prstGeom>
          <a:noFill/>
        </p:spPr>
        <p:txBody>
          <a:bodyPr wrap="square" lIns="0" tIns="0" rIns="0" bIns="0" rtlCol="0">
            <a:spAutoFit/>
          </a:bodyPr>
          <a:lstStyle/>
          <a:p>
            <a:pPr algn="ctr"/>
            <a:endParaRPr lang="en-US" sz="1600" dirty="0">
              <a:solidFill>
                <a:schemeClr val="bg2">
                  <a:lumMod val="10000"/>
                </a:schemeClr>
              </a:solidFill>
            </a:endParaRPr>
          </a:p>
          <a:p>
            <a:pPr algn="ctr"/>
            <a:r>
              <a:rPr lang="en-US" sz="1600" dirty="0">
                <a:solidFill>
                  <a:schemeClr val="bg2">
                    <a:lumMod val="10000"/>
                  </a:schemeClr>
                </a:solidFill>
              </a:rPr>
              <a:t>To change the images above, right click each image and choose “change picture” from the drop down menu. Images that are not square will distort the circle. To prevent this choose images, or format your images to be as close to square as possible. Use this text box to describe the above images.</a:t>
            </a:r>
          </a:p>
        </p:txBody>
      </p:sp>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chemeClr val="accent1">
                <a:alpha val="75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1122340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5514</TotalTime>
  <Words>2628</Words>
  <Application>Microsoft Office PowerPoint</Application>
  <PresentationFormat>Widescreen</PresentationFormat>
  <Paragraphs>162</Paragraphs>
  <Slides>16</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Arial</vt:lpstr>
      <vt:lpstr>Calibri</vt:lpstr>
      <vt:lpstr>Calibri Light</vt:lpstr>
      <vt:lpstr>Estrangelo Edessa</vt:lpstr>
      <vt:lpstr>FontAwesome</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About Our PowerPoint For Kids</vt:lpstr>
      <vt:lpstr>Copyright Notice</vt:lpstr>
      <vt:lpstr>Transition &amp; Animation Tips</vt:lpstr>
      <vt:lpstr>Image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2092</cp:revision>
  <dcterms:created xsi:type="dcterms:W3CDTF">2015-12-31T02:20:12Z</dcterms:created>
  <dcterms:modified xsi:type="dcterms:W3CDTF">2016-08-14T02:01:19Z</dcterms:modified>
</cp:coreProperties>
</file>