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4" r:id="rId3"/>
    <p:sldId id="345" r:id="rId4"/>
    <p:sldId id="349" r:id="rId5"/>
    <p:sldId id="347" r:id="rId6"/>
    <p:sldId id="346" r:id="rId7"/>
    <p:sldId id="350" r:id="rId8"/>
    <p:sldId id="342" r:id="rId9"/>
    <p:sldId id="33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78"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261486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5000"/>
                </a:schemeClr>
              </a:solidFill>
              <a:ln w="635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accent1">
                  <a:alpha val="4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2">
                  <a:lumMod val="10000"/>
                </a:schemeClr>
              </a:solidFill>
            </a:endParaRPr>
          </a:p>
          <a:p>
            <a:pPr algn="ctr"/>
            <a:r>
              <a:rPr lang="en-US" sz="1600" dirty="0">
                <a:solidFill>
                  <a:schemeClr val="bg2">
                    <a:lumMod val="10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5508</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2080</cp:revision>
  <dcterms:created xsi:type="dcterms:W3CDTF">2015-12-31T02:20:12Z</dcterms:created>
  <dcterms:modified xsi:type="dcterms:W3CDTF">2016-08-14T01:55:41Z</dcterms:modified>
</cp:coreProperties>
</file>