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47" r:id="rId3"/>
    <p:sldId id="346" r:id="rId4"/>
    <p:sldId id="350" r:id="rId5"/>
    <p:sldId id="342" r:id="rId6"/>
    <p:sldId id="339" r:id="rId7"/>
    <p:sldId id="344" r:id="rId8"/>
    <p:sldId id="345" r:id="rId9"/>
    <p:sldId id="349"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3" d="100"/>
          <a:sy n="63" d="100"/>
        </p:scale>
        <p:origin x="72" y="948"/>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rgbClr val="FF000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9.jpg"/></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4.jpg"/><Relationship Id="rId5" Type="http://schemas.openxmlformats.org/officeDocument/2006/relationships/image" Target="../media/image7.jpg"/><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3.jp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20.xml"/><Relationship Id="rId6" Type="http://schemas.openxmlformats.org/officeDocument/2006/relationships/image" Target="../media/image6.jpg"/><Relationship Id="rId5" Type="http://schemas.openxmlformats.org/officeDocument/2006/relationships/image" Target="../media/image4.jpg"/><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b="-14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0" y="334462"/>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rgbClr val="FF0000">
                  <a:alpha val="25000"/>
                </a:srgbClr>
              </a:solidFill>
              <a:ln w="635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rgbClr val="FF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9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95000"/>
                    </a:schemeClr>
                  </a:solidFill>
                  <a:latin typeface="+mj-lt"/>
                  <a:cs typeface="Estrangelo Edessa" panose="03080600000000000000" pitchFamily="66" charset="0"/>
                </a:rPr>
                <a:t>- Developed For Kids-</a:t>
              </a:r>
            </a:p>
          </p:txBody>
        </p:sp>
      </p:grpSp>
      <p:grpSp>
        <p:nvGrpSpPr>
          <p:cNvPr id="31" name="Group 30"/>
          <p:cNvGrpSpPr/>
          <p:nvPr/>
        </p:nvGrpSpPr>
        <p:grpSpPr>
          <a:xfrm>
            <a:off x="540288" y="5920521"/>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rgbClr val="FF0000">
                  <a:alpha val="4000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lumMod val="95000"/>
                      </a:schemeClr>
                    </a:solidFill>
                    <a:cs typeface="Estrangelo Edessa" panose="03080600000000000000" pitchFamily="66" charset="0"/>
                  </a:rPr>
                  <a:t>By Jimmy Sager – August 15,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b="-14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rgbClr val="FF000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14000" b="-14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rgbClr val="FF000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lumMod val="85000"/>
                  </a:schemeClr>
                </a:solidFill>
              </a:rPr>
              <a:t>I do what Jimmy and Morgan tell me to do.</a:t>
            </a:r>
            <a:endParaRPr lang="en-US" dirty="0">
              <a:solidFill>
                <a:schemeClr val="bg1">
                  <a:lumMod val="85000"/>
                </a:schemeClr>
              </a:solidFill>
            </a:endParaRPr>
          </a:p>
        </p:txBody>
      </p:sp>
      <p:sp>
        <p:nvSpPr>
          <p:cNvPr id="6" name="Text Placeholder 5"/>
          <p:cNvSpPr>
            <a:spLocks noGrp="1"/>
          </p:cNvSpPr>
          <p:nvPr>
            <p:ph type="body" sz="half" idx="51"/>
          </p:nvPr>
        </p:nvSpPr>
        <p:spPr/>
        <p:txBody>
          <a:bodyPr/>
          <a:lstStyle/>
          <a:p>
            <a:pPr lvl="0"/>
            <a:r>
              <a:rPr lang="en-US" sz="2000" dirty="0">
                <a:solidFill>
                  <a:schemeClr val="bg1">
                    <a:lumMod val="95000"/>
                  </a:schemeClr>
                </a:solidFill>
              </a:rPr>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lumMod val="85000"/>
                  </a:schemeClr>
                </a:solidFill>
              </a:rPr>
              <a:t>Management of overall operations, development  &amp; integration.</a:t>
            </a:r>
            <a:endParaRPr lang="en-US" sz="1600" dirty="0">
              <a:solidFill>
                <a:schemeClr val="bg1">
                  <a:lumMod val="85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chemeClr val="bg1">
                    <a:lumMod val="95000"/>
                  </a:schemeClr>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lumMod val="85000"/>
                  </a:schemeClr>
                </a:solidFill>
              </a:rPr>
              <a:t>Financial planning, risk management and cart integration.</a:t>
            </a:r>
            <a:endParaRPr lang="en-US" sz="1600" dirty="0">
              <a:solidFill>
                <a:schemeClr val="bg1">
                  <a:lumMod val="85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chemeClr val="bg1">
                    <a:lumMod val="95000"/>
                  </a:schemeClr>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lumMod val="85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bg1">
                    <a:lumMod val="9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b="-14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b="-14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b="-14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b="-14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b="-14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b="-14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b="-14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rgbClr val="FF000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b="-14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rgbClr val="FF000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4000" b="-14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b="-14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4000" b="-14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8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8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b="-14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rgbClr val="FF000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4000" b="-14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a:t>
            </a:r>
            <a:r>
              <a:rPr lang="en-US" sz="1400" dirty="0">
                <a:solidFill>
                  <a:schemeClr val="bg2">
                    <a:lumMod val="10000"/>
                  </a:schemeClr>
                </a:solidFill>
              </a:rPr>
              <a:t>.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6968</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2243</cp:revision>
  <dcterms:created xsi:type="dcterms:W3CDTF">2015-12-31T02:20:12Z</dcterms:created>
  <dcterms:modified xsi:type="dcterms:W3CDTF">2016-08-15T02:23:50Z</dcterms:modified>
</cp:coreProperties>
</file>