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8" r:id="rId3"/>
    <p:sldId id="357" r:id="rId4"/>
    <p:sldId id="352" r:id="rId5"/>
    <p:sldId id="354" r:id="rId6"/>
    <p:sldId id="351" r:id="rId7"/>
    <p:sldId id="353" r:id="rId8"/>
    <p:sldId id="359" r:id="rId9"/>
    <p:sldId id="360"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9" autoAdjust="0"/>
    <p:restoredTop sz="94692" autoAdjust="0"/>
  </p:normalViewPr>
  <p:slideViewPr>
    <p:cSldViewPr snapToGrid="0">
      <p:cViewPr varScale="1">
        <p:scale>
          <a:sx n="64" d="100"/>
          <a:sy n="64" d="100"/>
        </p:scale>
        <p:origin x="90" y="94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146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436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powerpoint.sage-fox.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1"/>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1678528" y="6707407"/>
            <a:ext cx="457200" cy="123568"/>
          </a:xfrm>
          <a:prstGeom prst="rect">
            <a:avLst/>
          </a:prstGeom>
        </p:spPr>
      </p:pic>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69" r:id="rId14"/>
    <p:sldLayoutId id="2147483670" r:id="rId15"/>
    <p:sldLayoutId id="2147483671"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8.xml"/><Relationship Id="rId5" Type="http://schemas.openxmlformats.org/officeDocument/2006/relationships/image" Target="../media/image9.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7.xml"/><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463700" y="5926483"/>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01,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a:extLst>
              <a:ext uri="{FF2B5EF4-FFF2-40B4-BE49-F238E27FC236}">
                <a16:creationId xmlns:a16="http://schemas.microsoft.com/office/drawing/2014/main" id="{9CA71406-AA9E-4E32-A59E-186320CA08FA}"/>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AUTHORS SLIDE</a:t>
            </a: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1000"/>
                                        <p:tgtEl>
                                          <p:spTgt spid="2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0" presetClass="entr" presetSubtype="0" fill="hold" grpId="0" nodeType="afterEffect">
                                  <p:stCondLst>
                                    <p:cond delay="0"/>
                                  </p:stCondLst>
                                  <p:endCondLst>
                                    <p:cond evt="begin" delay="0"/>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par>
                                <p:cTn id="20" presetID="10" presetClass="entr" presetSubtype="0" fill="hold" grpId="0" nodeType="withEffect">
                                  <p:stCondLst>
                                    <p:cond delay="0"/>
                                  </p:stCondLst>
                                  <p:endCondLst>
                                    <p:cond evt="begin" delay="0"/>
                                  </p:end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endCondLst>
                                    <p:cond evt="begin" delay="0"/>
                                  </p:end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0" presetClass="entr" presetSubtype="0" fill="hold" grpId="0" nodeType="afterEffect">
                                  <p:stCondLst>
                                    <p:cond delay="0"/>
                                  </p:stCondLst>
                                  <p:endCondLst>
                                    <p:cond evt="begin" delay="0"/>
                                  </p:end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par>
                                <p:cTn id="37" presetID="10" presetClass="entr" presetSubtype="0" fill="hold" grpId="0" nodeType="withEffect">
                                  <p:stCondLst>
                                    <p:cond delay="0"/>
                                  </p:stCondLst>
                                  <p:endCondLst>
                                    <p:cond evt="begin" delay="0"/>
                                  </p:end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par>
                          <p:cTn id="40" fill="hold">
                            <p:stCondLst>
                              <p:cond delay="3500"/>
                            </p:stCondLst>
                            <p:childTnLst>
                              <p:par>
                                <p:cTn id="41" presetID="2" presetClass="entr" presetSubtype="4" accel="50000" decel="50000" fill="hold" grpId="0" nodeType="afterEffect">
                                  <p:stCondLst>
                                    <p:cond delay="0"/>
                                  </p:stCondLst>
                                  <p:endCondLst>
                                    <p:cond evt="begin" delay="0"/>
                                  </p:end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3" presetClass="entr" presetSubtype="16"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p:stCondLst>
                                    <p:cond delay="0"/>
                                  </p:stCondLst>
                                  <p:endCondLst>
                                    <p:cond evt="begin" delay="0"/>
                                  </p:end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fade">
                                      <p:cBhvr>
                                        <p:cTn id="53" dur="500"/>
                                        <p:tgtEl>
                                          <p:spTgt spid="15">
                                            <p:txEl>
                                              <p:pRg st="0" end="0"/>
                                            </p:txEl>
                                          </p:spTgt>
                                        </p:tgtEl>
                                      </p:cBhvr>
                                    </p:animEffect>
                                  </p:childTnLst>
                                </p:cTn>
                              </p:par>
                              <p:par>
                                <p:cTn id="54" presetID="10" presetClass="entr" presetSubtype="0" fill="hold" grpId="0" nodeType="withEffect">
                                  <p:stCondLst>
                                    <p:cond delay="0"/>
                                  </p:stCondLst>
                                  <p:endCondLst>
                                    <p:cond evt="begin" delay="0"/>
                                  </p:end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par>
                          <p:cTn id="57" fill="hold">
                            <p:stCondLst>
                              <p:cond delay="5000"/>
                            </p:stCondLst>
                            <p:childTnLst>
                              <p:par>
                                <p:cTn id="58" presetID="2" presetClass="entr" presetSubtype="4" accel="50000" decel="50000" fill="hold" grpId="0" nodeType="afterEffect">
                                  <p:stCondLst>
                                    <p:cond delay="0"/>
                                  </p:stCondLst>
                                  <p:endCondLst>
                                    <p:cond evt="begin" delay="0"/>
                                  </p:endCondLst>
                                  <p:childTnLst>
                                    <p:set>
                                      <p:cBhvr>
                                        <p:cTn id="59" dur="1" fill="hold">
                                          <p:stCondLst>
                                            <p:cond delay="0"/>
                                          </p:stCondLst>
                                        </p:cTn>
                                        <p:tgtEl>
                                          <p:spTgt spid="14">
                                            <p:txEl>
                                              <p:pRg st="0" end="0"/>
                                            </p:txEl>
                                          </p:spTgt>
                                        </p:tgtEl>
                                        <p:attrNameLst>
                                          <p:attrName>style.visibility</p:attrName>
                                        </p:attrNameLst>
                                      </p:cBhvr>
                                      <p:to>
                                        <p:strVal val="visible"/>
                                      </p:to>
                                    </p:set>
                                    <p:anim calcmode="lin" valueType="num">
                                      <p:cBhvr additive="base">
                                        <p:cTn id="6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par>
                                <p:cTn id="72" presetID="10" presetClass="entr" presetSubtype="0" fill="hold" grpId="0" nodeType="withEffect">
                                  <p:stCondLst>
                                    <p:cond delay="0"/>
                                  </p:stCondLst>
                                  <p:endCondLst>
                                    <p:cond evt="begin" delay="0"/>
                                  </p:end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500"/>
                                        <p:tgtEl>
                                          <p:spTgt spid="17">
                                            <p:txEl>
                                              <p:pRg st="0" end="0"/>
                                            </p:txEl>
                                          </p:spTgt>
                                        </p:tgtEl>
                                      </p:cBhvr>
                                    </p:animEffect>
                                  </p:childTnLst>
                                </p:cTn>
                              </p:par>
                            </p:childTnLst>
                          </p:cTn>
                        </p:par>
                        <p:par>
                          <p:cTn id="75" fill="hold">
                            <p:stCondLst>
                              <p:cond delay="6500"/>
                            </p:stCondLst>
                            <p:childTnLst>
                              <p:par>
                                <p:cTn id="76" presetID="2" presetClass="entr" presetSubtype="4" accel="50000" decel="50000" fill="hold" grpId="0" nodeType="afterEffect">
                                  <p:stCondLst>
                                    <p:cond delay="0"/>
                                  </p:stCondLst>
                                  <p:endCondLst>
                                    <p:cond evt="begin" delay="0"/>
                                  </p:endCondLst>
                                  <p:childTnLst>
                                    <p:set>
                                      <p:cBhvr>
                                        <p:cTn id="77" dur="1" fill="hold">
                                          <p:stCondLst>
                                            <p:cond delay="0"/>
                                          </p:stCondLst>
                                        </p:cTn>
                                        <p:tgtEl>
                                          <p:spTgt spid="18">
                                            <p:txEl>
                                              <p:pRg st="0" end="0"/>
                                            </p:txEl>
                                          </p:spTgt>
                                        </p:tgtEl>
                                        <p:attrNameLst>
                                          <p:attrName>style.visibility</p:attrName>
                                        </p:attrNameLst>
                                      </p:cBhvr>
                                      <p:to>
                                        <p:strVal val="visible"/>
                                      </p:to>
                                    </p:set>
                                    <p:anim calcmode="lin" valueType="num">
                                      <p:cBhvr additive="base">
                                        <p:cTn id="78"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chemeClr val="accent4">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chemeClr val="accent1">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chemeClr val="accent3">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chemeClr val="accent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1"/>
                </a:solidFill>
              </a:rPr>
              <a:t>01</a:t>
            </a:r>
          </a:p>
        </p:txBody>
      </p:sp>
      <p:sp>
        <p:nvSpPr>
          <p:cNvPr id="24" name="Oval 23"/>
          <p:cNvSpPr/>
          <p:nvPr/>
        </p:nvSpPr>
        <p:spPr bwMode="auto">
          <a:xfrm>
            <a:off x="3125283" y="3545165"/>
            <a:ext cx="756071" cy="756071"/>
          </a:xfrm>
          <a:prstGeom prst="ellipse">
            <a:avLst/>
          </a:prstGeom>
          <a:noFill/>
          <a:ln w="57150">
            <a:solidFill>
              <a:schemeClr val="accent2"/>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2"/>
                </a:solidFill>
              </a:rPr>
              <a:t>02</a:t>
            </a:r>
          </a:p>
        </p:txBody>
      </p:sp>
      <p:sp>
        <p:nvSpPr>
          <p:cNvPr id="25" name="Oval 24"/>
          <p:cNvSpPr/>
          <p:nvPr/>
        </p:nvSpPr>
        <p:spPr bwMode="auto">
          <a:xfrm>
            <a:off x="3125283" y="5081070"/>
            <a:ext cx="756071" cy="756071"/>
          </a:xfrm>
          <a:prstGeom prst="ellipse">
            <a:avLst/>
          </a:prstGeom>
          <a:noFill/>
          <a:ln w="571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3"/>
                </a:solidFill>
              </a:rPr>
              <a:t>03</a:t>
            </a:r>
          </a:p>
        </p:txBody>
      </p:sp>
      <p:sp>
        <p:nvSpPr>
          <p:cNvPr id="5" name="Oval 4"/>
          <p:cNvSpPr/>
          <p:nvPr/>
        </p:nvSpPr>
        <p:spPr>
          <a:xfrm>
            <a:off x="5456770" y="3070745"/>
            <a:ext cx="1693569" cy="169356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440394"/>
          </a:xfrm>
          <a:prstGeom prst="rect">
            <a:avLst/>
          </a:prstGeom>
          <a:noFill/>
        </p:spPr>
        <p:txBody>
          <a:bodyPr wrap="square" rtlCol="0">
            <a:spAutoFit/>
          </a:bodyPr>
          <a:lstStyle/>
          <a:p>
            <a:r>
              <a:rPr lang="en-US" b="1" dirty="0">
                <a:solidFill>
                  <a:srgbClr val="5B9BD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7" name="TextBox 46"/>
          <p:cNvSpPr txBox="1"/>
          <p:nvPr/>
        </p:nvSpPr>
        <p:spPr>
          <a:xfrm>
            <a:off x="419022" y="3378920"/>
            <a:ext cx="2435256" cy="1440394"/>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8" name="TextBox 47"/>
          <p:cNvSpPr txBox="1"/>
          <p:nvPr/>
        </p:nvSpPr>
        <p:spPr>
          <a:xfrm>
            <a:off x="419022" y="4920496"/>
            <a:ext cx="2435256" cy="1440394"/>
          </a:xfrm>
          <a:prstGeom prst="rect">
            <a:avLst/>
          </a:prstGeom>
          <a:noFill/>
        </p:spPr>
        <p:txBody>
          <a:bodyPr wrap="square" rtlCol="0">
            <a:spAutoFit/>
          </a:bodyPr>
          <a:lstStyle/>
          <a:p>
            <a:r>
              <a:rPr lang="en-US"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9" name="TextBox 48"/>
          <p:cNvSpPr txBox="1"/>
          <p:nvPr/>
        </p:nvSpPr>
        <p:spPr>
          <a:xfrm>
            <a:off x="9421040" y="3343989"/>
            <a:ext cx="2435256" cy="220060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rPr>
              <a:t>To change the image, right click anywhere within the image, then choose “format picture” from the drop down menu. Click the “fill” icon in the right screen, make sure the “picture” option is selected, then click the File button to browse and find your image.</a:t>
            </a:r>
          </a:p>
        </p:txBody>
      </p:sp>
    </p:spTree>
    <p:extLst>
      <p:ext uri="{BB962C8B-B14F-4D97-AF65-F5344CB8AC3E}">
        <p14:creationId xmlns:p14="http://schemas.microsoft.com/office/powerpoint/2010/main" val="299816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fltVal val="0.5"/>
                                          </p:val>
                                        </p:tav>
                                        <p:tav tm="100000">
                                          <p:val>
                                            <p:strVal val="#ppt_x"/>
                                          </p:val>
                                        </p:tav>
                                      </p:tavLst>
                                    </p:anim>
                                    <p:anim calcmode="lin" valueType="num">
                                      <p:cBhvr>
                                        <p:cTn id="21" dur="500" fill="hold"/>
                                        <p:tgtEl>
                                          <p:spTgt spid="4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18" presetClass="entr" presetSubtype="6"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par>
                          <p:cTn id="31" fill="hold">
                            <p:stCondLst>
                              <p:cond delay="2500"/>
                            </p:stCondLst>
                            <p:childTnLst>
                              <p:par>
                                <p:cTn id="32" presetID="53" presetClass="entr" presetSubtype="528"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animEffect transition="in" filter="fade">
                                      <p:cBhvr>
                                        <p:cTn id="36" dur="500"/>
                                        <p:tgtEl>
                                          <p:spTgt spid="47"/>
                                        </p:tgtEl>
                                      </p:cBhvr>
                                    </p:animEffect>
                                    <p:anim calcmode="lin" valueType="num">
                                      <p:cBhvr>
                                        <p:cTn id="37" dur="500" fill="hold"/>
                                        <p:tgtEl>
                                          <p:spTgt spid="47"/>
                                        </p:tgtEl>
                                        <p:attrNameLst>
                                          <p:attrName>ppt_x</p:attrName>
                                        </p:attrNameLst>
                                      </p:cBhvr>
                                      <p:tavLst>
                                        <p:tav tm="0">
                                          <p:val>
                                            <p:fltVal val="0.5"/>
                                          </p:val>
                                        </p:tav>
                                        <p:tav tm="100000">
                                          <p:val>
                                            <p:strVal val="#ppt_x"/>
                                          </p:val>
                                        </p:tav>
                                      </p:tavLst>
                                    </p:anim>
                                    <p:anim calcmode="lin" valueType="num">
                                      <p:cBhvr>
                                        <p:cTn id="38" dur="500" fill="hold"/>
                                        <p:tgtEl>
                                          <p:spTgt spid="47"/>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anim calcmode="lin" valueType="num">
                                      <p:cBhvr>
                                        <p:cTn id="54" dur="500" fill="hold"/>
                                        <p:tgtEl>
                                          <p:spTgt spid="48"/>
                                        </p:tgtEl>
                                        <p:attrNameLst>
                                          <p:attrName>ppt_x</p:attrName>
                                        </p:attrNameLst>
                                      </p:cBhvr>
                                      <p:tavLst>
                                        <p:tav tm="0">
                                          <p:val>
                                            <p:fltVal val="0.5"/>
                                          </p:val>
                                        </p:tav>
                                        <p:tav tm="100000">
                                          <p:val>
                                            <p:strVal val="#ppt_x"/>
                                          </p:val>
                                        </p:tav>
                                      </p:tavLst>
                                    </p:anim>
                                    <p:anim calcmode="lin" valueType="num">
                                      <p:cBhvr>
                                        <p:cTn id="55" dur="500" fill="hold"/>
                                        <p:tgtEl>
                                          <p:spTgt spid="48"/>
                                        </p:tgtEl>
                                        <p:attrNameLst>
                                          <p:attrName>ppt_y</p:attrName>
                                        </p:attrNameLst>
                                      </p:cBhvr>
                                      <p:tavLst>
                                        <p:tav tm="0">
                                          <p:val>
                                            <p:fltVal val="0.5"/>
                                          </p:val>
                                        </p:tav>
                                        <p:tav tm="100000">
                                          <p:val>
                                            <p:strVal val="#ppt_y"/>
                                          </p:val>
                                        </p:tav>
                                      </p:tavLst>
                                    </p:anim>
                                  </p:childTnLst>
                                </p:cTn>
                              </p:par>
                            </p:childTnLst>
                          </p:cTn>
                        </p:par>
                        <p:par>
                          <p:cTn id="56" fill="hold">
                            <p:stCondLst>
                              <p:cond delay="4500"/>
                            </p:stCondLst>
                            <p:childTnLst>
                              <p:par>
                                <p:cTn id="57" presetID="2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18" presetClass="entr" presetSubtype="3"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strips(upRight)">
                                      <p:cBhvr>
                                        <p:cTn id="64" dur="500"/>
                                        <p:tgtEl>
                                          <p:spTgt spid="22"/>
                                        </p:tgtEl>
                                      </p:cBhvr>
                                    </p:animEffect>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anim calcmode="lin" valueType="num">
                                      <p:cBhvr>
                                        <p:cTn id="75" dur="500" fill="hold"/>
                                        <p:tgtEl>
                                          <p:spTgt spid="49"/>
                                        </p:tgtEl>
                                        <p:attrNameLst>
                                          <p:attrName>ppt_x</p:attrName>
                                        </p:attrNameLst>
                                      </p:cBhvr>
                                      <p:tavLst>
                                        <p:tav tm="0">
                                          <p:val>
                                            <p:fltVal val="0.5"/>
                                          </p:val>
                                        </p:tav>
                                        <p:tav tm="100000">
                                          <p:val>
                                            <p:strVal val="#ppt_x"/>
                                          </p:val>
                                        </p:tav>
                                      </p:tavLst>
                                    </p:anim>
                                    <p:anim calcmode="lin" valueType="num">
                                      <p:cBhvr>
                                        <p:cTn id="76"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tx1"/>
          </a:solidFill>
          <a:ln w="381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163624" y="4321725"/>
            <a:ext cx="2743200" cy="2757678"/>
          </a:xfrm>
          <a:prstGeom prst="rect">
            <a:avLst/>
          </a:prstGeom>
          <a:noFill/>
        </p:spPr>
        <p:txBody>
          <a:bodyPr wrap="square" rtlCol="0">
            <a:spAutoFit/>
          </a:bodyPr>
          <a:lstStyle/>
          <a:p>
            <a:pPr algn="r" defTabSz="1219170">
              <a:spcBef>
                <a:spcPct val="20000"/>
              </a:spcBef>
              <a:defRPr/>
            </a:pPr>
            <a:r>
              <a:rPr lang="en-US" sz="1600" b="1" dirty="0">
                <a:solidFill>
                  <a:schemeClr val="bg1"/>
                </a:solidFill>
              </a:rPr>
              <a:t>   </a:t>
            </a: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pPr algn="r"/>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300" dirty="0">
              <a:solidFill>
                <a:schemeClr val="bg1">
                  <a:lumMod val="95000"/>
                </a:schemeClr>
              </a:solidFill>
            </a:endParaRPr>
          </a:p>
        </p:txBody>
      </p:sp>
      <p:sp>
        <p:nvSpPr>
          <p:cNvPr id="26" name="TextBox 25"/>
          <p:cNvSpPr txBox="1"/>
          <p:nvPr/>
        </p:nvSpPr>
        <p:spPr>
          <a:xfrm>
            <a:off x="8269605" y="1243106"/>
            <a:ext cx="2743200" cy="251761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p:txBody>
      </p:sp>
      <p:sp>
        <p:nvSpPr>
          <p:cNvPr id="28" name="Rectangle 27"/>
          <p:cNvSpPr/>
          <p:nvPr/>
        </p:nvSpPr>
        <p:spPr>
          <a:xfrm>
            <a:off x="4262359" y="2861534"/>
            <a:ext cx="1479574" cy="1673721"/>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3629915" y="3590205"/>
            <a:ext cx="731520" cy="731520"/>
          </a:xfrm>
          <a:prstGeom prst="ellipse">
            <a:avLst/>
          </a:prstGeom>
          <a:solidFill>
            <a:schemeClr val="tx1"/>
          </a:solidFill>
          <a:ln w="381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spTree>
    <p:extLst>
      <p:ext uri="{BB962C8B-B14F-4D97-AF65-F5344CB8AC3E}">
        <p14:creationId xmlns:p14="http://schemas.microsoft.com/office/powerpoint/2010/main" val="257027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0949" y="3069230"/>
            <a:ext cx="2090561"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1</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To change the above images, right click anywhere within the image, then choose “format picture” from the drop down menu. Click the “fill” icon in the right screen, make sure the “picture” option is selected, then click the File button to browse and find your image.</a:t>
            </a:r>
            <a:endParaRPr lang="en-US" sz="1300" dirty="0">
              <a:solidFill>
                <a:schemeClr val="bg1"/>
              </a:solidFill>
              <a:latin typeface="Candara" panose="020E0502030303020204" pitchFamily="34" charset="0"/>
            </a:endParaRP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615715" y="3043555"/>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2</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6136054" y="3045720"/>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3</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8630413" y="3040848"/>
            <a:ext cx="2445014" cy="2748445"/>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4</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396376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up)">
                                      <p:cBhvr>
                                        <p:cTn id="67" dur="500"/>
                                        <p:tgtEl>
                                          <p:spTgt spid="40"/>
                                        </p:tgtEl>
                                      </p:cBhvr>
                                    </p:animEffect>
                                  </p:childTnLst>
                                </p:cTn>
                              </p:par>
                            </p:childTnLst>
                          </p:cTn>
                        </p:par>
                        <p:par>
                          <p:cTn id="68" fill="hold">
                            <p:stCondLst>
                              <p:cond delay="6000"/>
                            </p:stCondLst>
                            <p:childTnLst>
                              <p:par>
                                <p:cTn id="69" presetID="47"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4"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animEffect transition="in" filter="fade">
                                      <p:cBhvr>
                                        <p:cTn id="93" dur="500"/>
                                        <p:tgtEl>
                                          <p:spTgt spid="4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9000"/>
                            </p:stCondLst>
                            <p:childTnLst>
                              <p:par>
                                <p:cTn id="100" presetID="22" presetClass="entr" presetSubtype="1"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up)">
                                      <p:cBhvr>
                                        <p:cTn id="102" dur="500"/>
                                        <p:tgtEl>
                                          <p:spTgt spid="47"/>
                                        </p:tgtEl>
                                      </p:cBhvr>
                                    </p:animEffect>
                                  </p:childTnLst>
                                </p:cTn>
                              </p:par>
                            </p:childTnLst>
                          </p:cTn>
                        </p:par>
                        <p:par>
                          <p:cTn id="103" fill="hold">
                            <p:stCondLst>
                              <p:cond delay="9500"/>
                            </p:stCondLst>
                            <p:childTnLst>
                              <p:par>
                                <p:cTn id="104" presetID="47"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par>
                          <p:cTn id="113" fill="hold">
                            <p:stCondLst>
                              <p:cond delay="11000"/>
                            </p:stCondLst>
                            <p:childTnLst>
                              <p:par>
                                <p:cTn id="114" presetID="2" presetClass="entr" presetSubtype="4"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additive="base">
                                        <p:cTn id="116" dur="500" fill="hold"/>
                                        <p:tgtEl>
                                          <p:spTgt spid="49"/>
                                        </p:tgtEl>
                                        <p:attrNameLst>
                                          <p:attrName>ppt_x</p:attrName>
                                        </p:attrNameLst>
                                      </p:cBhvr>
                                      <p:tavLst>
                                        <p:tav tm="0">
                                          <p:val>
                                            <p:strVal val="#ppt_x"/>
                                          </p:val>
                                        </p:tav>
                                        <p:tav tm="100000">
                                          <p:val>
                                            <p:strVal val="#ppt_x"/>
                                          </p:val>
                                        </p:tav>
                                      </p:tavLst>
                                    </p:anim>
                                    <p:anim calcmode="lin" valueType="num">
                                      <p:cBhvr additive="base">
                                        <p:cTn id="117" dur="500" fill="hold"/>
                                        <p:tgtEl>
                                          <p:spTgt spid="49"/>
                                        </p:tgtEl>
                                        <p:attrNameLst>
                                          <p:attrName>ppt_y</p:attrName>
                                        </p:attrNameLst>
                                      </p:cBhvr>
                                      <p:tavLst>
                                        <p:tav tm="0">
                                          <p:val>
                                            <p:strVal val="1+#ppt_h/2"/>
                                          </p:val>
                                        </p:tav>
                                        <p:tav tm="100000">
                                          <p:val>
                                            <p:strVal val="#ppt_y"/>
                                          </p:val>
                                        </p:tav>
                                      </p:tavLst>
                                    </p:anim>
                                  </p:childTnLst>
                                </p:cTn>
                              </p:par>
                            </p:childTnLst>
                          </p:cTn>
                        </p:par>
                        <p:par>
                          <p:cTn id="118" fill="hold">
                            <p:stCondLst>
                              <p:cond delay="11500"/>
                            </p:stCondLst>
                            <p:childTnLst>
                              <p:par>
                                <p:cTn id="119" presetID="2" presetClass="entr" presetSubtype="4" fill="hold" grpId="0" nodeType="afterEffect">
                                  <p:stCondLst>
                                    <p:cond delay="0"/>
                                  </p:stCondLst>
                                  <p:childTnLst>
                                    <p:set>
                                      <p:cBhvr>
                                        <p:cTn id="120" dur="1" fill="hold">
                                          <p:stCondLst>
                                            <p:cond delay="0"/>
                                          </p:stCondLst>
                                        </p:cTn>
                                        <p:tgtEl>
                                          <p:spTgt spid="50"/>
                                        </p:tgtEl>
                                        <p:attrNameLst>
                                          <p:attrName>style.visibility</p:attrName>
                                        </p:attrNameLst>
                                      </p:cBhvr>
                                      <p:to>
                                        <p:strVal val="visible"/>
                                      </p:to>
                                    </p:set>
                                    <p:anim calcmode="lin" valueType="num">
                                      <p:cBhvr additive="base">
                                        <p:cTn id="121" dur="500" fill="hold"/>
                                        <p:tgtEl>
                                          <p:spTgt spid="50"/>
                                        </p:tgtEl>
                                        <p:attrNameLst>
                                          <p:attrName>ppt_x</p:attrName>
                                        </p:attrNameLst>
                                      </p:cBhvr>
                                      <p:tavLst>
                                        <p:tav tm="0">
                                          <p:val>
                                            <p:strVal val="#ppt_x"/>
                                          </p:val>
                                        </p:tav>
                                        <p:tav tm="100000">
                                          <p:val>
                                            <p:strVal val="#ppt_x"/>
                                          </p:val>
                                        </p:tav>
                                      </p:tavLst>
                                    </p:anim>
                                    <p:anim calcmode="lin" valueType="num">
                                      <p:cBhvr additive="base">
                                        <p:cTn id="122" dur="500" fill="hold"/>
                                        <p:tgtEl>
                                          <p:spTgt spid="50"/>
                                        </p:tgtEl>
                                        <p:attrNameLst>
                                          <p:attrName>ppt_y</p:attrName>
                                        </p:attrNameLst>
                                      </p:cBhvr>
                                      <p:tavLst>
                                        <p:tav tm="0">
                                          <p:val>
                                            <p:strVal val="1+#ppt_h/2"/>
                                          </p:val>
                                        </p:tav>
                                        <p:tav tm="100000">
                                          <p:val>
                                            <p:strVal val="#ppt_y"/>
                                          </p:val>
                                        </p:tav>
                                      </p:tavLst>
                                    </p:anim>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500" fill="hold"/>
                                        <p:tgtEl>
                                          <p:spTgt spid="53"/>
                                        </p:tgtEl>
                                        <p:attrNameLst>
                                          <p:attrName>ppt_w</p:attrName>
                                        </p:attrNameLst>
                                      </p:cBhvr>
                                      <p:tavLst>
                                        <p:tav tm="0">
                                          <p:val>
                                            <p:fltVal val="0"/>
                                          </p:val>
                                        </p:tav>
                                        <p:tav tm="100000">
                                          <p:val>
                                            <p:strVal val="#ppt_w"/>
                                          </p:val>
                                        </p:tav>
                                      </p:tavLst>
                                    </p:anim>
                                    <p:anim calcmode="lin" valueType="num">
                                      <p:cBhvr>
                                        <p:cTn id="127" dur="500" fill="hold"/>
                                        <p:tgtEl>
                                          <p:spTgt spid="53"/>
                                        </p:tgtEl>
                                        <p:attrNameLst>
                                          <p:attrName>ppt_h</p:attrName>
                                        </p:attrNameLst>
                                      </p:cBhvr>
                                      <p:tavLst>
                                        <p:tav tm="0">
                                          <p:val>
                                            <p:fltVal val="0"/>
                                          </p:val>
                                        </p:tav>
                                        <p:tav tm="100000">
                                          <p:val>
                                            <p:strVal val="#ppt_h"/>
                                          </p:val>
                                        </p:tav>
                                      </p:tavLst>
                                    </p:anim>
                                    <p:animEffect transition="in" filter="fade">
                                      <p:cBhvr>
                                        <p:cTn id="128" dur="500"/>
                                        <p:tgtEl>
                                          <p:spTgt spid="5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500" fill="hold"/>
                                        <p:tgtEl>
                                          <p:spTgt spid="52"/>
                                        </p:tgtEl>
                                        <p:attrNameLst>
                                          <p:attrName>ppt_w</p:attrName>
                                        </p:attrNameLst>
                                      </p:cBhvr>
                                      <p:tavLst>
                                        <p:tav tm="0">
                                          <p:val>
                                            <p:fltVal val="0"/>
                                          </p:val>
                                        </p:tav>
                                        <p:tav tm="100000">
                                          <p:val>
                                            <p:strVal val="#ppt_w"/>
                                          </p:val>
                                        </p:tav>
                                      </p:tavLst>
                                    </p:anim>
                                    <p:anim calcmode="lin" valueType="num">
                                      <p:cBhvr>
                                        <p:cTn id="132" dur="500" fill="hold"/>
                                        <p:tgtEl>
                                          <p:spTgt spid="52"/>
                                        </p:tgtEl>
                                        <p:attrNameLst>
                                          <p:attrName>ppt_h</p:attrName>
                                        </p:attrNameLst>
                                      </p:cBhvr>
                                      <p:tavLst>
                                        <p:tav tm="0">
                                          <p:val>
                                            <p:fltVal val="0"/>
                                          </p:val>
                                        </p:tav>
                                        <p:tav tm="100000">
                                          <p:val>
                                            <p:strVal val="#ppt_h"/>
                                          </p:val>
                                        </p:tav>
                                      </p:tavLst>
                                    </p:anim>
                                    <p:animEffect transition="in" filter="fade">
                                      <p:cBhvr>
                                        <p:cTn id="133" dur="500"/>
                                        <p:tgtEl>
                                          <p:spTgt spid="52"/>
                                        </p:tgtEl>
                                      </p:cBhvr>
                                    </p:animEffect>
                                  </p:childTnLst>
                                </p:cTn>
                              </p:par>
                            </p:childTnLst>
                          </p:cTn>
                        </p:par>
                        <p:par>
                          <p:cTn id="134" fill="hold">
                            <p:stCondLst>
                              <p:cond delay="12500"/>
                            </p:stCondLst>
                            <p:childTnLst>
                              <p:par>
                                <p:cTn id="135" presetID="22" presetClass="entr" presetSubtype="1" fill="hold" grpId="0" nodeType="after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wipe(up)">
                                      <p:cBhvr>
                                        <p:cTn id="137" dur="500"/>
                                        <p:tgtEl>
                                          <p:spTgt spid="54"/>
                                        </p:tgtEl>
                                      </p:cBhvr>
                                    </p:animEffect>
                                  </p:childTnLst>
                                </p:cTn>
                              </p:par>
                            </p:childTnLst>
                          </p:cTn>
                        </p:par>
                        <p:par>
                          <p:cTn id="138" fill="hold">
                            <p:stCondLst>
                              <p:cond delay="13000"/>
                            </p:stCondLst>
                            <p:childTnLst>
                              <p:par>
                                <p:cTn id="139" presetID="47" presetClass="entr" presetSubtype="0" fill="hold" grpId="0" nodeType="after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fade">
                                      <p:cBhvr>
                                        <p:cTn id="141" dur="1000"/>
                                        <p:tgtEl>
                                          <p:spTgt spid="51"/>
                                        </p:tgtEl>
                                      </p:cBhvr>
                                    </p:animEffect>
                                    <p:anim calcmode="lin" valueType="num">
                                      <p:cBhvr>
                                        <p:cTn id="142" dur="1000" fill="hold"/>
                                        <p:tgtEl>
                                          <p:spTgt spid="51"/>
                                        </p:tgtEl>
                                        <p:attrNameLst>
                                          <p:attrName>ppt_x</p:attrName>
                                        </p:attrNameLst>
                                      </p:cBhvr>
                                      <p:tavLst>
                                        <p:tav tm="0">
                                          <p:val>
                                            <p:strVal val="#ppt_x"/>
                                          </p:val>
                                        </p:tav>
                                        <p:tav tm="100000">
                                          <p:val>
                                            <p:strVal val="#ppt_x"/>
                                          </p:val>
                                        </p:tav>
                                      </p:tavLst>
                                    </p:anim>
                                    <p:anim calcmode="lin" valueType="num">
                                      <p:cBhvr>
                                        <p:cTn id="143" dur="1000" fill="hold"/>
                                        <p:tgtEl>
                                          <p:spTgt spid="51"/>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22" presetClass="entr" presetSubtype="8" fill="hold" grpId="0" nodeType="after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wipe(left)">
                                      <p:cBhvr>
                                        <p:cTn id="1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3"/>
            <a:srcRect/>
            <a:stretch>
              <a:fillRect/>
            </a:stretch>
          </a:blip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4"/>
            <a:stretch>
              <a:fillRect/>
            </a:stretch>
          </a:blipFill>
          <a:ln>
            <a:solidFill>
              <a:srgbClr val="ED7D3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5"/>
            <a:stretch>
              <a:fillRect/>
            </a:stretch>
          </a:blipFill>
          <a:ln>
            <a:solidFill>
              <a:srgbClr val="A5A5A5"/>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434018" cy="10618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300" dirty="0">
                <a:solidFill>
                  <a:srgbClr val="5B9BD5"/>
                </a:solidFill>
              </a:rPr>
              <a:t>Detail your key points here, and reference a graphic that supports these points. What problem does your * fix? How does your * make life easier? Or is your * just really cool? Be creative and be unique</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68353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300" dirty="0">
                <a:solidFill>
                  <a:srgbClr val="A5A5A5"/>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006302"/>
            <a:ext cx="3434017" cy="1138773"/>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ED7D31"/>
                </a:solidFill>
              </a:rPr>
              <a:t>Detail your key points here, and reference a graphic that supports these points. What problem does your * fix? How does your * make life easier? Or is your * just really cool? Be creative and be unique</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407042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4">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5">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ED7D3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185028"/>
            <a:ext cx="2286001" cy="1747454"/>
            <a:chOff x="4597683" y="3088635"/>
            <a:chExt cx="1786883" cy="1310590"/>
          </a:xfrm>
        </p:grpSpPr>
        <p:sp>
          <p:nvSpPr>
            <p:cNvPr id="40" name="TextBox 39"/>
            <p:cNvSpPr txBox="1"/>
            <p:nvPr/>
          </p:nvSpPr>
          <p:spPr>
            <a:xfrm>
              <a:off x="4597686"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1</a:t>
              </a:r>
            </a:p>
          </p:txBody>
        </p:sp>
        <p:sp>
          <p:nvSpPr>
            <p:cNvPr id="41" name="TextBox 40"/>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grpSp>
        <p:nvGrpSpPr>
          <p:cNvPr id="42" name="Group 41"/>
          <p:cNvGrpSpPr/>
          <p:nvPr/>
        </p:nvGrpSpPr>
        <p:grpSpPr>
          <a:xfrm>
            <a:off x="4991107" y="5196128"/>
            <a:ext cx="2286001" cy="1736353"/>
            <a:chOff x="4597683" y="3096961"/>
            <a:chExt cx="1786883" cy="1302264"/>
          </a:xfrm>
        </p:grpSpPr>
        <p:sp>
          <p:nvSpPr>
            <p:cNvPr id="43" name="TextBox 42"/>
            <p:cNvSpPr txBox="1"/>
            <p:nvPr/>
          </p:nvSpPr>
          <p:spPr>
            <a:xfrm>
              <a:off x="4597685" y="3096961"/>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2</a:t>
              </a:r>
            </a:p>
          </p:txBody>
        </p:sp>
        <p:sp>
          <p:nvSpPr>
            <p:cNvPr id="44" name="TextBox 43"/>
            <p:cNvSpPr txBox="1"/>
            <p:nvPr/>
          </p:nvSpPr>
          <p:spPr>
            <a:xfrm>
              <a:off x="4597683" y="3348938"/>
              <a:ext cx="1786883" cy="1050287"/>
            </a:xfrm>
            <a:prstGeom prst="rect">
              <a:avLst/>
            </a:prstGeom>
            <a:noFill/>
          </p:spPr>
          <p:txBody>
            <a:bodyPr wrap="square" lIns="0" tIns="0" rIns="0" bIns="0" rtlCol="0" anchor="t">
              <a:spAutoFit/>
            </a:bodyPr>
            <a:lstStyle/>
            <a:p>
              <a:pPr algn="ctr" defTabSz="1219170">
                <a:spcBef>
                  <a:spcPct val="20000"/>
                </a:spcBef>
                <a:defRPr/>
              </a:pPr>
              <a:r>
                <a:rPr lang="en-US" sz="1300" dirty="0">
                  <a:solidFill>
                    <a:schemeClr val="bg1"/>
                  </a:solidFill>
                </a:rPr>
                <a:t>Detail your key points here, and reference a graphic that supports these points. What problem does your * fix? How does your * make life easier? Or is your * just really cool? Be creative and be unique</a:t>
              </a:r>
            </a:p>
          </p:txBody>
        </p:sp>
      </p:grpSp>
      <p:grpSp>
        <p:nvGrpSpPr>
          <p:cNvPr id="51" name="Group 50"/>
          <p:cNvGrpSpPr/>
          <p:nvPr/>
        </p:nvGrpSpPr>
        <p:grpSpPr>
          <a:xfrm>
            <a:off x="8668731" y="5185027"/>
            <a:ext cx="2286001" cy="1747454"/>
            <a:chOff x="4597683" y="3088635"/>
            <a:chExt cx="1786883" cy="1310590"/>
          </a:xfrm>
        </p:grpSpPr>
        <p:sp>
          <p:nvSpPr>
            <p:cNvPr id="52" name="TextBox 51"/>
            <p:cNvSpPr txBox="1"/>
            <p:nvPr/>
          </p:nvSpPr>
          <p:spPr>
            <a:xfrm>
              <a:off x="4597685"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3</a:t>
              </a:r>
            </a:p>
          </p:txBody>
        </p:sp>
        <p:sp>
          <p:nvSpPr>
            <p:cNvPr id="53" name="TextBox 52"/>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spTree>
    <p:extLst>
      <p:ext uri="{BB962C8B-B14F-4D97-AF65-F5344CB8AC3E}">
        <p14:creationId xmlns:p14="http://schemas.microsoft.com/office/powerpoint/2010/main" val="4032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3" presetClass="entr" presetSubtype="16"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500"/>
                                        <p:tgtEl>
                                          <p:spTgt spid="31"/>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5505</TotalTime>
  <Words>3114</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Arimo</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1944</cp:revision>
  <dcterms:created xsi:type="dcterms:W3CDTF">2015-12-31T02:20:12Z</dcterms:created>
  <dcterms:modified xsi:type="dcterms:W3CDTF">2017-09-30T20:51:32Z</dcterms:modified>
</cp:coreProperties>
</file>