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7" r:id="rId3"/>
    <p:sldId id="346" r:id="rId4"/>
    <p:sldId id="350" r:id="rId5"/>
    <p:sldId id="342" r:id="rId6"/>
    <p:sldId id="339" r:id="rId7"/>
    <p:sldId id="344" r:id="rId8"/>
    <p:sldId id="345" r:id="rId9"/>
    <p:sldId id="34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3" d="100"/>
          <a:sy n="63" d="100"/>
        </p:scale>
        <p:origin x="72" y="94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rgbClr val="FF000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7.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6.jpg"/><Relationship Id="rId5" Type="http://schemas.openxmlformats.org/officeDocument/2006/relationships/image" Target="../media/image4.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0" y="334462"/>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5000"/>
                </a:srgb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540288" y="5920521"/>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rgbClr val="FF0000">
                  <a:alpha val="4000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15,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rgbClr val="FF000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rgbClr val="FF000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rgbClr val="FF000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8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8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rgbClr val="FF000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a:t>
            </a:r>
            <a:r>
              <a:rPr lang="en-US" sz="1400" dirty="0">
                <a:solidFill>
                  <a:schemeClr val="bg2">
                    <a:lumMod val="10000"/>
                  </a:schemeClr>
                </a:solidFill>
              </a:rPr>
              <a:t>.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7001</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2273</cp:revision>
  <dcterms:created xsi:type="dcterms:W3CDTF">2015-12-31T02:20:12Z</dcterms:created>
  <dcterms:modified xsi:type="dcterms:W3CDTF">2016-08-15T02:56:28Z</dcterms:modified>
</cp:coreProperties>
</file>