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260" r:id="rId2"/>
    <p:sldId id="358" r:id="rId3"/>
    <p:sldId id="357" r:id="rId4"/>
    <p:sldId id="352" r:id="rId5"/>
    <p:sldId id="354" r:id="rId6"/>
    <p:sldId id="351" r:id="rId7"/>
    <p:sldId id="353" r:id="rId8"/>
    <p:sldId id="359" r:id="rId9"/>
    <p:sldId id="360" r:id="rId10"/>
    <p:sldId id="337" r:id="rId11"/>
    <p:sldId id="324" r:id="rId12"/>
    <p:sldId id="336" r:id="rId13"/>
    <p:sldId id="332" r:id="rId14"/>
    <p:sldId id="333" r:id="rId15"/>
    <p:sldId id="334" r:id="rId16"/>
    <p:sldId id="335"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B9BD5"/>
    <a:srgbClr val="ED7D31"/>
    <a:srgbClr val="A5A5A5"/>
    <a:srgbClr val="2386AA"/>
    <a:srgbClr val="E47B35"/>
    <a:srgbClr val="7F7F7F"/>
    <a:srgbClr val="969696"/>
    <a:srgbClr val="DE6E22"/>
    <a:srgbClr val="FFC000"/>
    <a:srgbClr val="00B0F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AF606853-7671-496A-8E4F-DF71F8EC918B}" styleName="Dark Style 1 - Accent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939" autoAdjust="0"/>
    <p:restoredTop sz="94692" autoAdjust="0"/>
  </p:normalViewPr>
  <p:slideViewPr>
    <p:cSldViewPr snapToGrid="0">
      <p:cViewPr varScale="1">
        <p:scale>
          <a:sx n="64" d="100"/>
          <a:sy n="64" d="100"/>
        </p:scale>
        <p:origin x="90" y="942"/>
      </p:cViewPr>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8532A3A-E1C2-42EA-BDD6-305DAB1834E8}" type="datetimeFigureOut">
              <a:rPr lang="en-US" smtClean="0"/>
              <a:t>9/30/2017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98A03FD-669F-475F-B08E-D2CB64605A77}" type="slidenum">
              <a:rPr lang="en-US" smtClean="0"/>
              <a:t>‹#›</a:t>
            </a:fld>
            <a:endParaRPr lang="en-US"/>
          </a:p>
        </p:txBody>
      </p:sp>
    </p:spTree>
    <p:extLst>
      <p:ext uri="{BB962C8B-B14F-4D97-AF65-F5344CB8AC3E}">
        <p14:creationId xmlns:p14="http://schemas.microsoft.com/office/powerpoint/2010/main" val="19318717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51BBFFC7-5AFF-4374-B478-E246B74FFF84}" type="datetimeFigureOut">
              <a:rPr lang="en-US" smtClean="0"/>
              <a:t>9/30/2017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41186678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9/30/2017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577681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9/30/2017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136069786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team.">
    <p:bg>
      <p:bgPr>
        <a:solidFill>
          <a:schemeClr val="bg1"/>
        </a:solidFill>
        <a:effectLst/>
      </p:bgPr>
    </p:bg>
    <p:spTree>
      <p:nvGrpSpPr>
        <p:cNvPr id="1" name=""/>
        <p:cNvGrpSpPr/>
        <p:nvPr/>
      </p:nvGrpSpPr>
      <p:grpSpPr>
        <a:xfrm>
          <a:off x="0" y="0"/>
          <a:ext cx="0" cy="0"/>
          <a:chOff x="0" y="0"/>
          <a:chExt cx="0" cy="0"/>
        </a:xfrm>
      </p:grpSpPr>
      <p:sp>
        <p:nvSpPr>
          <p:cNvPr id="112" name="Picture Placeholder 7"/>
          <p:cNvSpPr>
            <a:spLocks noGrp="1"/>
          </p:cNvSpPr>
          <p:nvPr>
            <p:ph type="pic" sz="quarter" idx="53" hasCustomPrompt="1"/>
          </p:nvPr>
        </p:nvSpPr>
        <p:spPr>
          <a:xfrm>
            <a:off x="940849" y="2026581"/>
            <a:ext cx="2257552" cy="2257552"/>
          </a:xfrm>
          <a:prstGeom prst="ellipse">
            <a:avLst/>
          </a:prstGeom>
          <a:ln w="76200">
            <a:solidFill>
              <a:schemeClr val="bg1">
                <a:lumMod val="65000"/>
              </a:schemeClr>
            </a:solidFill>
          </a:ln>
          <a:effectLst>
            <a:outerShdw blurRad="50800" dist="38100" dir="5400000" algn="t" rotWithShape="0">
              <a:prstClr val="black">
                <a:alpha val="40000"/>
              </a:prstClr>
            </a:outerShdw>
          </a:effectLst>
        </p:spPr>
        <p:txBody>
          <a:bodyPr wrap="none" tIns="0" bIns="274320" anchor="b"/>
          <a:lstStyle>
            <a:lvl1pPr algn="ctr" rtl="0">
              <a:buNone/>
              <a:defRPr sz="1333" b="1" i="1" baseline="0">
                <a:solidFill>
                  <a:schemeClr val="tx1">
                    <a:lumMod val="50000"/>
                    <a:lumOff val="50000"/>
                  </a:schemeClr>
                </a:solidFill>
              </a:defRPr>
            </a:lvl1pPr>
          </a:lstStyle>
          <a:p>
            <a:r>
              <a:rPr lang="en-US" dirty="0"/>
              <a:t>Click Icon To Add Image</a:t>
            </a:r>
          </a:p>
        </p:txBody>
      </p:sp>
      <p:sp>
        <p:nvSpPr>
          <p:cNvPr id="31" name="Text Placeholder 3"/>
          <p:cNvSpPr>
            <a:spLocks noGrp="1"/>
          </p:cNvSpPr>
          <p:nvPr>
            <p:ph type="body" sz="half" idx="37"/>
          </p:nvPr>
        </p:nvSpPr>
        <p:spPr>
          <a:xfrm>
            <a:off x="1002825" y="4893524"/>
            <a:ext cx="2133600" cy="257040"/>
          </a:xfrm>
          <a:prstGeom prst="rect">
            <a:avLst/>
          </a:prstGeom>
        </p:spPr>
        <p:txBody>
          <a:bodyPr wrap="square" lIns="0" tIns="0" rIns="0" bIns="0" anchor="ctr">
            <a:noAutofit/>
          </a:bodyPr>
          <a:lstStyle>
            <a:lvl1pPr marL="0" indent="0" algn="ctr">
              <a:buNone/>
              <a:defRPr sz="1867" b="1" baseline="0">
                <a:solidFill>
                  <a:schemeClr val="tx1">
                    <a:lumMod val="65000"/>
                    <a:lumOff val="35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32" name="Text Placeholder 3"/>
          <p:cNvSpPr>
            <a:spLocks noGrp="1"/>
          </p:cNvSpPr>
          <p:nvPr>
            <p:ph type="body" sz="half" idx="50"/>
          </p:nvPr>
        </p:nvSpPr>
        <p:spPr>
          <a:xfrm>
            <a:off x="850425" y="5199369"/>
            <a:ext cx="2438400" cy="1146048"/>
          </a:xfrm>
          <a:prstGeom prst="rect">
            <a:avLst/>
          </a:prstGeom>
        </p:spPr>
        <p:txBody>
          <a:bodyPr wrap="square" lIns="0" tIns="0" rIns="0" bIns="0" anchor="t">
            <a:noAutofit/>
          </a:bodyPr>
          <a:lstStyle>
            <a:lvl1pPr marL="0" indent="0" algn="ctr" rtl="0">
              <a:buNone/>
              <a:defRPr sz="1467" b="0" baseline="0">
                <a:solidFill>
                  <a:schemeClr val="tx1">
                    <a:lumMod val="50000"/>
                    <a:lumOff val="50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algn="ctr"/>
            <a:endParaRPr lang="en-US" sz="1333" dirty="0">
              <a:solidFill>
                <a:schemeClr val="tx1">
                  <a:lumMod val="50000"/>
                  <a:lumOff val="50000"/>
                </a:schemeClr>
              </a:solidFill>
            </a:endParaRPr>
          </a:p>
        </p:txBody>
      </p:sp>
      <p:sp>
        <p:nvSpPr>
          <p:cNvPr id="33" name="Text Placeholder 3"/>
          <p:cNvSpPr>
            <a:spLocks noGrp="1"/>
          </p:cNvSpPr>
          <p:nvPr>
            <p:ph type="body" sz="half" idx="51"/>
          </p:nvPr>
        </p:nvSpPr>
        <p:spPr>
          <a:xfrm>
            <a:off x="1002825" y="4591520"/>
            <a:ext cx="2133600" cy="257040"/>
          </a:xfrm>
          <a:prstGeom prst="rect">
            <a:avLst/>
          </a:prstGeom>
        </p:spPr>
        <p:txBody>
          <a:bodyPr wrap="square" lIns="0" tIns="0" rIns="0" bIns="0" anchor="ctr">
            <a:noAutofit/>
          </a:bodyPr>
          <a:lstStyle>
            <a:lvl1pPr marL="0" indent="0" algn="ctr" rtl="0">
              <a:buNone/>
              <a:defRPr sz="1867" b="1" baseline="0">
                <a:solidFill>
                  <a:schemeClr val="accent1"/>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34" name="Picture Placeholder 7"/>
          <p:cNvSpPr>
            <a:spLocks noGrp="1"/>
          </p:cNvSpPr>
          <p:nvPr>
            <p:ph type="pic" sz="quarter" idx="54" hasCustomPrompt="1"/>
          </p:nvPr>
        </p:nvSpPr>
        <p:spPr>
          <a:xfrm>
            <a:off x="3621697" y="2026581"/>
            <a:ext cx="2257552" cy="2257552"/>
          </a:xfrm>
          <a:prstGeom prst="ellipse">
            <a:avLst/>
          </a:prstGeom>
          <a:ln w="76200">
            <a:solidFill>
              <a:schemeClr val="bg1">
                <a:lumMod val="65000"/>
              </a:schemeClr>
            </a:solidFill>
          </a:ln>
          <a:effectLst>
            <a:outerShdw blurRad="50800" dist="38100" dir="5400000" algn="t" rotWithShape="0">
              <a:prstClr val="black">
                <a:alpha val="40000"/>
              </a:prstClr>
            </a:outerShdw>
          </a:effectLst>
        </p:spPr>
        <p:txBody>
          <a:bodyPr wrap="none" tIns="0" bIns="274320" anchor="b"/>
          <a:lstStyle>
            <a:lvl1pPr algn="ctr" rtl="0">
              <a:buNone/>
              <a:defRPr sz="1333" b="1" i="1" baseline="0">
                <a:solidFill>
                  <a:schemeClr val="tx1">
                    <a:lumMod val="50000"/>
                    <a:lumOff val="50000"/>
                  </a:schemeClr>
                </a:solidFill>
              </a:defRPr>
            </a:lvl1pPr>
          </a:lstStyle>
          <a:p>
            <a:r>
              <a:rPr lang="en-US" dirty="0"/>
              <a:t>Click Icon To Add Image</a:t>
            </a:r>
          </a:p>
        </p:txBody>
      </p:sp>
      <p:sp>
        <p:nvSpPr>
          <p:cNvPr id="35" name="Text Placeholder 3"/>
          <p:cNvSpPr>
            <a:spLocks noGrp="1"/>
          </p:cNvSpPr>
          <p:nvPr>
            <p:ph type="body" sz="half" idx="55"/>
          </p:nvPr>
        </p:nvSpPr>
        <p:spPr>
          <a:xfrm>
            <a:off x="3683673" y="4893524"/>
            <a:ext cx="2133600" cy="257040"/>
          </a:xfrm>
          <a:prstGeom prst="rect">
            <a:avLst/>
          </a:prstGeom>
        </p:spPr>
        <p:txBody>
          <a:bodyPr wrap="square" lIns="0" tIns="0" rIns="0" bIns="0" anchor="ctr">
            <a:noAutofit/>
          </a:bodyPr>
          <a:lstStyle>
            <a:lvl1pPr marL="0" indent="0" algn="ctr">
              <a:buNone/>
              <a:defRPr sz="1867" b="1" baseline="0">
                <a:solidFill>
                  <a:schemeClr val="tx1">
                    <a:lumMod val="65000"/>
                    <a:lumOff val="35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36" name="Text Placeholder 3"/>
          <p:cNvSpPr>
            <a:spLocks noGrp="1"/>
          </p:cNvSpPr>
          <p:nvPr>
            <p:ph type="body" sz="half" idx="56"/>
          </p:nvPr>
        </p:nvSpPr>
        <p:spPr>
          <a:xfrm>
            <a:off x="3531273" y="5199369"/>
            <a:ext cx="2438400" cy="1146048"/>
          </a:xfrm>
          <a:prstGeom prst="rect">
            <a:avLst/>
          </a:prstGeom>
        </p:spPr>
        <p:txBody>
          <a:bodyPr wrap="square" lIns="0" tIns="0" rIns="0" bIns="0" anchor="t">
            <a:noAutofit/>
          </a:bodyPr>
          <a:lstStyle>
            <a:lvl1pPr marL="0" indent="0" algn="ctr" rtl="0">
              <a:buNone/>
              <a:defRPr sz="1467" b="0" baseline="0">
                <a:solidFill>
                  <a:schemeClr val="tx1">
                    <a:lumMod val="50000"/>
                    <a:lumOff val="50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algn="ctr"/>
            <a:endParaRPr lang="en-US" sz="1333" dirty="0">
              <a:solidFill>
                <a:schemeClr val="tx1">
                  <a:lumMod val="50000"/>
                  <a:lumOff val="50000"/>
                </a:schemeClr>
              </a:solidFill>
            </a:endParaRPr>
          </a:p>
        </p:txBody>
      </p:sp>
      <p:sp>
        <p:nvSpPr>
          <p:cNvPr id="37" name="Text Placeholder 3"/>
          <p:cNvSpPr>
            <a:spLocks noGrp="1"/>
          </p:cNvSpPr>
          <p:nvPr>
            <p:ph type="body" sz="half" idx="57"/>
          </p:nvPr>
        </p:nvSpPr>
        <p:spPr>
          <a:xfrm>
            <a:off x="3683673" y="4591520"/>
            <a:ext cx="2133600" cy="257040"/>
          </a:xfrm>
          <a:prstGeom prst="rect">
            <a:avLst/>
          </a:prstGeom>
        </p:spPr>
        <p:txBody>
          <a:bodyPr wrap="square" lIns="0" tIns="0" rIns="0" bIns="0" anchor="ctr">
            <a:noAutofit/>
          </a:bodyPr>
          <a:lstStyle>
            <a:lvl1pPr marL="0" indent="0" algn="ctr" rtl="0">
              <a:buNone/>
              <a:defRPr sz="1867" b="1" baseline="0">
                <a:solidFill>
                  <a:schemeClr val="accent2"/>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38" name="Picture Placeholder 7"/>
          <p:cNvSpPr>
            <a:spLocks noGrp="1"/>
          </p:cNvSpPr>
          <p:nvPr>
            <p:ph type="pic" sz="quarter" idx="58" hasCustomPrompt="1"/>
          </p:nvPr>
        </p:nvSpPr>
        <p:spPr>
          <a:xfrm>
            <a:off x="6302545" y="2026581"/>
            <a:ext cx="2257552" cy="2257552"/>
          </a:xfrm>
          <a:prstGeom prst="ellipse">
            <a:avLst/>
          </a:prstGeom>
          <a:ln w="76200">
            <a:solidFill>
              <a:schemeClr val="bg1">
                <a:lumMod val="65000"/>
              </a:schemeClr>
            </a:solidFill>
          </a:ln>
          <a:effectLst>
            <a:outerShdw blurRad="50800" dist="38100" dir="5400000" algn="t" rotWithShape="0">
              <a:prstClr val="black">
                <a:alpha val="40000"/>
              </a:prstClr>
            </a:outerShdw>
          </a:effectLst>
        </p:spPr>
        <p:txBody>
          <a:bodyPr wrap="none" tIns="0" bIns="274320" anchor="b"/>
          <a:lstStyle>
            <a:lvl1pPr algn="ctr" rtl="0">
              <a:buNone/>
              <a:defRPr sz="1333" b="1" i="1" baseline="0">
                <a:solidFill>
                  <a:schemeClr val="tx1">
                    <a:lumMod val="50000"/>
                    <a:lumOff val="50000"/>
                  </a:schemeClr>
                </a:solidFill>
              </a:defRPr>
            </a:lvl1pPr>
          </a:lstStyle>
          <a:p>
            <a:r>
              <a:rPr lang="en-US" dirty="0"/>
              <a:t>Click Icon To Add Image</a:t>
            </a:r>
          </a:p>
        </p:txBody>
      </p:sp>
      <p:sp>
        <p:nvSpPr>
          <p:cNvPr id="39" name="Text Placeholder 3"/>
          <p:cNvSpPr>
            <a:spLocks noGrp="1"/>
          </p:cNvSpPr>
          <p:nvPr>
            <p:ph type="body" sz="half" idx="59"/>
          </p:nvPr>
        </p:nvSpPr>
        <p:spPr>
          <a:xfrm>
            <a:off x="6364521" y="4893524"/>
            <a:ext cx="2133600" cy="257040"/>
          </a:xfrm>
          <a:prstGeom prst="rect">
            <a:avLst/>
          </a:prstGeom>
        </p:spPr>
        <p:txBody>
          <a:bodyPr wrap="square" lIns="0" tIns="0" rIns="0" bIns="0" anchor="ctr">
            <a:noAutofit/>
          </a:bodyPr>
          <a:lstStyle>
            <a:lvl1pPr marL="0" indent="0" algn="ctr">
              <a:buNone/>
              <a:defRPr sz="1867" b="1" baseline="0">
                <a:solidFill>
                  <a:schemeClr val="tx1">
                    <a:lumMod val="65000"/>
                    <a:lumOff val="35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40" name="Text Placeholder 3"/>
          <p:cNvSpPr>
            <a:spLocks noGrp="1"/>
          </p:cNvSpPr>
          <p:nvPr>
            <p:ph type="body" sz="half" idx="60"/>
          </p:nvPr>
        </p:nvSpPr>
        <p:spPr>
          <a:xfrm>
            <a:off x="6212121" y="5199369"/>
            <a:ext cx="2438400" cy="1146048"/>
          </a:xfrm>
          <a:prstGeom prst="rect">
            <a:avLst/>
          </a:prstGeom>
        </p:spPr>
        <p:txBody>
          <a:bodyPr wrap="square" lIns="0" tIns="0" rIns="0" bIns="0" anchor="t">
            <a:noAutofit/>
          </a:bodyPr>
          <a:lstStyle>
            <a:lvl1pPr marL="0" indent="0" algn="ctr" rtl="0">
              <a:buNone/>
              <a:defRPr sz="1467" b="0" baseline="0">
                <a:solidFill>
                  <a:schemeClr val="tx1">
                    <a:lumMod val="50000"/>
                    <a:lumOff val="50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algn="ctr"/>
            <a:endParaRPr lang="en-US" sz="1333" dirty="0">
              <a:solidFill>
                <a:schemeClr val="tx1">
                  <a:lumMod val="50000"/>
                  <a:lumOff val="50000"/>
                </a:schemeClr>
              </a:solidFill>
            </a:endParaRPr>
          </a:p>
        </p:txBody>
      </p:sp>
      <p:sp>
        <p:nvSpPr>
          <p:cNvPr id="41" name="Text Placeholder 3"/>
          <p:cNvSpPr>
            <a:spLocks noGrp="1"/>
          </p:cNvSpPr>
          <p:nvPr>
            <p:ph type="body" sz="half" idx="61"/>
          </p:nvPr>
        </p:nvSpPr>
        <p:spPr>
          <a:xfrm>
            <a:off x="6364521" y="4591520"/>
            <a:ext cx="2133600" cy="257040"/>
          </a:xfrm>
          <a:prstGeom prst="rect">
            <a:avLst/>
          </a:prstGeom>
        </p:spPr>
        <p:txBody>
          <a:bodyPr wrap="square" lIns="0" tIns="0" rIns="0" bIns="0" anchor="ctr">
            <a:noAutofit/>
          </a:bodyPr>
          <a:lstStyle>
            <a:lvl1pPr marL="0" indent="0" algn="ctr" rtl="0">
              <a:buNone/>
              <a:defRPr sz="1867" b="1" baseline="0">
                <a:solidFill>
                  <a:schemeClr val="accent3"/>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42" name="Picture Placeholder 7"/>
          <p:cNvSpPr>
            <a:spLocks noGrp="1"/>
          </p:cNvSpPr>
          <p:nvPr>
            <p:ph type="pic" sz="quarter" idx="62" hasCustomPrompt="1"/>
          </p:nvPr>
        </p:nvSpPr>
        <p:spPr>
          <a:xfrm>
            <a:off x="8983395" y="2026581"/>
            <a:ext cx="2257552" cy="2257552"/>
          </a:xfrm>
          <a:prstGeom prst="ellipse">
            <a:avLst/>
          </a:prstGeom>
          <a:ln w="76200">
            <a:solidFill>
              <a:schemeClr val="bg1">
                <a:lumMod val="65000"/>
              </a:schemeClr>
            </a:solidFill>
          </a:ln>
          <a:effectLst>
            <a:outerShdw blurRad="50800" dist="38100" dir="5400000" algn="t" rotWithShape="0">
              <a:prstClr val="black">
                <a:alpha val="40000"/>
              </a:prstClr>
            </a:outerShdw>
          </a:effectLst>
        </p:spPr>
        <p:txBody>
          <a:bodyPr wrap="none" tIns="0" bIns="274320" anchor="b"/>
          <a:lstStyle>
            <a:lvl1pPr algn="ctr" rtl="0">
              <a:buNone/>
              <a:defRPr sz="1333" b="1" i="1" baseline="0">
                <a:solidFill>
                  <a:schemeClr val="tx1">
                    <a:lumMod val="50000"/>
                    <a:lumOff val="50000"/>
                  </a:schemeClr>
                </a:solidFill>
              </a:defRPr>
            </a:lvl1pPr>
          </a:lstStyle>
          <a:p>
            <a:r>
              <a:rPr lang="en-US" dirty="0"/>
              <a:t>Click Icon To Add Image</a:t>
            </a:r>
          </a:p>
        </p:txBody>
      </p:sp>
      <p:sp>
        <p:nvSpPr>
          <p:cNvPr id="43" name="Text Placeholder 3"/>
          <p:cNvSpPr>
            <a:spLocks noGrp="1"/>
          </p:cNvSpPr>
          <p:nvPr>
            <p:ph type="body" sz="half" idx="63"/>
          </p:nvPr>
        </p:nvSpPr>
        <p:spPr>
          <a:xfrm>
            <a:off x="9045371" y="4893524"/>
            <a:ext cx="2133600" cy="257040"/>
          </a:xfrm>
          <a:prstGeom prst="rect">
            <a:avLst/>
          </a:prstGeom>
        </p:spPr>
        <p:txBody>
          <a:bodyPr wrap="square" lIns="0" tIns="0" rIns="0" bIns="0" anchor="ctr">
            <a:noAutofit/>
          </a:bodyPr>
          <a:lstStyle>
            <a:lvl1pPr marL="0" indent="0" algn="ctr">
              <a:buNone/>
              <a:defRPr sz="1867" b="1" baseline="0">
                <a:solidFill>
                  <a:schemeClr val="tx1">
                    <a:lumMod val="65000"/>
                    <a:lumOff val="35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44" name="Text Placeholder 3"/>
          <p:cNvSpPr>
            <a:spLocks noGrp="1"/>
          </p:cNvSpPr>
          <p:nvPr>
            <p:ph type="body" sz="half" idx="64"/>
          </p:nvPr>
        </p:nvSpPr>
        <p:spPr>
          <a:xfrm>
            <a:off x="8892971" y="5199369"/>
            <a:ext cx="2438400" cy="1146048"/>
          </a:xfrm>
          <a:prstGeom prst="rect">
            <a:avLst/>
          </a:prstGeom>
        </p:spPr>
        <p:txBody>
          <a:bodyPr wrap="square" lIns="0" tIns="0" rIns="0" bIns="0" anchor="t">
            <a:noAutofit/>
          </a:bodyPr>
          <a:lstStyle>
            <a:lvl1pPr marL="0" indent="0" algn="ctr" rtl="0">
              <a:buNone/>
              <a:defRPr sz="1467" b="0" baseline="0">
                <a:solidFill>
                  <a:schemeClr val="tx1">
                    <a:lumMod val="50000"/>
                    <a:lumOff val="50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algn="ctr"/>
            <a:endParaRPr lang="en-US" sz="1333" dirty="0">
              <a:solidFill>
                <a:schemeClr val="tx1">
                  <a:lumMod val="50000"/>
                  <a:lumOff val="50000"/>
                </a:schemeClr>
              </a:solidFill>
            </a:endParaRPr>
          </a:p>
        </p:txBody>
      </p:sp>
      <p:sp>
        <p:nvSpPr>
          <p:cNvPr id="45" name="Text Placeholder 3"/>
          <p:cNvSpPr>
            <a:spLocks noGrp="1"/>
          </p:cNvSpPr>
          <p:nvPr>
            <p:ph type="body" sz="half" idx="65"/>
          </p:nvPr>
        </p:nvSpPr>
        <p:spPr>
          <a:xfrm>
            <a:off x="9045371" y="4591520"/>
            <a:ext cx="2133600" cy="257040"/>
          </a:xfrm>
          <a:prstGeom prst="rect">
            <a:avLst/>
          </a:prstGeom>
        </p:spPr>
        <p:txBody>
          <a:bodyPr wrap="square" lIns="0" tIns="0" rIns="0" bIns="0" anchor="ctr">
            <a:noAutofit/>
          </a:bodyPr>
          <a:lstStyle>
            <a:lvl1pPr marL="0" indent="0" algn="ctr" rtl="0">
              <a:buNone/>
              <a:defRPr sz="1867" b="1" baseline="0">
                <a:solidFill>
                  <a:schemeClr val="accent4"/>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Tree>
    <p:extLst>
      <p:ext uri="{BB962C8B-B14F-4D97-AF65-F5344CB8AC3E}">
        <p14:creationId xmlns:p14="http://schemas.microsoft.com/office/powerpoint/2010/main" val="8874273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112"/>
                                        </p:tgtEl>
                                        <p:attrNameLst>
                                          <p:attrName>style.visibility</p:attrName>
                                        </p:attrNameLst>
                                      </p:cBhvr>
                                      <p:to>
                                        <p:strVal val="visible"/>
                                      </p:to>
                                    </p:set>
                                    <p:anim calcmode="lin" valueType="num">
                                      <p:cBhvr>
                                        <p:cTn id="7" dur="500" fill="hold"/>
                                        <p:tgtEl>
                                          <p:spTgt spid="112"/>
                                        </p:tgtEl>
                                        <p:attrNameLst>
                                          <p:attrName>ppt_w</p:attrName>
                                        </p:attrNameLst>
                                      </p:cBhvr>
                                      <p:tavLst>
                                        <p:tav tm="0">
                                          <p:val>
                                            <p:fltVal val="0"/>
                                          </p:val>
                                        </p:tav>
                                        <p:tav tm="100000">
                                          <p:val>
                                            <p:strVal val="#ppt_w"/>
                                          </p:val>
                                        </p:tav>
                                      </p:tavLst>
                                    </p:anim>
                                    <p:anim calcmode="lin" valueType="num">
                                      <p:cBhvr>
                                        <p:cTn id="8" dur="500" fill="hold"/>
                                        <p:tgtEl>
                                          <p:spTgt spid="112"/>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10" presetClass="entr" presetSubtype="0" fill="hold" grpId="0" nodeType="afterEffect" nodePh="1">
                                  <p:stCondLst>
                                    <p:cond delay="0"/>
                                  </p:stCondLst>
                                  <p:endCondLst>
                                    <p:cond evt="begin" delay="0">
                                      <p:tn val="10"/>
                                    </p:cond>
                                  </p:endCondLst>
                                  <p:childTnLst>
                                    <p:set>
                                      <p:cBhvr>
                                        <p:cTn id="11" dur="1" fill="hold">
                                          <p:stCondLst>
                                            <p:cond delay="0"/>
                                          </p:stCondLst>
                                        </p:cTn>
                                        <p:tgtEl>
                                          <p:spTgt spid="33">
                                            <p:txEl>
                                              <p:pRg st="0" end="0"/>
                                            </p:txEl>
                                          </p:spTgt>
                                        </p:tgtEl>
                                        <p:attrNameLst>
                                          <p:attrName>style.visibility</p:attrName>
                                        </p:attrNameLst>
                                      </p:cBhvr>
                                      <p:to>
                                        <p:strVal val="visible"/>
                                      </p:to>
                                    </p:set>
                                    <p:animEffect transition="in" filter="fade">
                                      <p:cBhvr>
                                        <p:cTn id="12" dur="500"/>
                                        <p:tgtEl>
                                          <p:spTgt spid="33">
                                            <p:txEl>
                                              <p:pRg st="0" end="0"/>
                                            </p:txEl>
                                          </p:spTgt>
                                        </p:tgtEl>
                                      </p:cBhvr>
                                    </p:animEffect>
                                  </p:childTnLst>
                                </p:cTn>
                              </p:par>
                              <p:par>
                                <p:cTn id="13" presetID="10" presetClass="entr" presetSubtype="0" fill="hold" grpId="0" nodeType="withEffect" nodePh="1">
                                  <p:stCondLst>
                                    <p:cond delay="0"/>
                                  </p:stCondLst>
                                  <p:endCondLst>
                                    <p:cond evt="begin" delay="0">
                                      <p:tn val="13"/>
                                    </p:cond>
                                  </p:endCondLst>
                                  <p:childTnLst>
                                    <p:set>
                                      <p:cBhvr>
                                        <p:cTn id="14" dur="1" fill="hold">
                                          <p:stCondLst>
                                            <p:cond delay="0"/>
                                          </p:stCondLst>
                                        </p:cTn>
                                        <p:tgtEl>
                                          <p:spTgt spid="31">
                                            <p:txEl>
                                              <p:pRg st="0" end="0"/>
                                            </p:txEl>
                                          </p:spTgt>
                                        </p:tgtEl>
                                        <p:attrNameLst>
                                          <p:attrName>style.visibility</p:attrName>
                                        </p:attrNameLst>
                                      </p:cBhvr>
                                      <p:to>
                                        <p:strVal val="visible"/>
                                      </p:to>
                                    </p:set>
                                    <p:animEffect transition="in" filter="fade">
                                      <p:cBhvr>
                                        <p:cTn id="15" dur="500"/>
                                        <p:tgtEl>
                                          <p:spTgt spid="31">
                                            <p:txEl>
                                              <p:pRg st="0" end="0"/>
                                            </p:txEl>
                                          </p:spTgt>
                                        </p:tgtEl>
                                      </p:cBhvr>
                                    </p:animEffect>
                                  </p:childTnLst>
                                </p:cTn>
                              </p:par>
                            </p:childTnLst>
                          </p:cTn>
                        </p:par>
                        <p:par>
                          <p:cTn id="16" fill="hold">
                            <p:stCondLst>
                              <p:cond delay="1000"/>
                            </p:stCondLst>
                            <p:childTnLst>
                              <p:par>
                                <p:cTn id="17" presetID="2" presetClass="entr" presetSubtype="4" accel="50000" decel="50000" fill="hold" grpId="0" nodeType="afterEffect" nodePh="1">
                                  <p:stCondLst>
                                    <p:cond delay="0"/>
                                  </p:stCondLst>
                                  <p:endCondLst>
                                    <p:cond evt="begin" delay="0">
                                      <p:tn val="17"/>
                                    </p:cond>
                                  </p:endCondLst>
                                  <p:childTnLst>
                                    <p:set>
                                      <p:cBhvr>
                                        <p:cTn id="18" dur="1" fill="hold">
                                          <p:stCondLst>
                                            <p:cond delay="0"/>
                                          </p:stCondLst>
                                        </p:cTn>
                                        <p:tgtEl>
                                          <p:spTgt spid="32">
                                            <p:txEl>
                                              <p:pRg st="0" end="0"/>
                                            </p:txEl>
                                          </p:spTgt>
                                        </p:tgtEl>
                                        <p:attrNameLst>
                                          <p:attrName>style.visibility</p:attrName>
                                        </p:attrNameLst>
                                      </p:cBhvr>
                                      <p:to>
                                        <p:strVal val="visible"/>
                                      </p:to>
                                    </p:set>
                                    <p:anim calcmode="lin" valueType="num">
                                      <p:cBhvr additive="base">
                                        <p:cTn id="19" dur="500" fill="hold"/>
                                        <p:tgtEl>
                                          <p:spTgt spid="32">
                                            <p:txEl>
                                              <p:pRg st="0" end="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2">
                                            <p:txEl>
                                              <p:pRg st="0" end="0"/>
                                            </p:txEl>
                                          </p:spTgt>
                                        </p:tgtEl>
                                        <p:attrNameLst>
                                          <p:attrName>ppt_y</p:attrName>
                                        </p:attrNameLst>
                                      </p:cBhvr>
                                      <p:tavLst>
                                        <p:tav tm="0">
                                          <p:val>
                                            <p:strVal val="1+#ppt_h/2"/>
                                          </p:val>
                                        </p:tav>
                                        <p:tav tm="100000">
                                          <p:val>
                                            <p:strVal val="#ppt_y"/>
                                          </p:val>
                                        </p:tav>
                                      </p:tavLst>
                                    </p:anim>
                                  </p:childTnLst>
                                </p:cTn>
                              </p:par>
                            </p:childTnLst>
                          </p:cTn>
                        </p:par>
                        <p:par>
                          <p:cTn id="21" fill="hold">
                            <p:stCondLst>
                              <p:cond delay="1500"/>
                            </p:stCondLst>
                            <p:childTnLst>
                              <p:par>
                                <p:cTn id="22" presetID="23" presetClass="entr" presetSubtype="16" fill="hold" grpId="0" nodeType="afterEffect">
                                  <p:stCondLst>
                                    <p:cond delay="0"/>
                                  </p:stCondLst>
                                  <p:childTnLst>
                                    <p:set>
                                      <p:cBhvr>
                                        <p:cTn id="23" dur="1" fill="hold">
                                          <p:stCondLst>
                                            <p:cond delay="0"/>
                                          </p:stCondLst>
                                        </p:cTn>
                                        <p:tgtEl>
                                          <p:spTgt spid="34"/>
                                        </p:tgtEl>
                                        <p:attrNameLst>
                                          <p:attrName>style.visibility</p:attrName>
                                        </p:attrNameLst>
                                      </p:cBhvr>
                                      <p:to>
                                        <p:strVal val="visible"/>
                                      </p:to>
                                    </p:set>
                                    <p:anim calcmode="lin" valueType="num">
                                      <p:cBhvr>
                                        <p:cTn id="24" dur="500" fill="hold"/>
                                        <p:tgtEl>
                                          <p:spTgt spid="34"/>
                                        </p:tgtEl>
                                        <p:attrNameLst>
                                          <p:attrName>ppt_w</p:attrName>
                                        </p:attrNameLst>
                                      </p:cBhvr>
                                      <p:tavLst>
                                        <p:tav tm="0">
                                          <p:val>
                                            <p:fltVal val="0"/>
                                          </p:val>
                                        </p:tav>
                                        <p:tav tm="100000">
                                          <p:val>
                                            <p:strVal val="#ppt_w"/>
                                          </p:val>
                                        </p:tav>
                                      </p:tavLst>
                                    </p:anim>
                                    <p:anim calcmode="lin" valueType="num">
                                      <p:cBhvr>
                                        <p:cTn id="25" dur="500" fill="hold"/>
                                        <p:tgtEl>
                                          <p:spTgt spid="34"/>
                                        </p:tgtEl>
                                        <p:attrNameLst>
                                          <p:attrName>ppt_h</p:attrName>
                                        </p:attrNameLst>
                                      </p:cBhvr>
                                      <p:tavLst>
                                        <p:tav tm="0">
                                          <p:val>
                                            <p:fltVal val="0"/>
                                          </p:val>
                                        </p:tav>
                                        <p:tav tm="100000">
                                          <p:val>
                                            <p:strVal val="#ppt_h"/>
                                          </p:val>
                                        </p:tav>
                                      </p:tavLst>
                                    </p:anim>
                                  </p:childTnLst>
                                </p:cTn>
                              </p:par>
                            </p:childTnLst>
                          </p:cTn>
                        </p:par>
                        <p:par>
                          <p:cTn id="26" fill="hold">
                            <p:stCondLst>
                              <p:cond delay="2000"/>
                            </p:stCondLst>
                            <p:childTnLst>
                              <p:par>
                                <p:cTn id="27" presetID="10" presetClass="entr" presetSubtype="0" fill="hold" grpId="0" nodeType="afterEffect" nodePh="1">
                                  <p:stCondLst>
                                    <p:cond delay="0"/>
                                  </p:stCondLst>
                                  <p:endCondLst>
                                    <p:cond evt="begin" delay="0">
                                      <p:tn val="27"/>
                                    </p:cond>
                                  </p:endCondLst>
                                  <p:childTnLst>
                                    <p:set>
                                      <p:cBhvr>
                                        <p:cTn id="28" dur="1" fill="hold">
                                          <p:stCondLst>
                                            <p:cond delay="0"/>
                                          </p:stCondLst>
                                        </p:cTn>
                                        <p:tgtEl>
                                          <p:spTgt spid="37">
                                            <p:txEl>
                                              <p:pRg st="0" end="0"/>
                                            </p:txEl>
                                          </p:spTgt>
                                        </p:tgtEl>
                                        <p:attrNameLst>
                                          <p:attrName>style.visibility</p:attrName>
                                        </p:attrNameLst>
                                      </p:cBhvr>
                                      <p:to>
                                        <p:strVal val="visible"/>
                                      </p:to>
                                    </p:set>
                                    <p:animEffect transition="in" filter="fade">
                                      <p:cBhvr>
                                        <p:cTn id="29" dur="500"/>
                                        <p:tgtEl>
                                          <p:spTgt spid="37">
                                            <p:txEl>
                                              <p:pRg st="0" end="0"/>
                                            </p:txEl>
                                          </p:spTgt>
                                        </p:tgtEl>
                                      </p:cBhvr>
                                    </p:animEffect>
                                  </p:childTnLst>
                                </p:cTn>
                              </p:par>
                              <p:par>
                                <p:cTn id="30" presetID="10" presetClass="entr" presetSubtype="0" fill="hold" grpId="0" nodeType="withEffect" nodePh="1">
                                  <p:stCondLst>
                                    <p:cond delay="0"/>
                                  </p:stCondLst>
                                  <p:endCondLst>
                                    <p:cond evt="begin" delay="0">
                                      <p:tn val="30"/>
                                    </p:cond>
                                  </p:endCondLst>
                                  <p:childTnLst>
                                    <p:set>
                                      <p:cBhvr>
                                        <p:cTn id="31" dur="1" fill="hold">
                                          <p:stCondLst>
                                            <p:cond delay="0"/>
                                          </p:stCondLst>
                                        </p:cTn>
                                        <p:tgtEl>
                                          <p:spTgt spid="35">
                                            <p:txEl>
                                              <p:pRg st="0" end="0"/>
                                            </p:txEl>
                                          </p:spTgt>
                                        </p:tgtEl>
                                        <p:attrNameLst>
                                          <p:attrName>style.visibility</p:attrName>
                                        </p:attrNameLst>
                                      </p:cBhvr>
                                      <p:to>
                                        <p:strVal val="visible"/>
                                      </p:to>
                                    </p:set>
                                    <p:animEffect transition="in" filter="fade">
                                      <p:cBhvr>
                                        <p:cTn id="32" dur="500"/>
                                        <p:tgtEl>
                                          <p:spTgt spid="35">
                                            <p:txEl>
                                              <p:pRg st="0" end="0"/>
                                            </p:txEl>
                                          </p:spTgt>
                                        </p:tgtEl>
                                      </p:cBhvr>
                                    </p:animEffect>
                                  </p:childTnLst>
                                </p:cTn>
                              </p:par>
                            </p:childTnLst>
                          </p:cTn>
                        </p:par>
                        <p:par>
                          <p:cTn id="33" fill="hold">
                            <p:stCondLst>
                              <p:cond delay="2500"/>
                            </p:stCondLst>
                            <p:childTnLst>
                              <p:par>
                                <p:cTn id="34" presetID="2" presetClass="entr" presetSubtype="4" accel="50000" decel="50000" fill="hold" grpId="0" nodeType="afterEffect" nodePh="1">
                                  <p:stCondLst>
                                    <p:cond delay="0"/>
                                  </p:stCondLst>
                                  <p:endCondLst>
                                    <p:cond evt="begin" delay="0">
                                      <p:tn val="34"/>
                                    </p:cond>
                                  </p:endCondLst>
                                  <p:childTnLst>
                                    <p:set>
                                      <p:cBhvr>
                                        <p:cTn id="35" dur="1" fill="hold">
                                          <p:stCondLst>
                                            <p:cond delay="0"/>
                                          </p:stCondLst>
                                        </p:cTn>
                                        <p:tgtEl>
                                          <p:spTgt spid="36">
                                            <p:txEl>
                                              <p:pRg st="0" end="0"/>
                                            </p:txEl>
                                          </p:spTgt>
                                        </p:tgtEl>
                                        <p:attrNameLst>
                                          <p:attrName>style.visibility</p:attrName>
                                        </p:attrNameLst>
                                      </p:cBhvr>
                                      <p:to>
                                        <p:strVal val="visible"/>
                                      </p:to>
                                    </p:set>
                                    <p:anim calcmode="lin" valueType="num">
                                      <p:cBhvr additive="base">
                                        <p:cTn id="36" dur="500" fill="hold"/>
                                        <p:tgtEl>
                                          <p:spTgt spid="36">
                                            <p:txEl>
                                              <p:pRg st="0" end="0"/>
                                            </p:txEl>
                                          </p:spTgt>
                                        </p:tgtEl>
                                        <p:attrNameLst>
                                          <p:attrName>ppt_x</p:attrName>
                                        </p:attrNameLst>
                                      </p:cBhvr>
                                      <p:tavLst>
                                        <p:tav tm="0">
                                          <p:val>
                                            <p:strVal val="#ppt_x"/>
                                          </p:val>
                                        </p:tav>
                                        <p:tav tm="100000">
                                          <p:val>
                                            <p:strVal val="#ppt_x"/>
                                          </p:val>
                                        </p:tav>
                                      </p:tavLst>
                                    </p:anim>
                                    <p:anim calcmode="lin" valueType="num">
                                      <p:cBhvr additive="base">
                                        <p:cTn id="37" dur="500" fill="hold"/>
                                        <p:tgtEl>
                                          <p:spTgt spid="36">
                                            <p:txEl>
                                              <p:pRg st="0" end="0"/>
                                            </p:txEl>
                                          </p:spTgt>
                                        </p:tgtEl>
                                        <p:attrNameLst>
                                          <p:attrName>ppt_y</p:attrName>
                                        </p:attrNameLst>
                                      </p:cBhvr>
                                      <p:tavLst>
                                        <p:tav tm="0">
                                          <p:val>
                                            <p:strVal val="1+#ppt_h/2"/>
                                          </p:val>
                                        </p:tav>
                                        <p:tav tm="100000">
                                          <p:val>
                                            <p:strVal val="#ppt_y"/>
                                          </p:val>
                                        </p:tav>
                                      </p:tavLst>
                                    </p:anim>
                                  </p:childTnLst>
                                </p:cTn>
                              </p:par>
                            </p:childTnLst>
                          </p:cTn>
                        </p:par>
                        <p:par>
                          <p:cTn id="38" fill="hold">
                            <p:stCondLst>
                              <p:cond delay="3000"/>
                            </p:stCondLst>
                            <p:childTnLst>
                              <p:par>
                                <p:cTn id="39" presetID="23" presetClass="entr" presetSubtype="16" fill="hold" grpId="0" nodeType="afterEffect">
                                  <p:stCondLst>
                                    <p:cond delay="0"/>
                                  </p:stCondLst>
                                  <p:childTnLst>
                                    <p:set>
                                      <p:cBhvr>
                                        <p:cTn id="40" dur="1" fill="hold">
                                          <p:stCondLst>
                                            <p:cond delay="0"/>
                                          </p:stCondLst>
                                        </p:cTn>
                                        <p:tgtEl>
                                          <p:spTgt spid="38"/>
                                        </p:tgtEl>
                                        <p:attrNameLst>
                                          <p:attrName>style.visibility</p:attrName>
                                        </p:attrNameLst>
                                      </p:cBhvr>
                                      <p:to>
                                        <p:strVal val="visible"/>
                                      </p:to>
                                    </p:set>
                                    <p:anim calcmode="lin" valueType="num">
                                      <p:cBhvr>
                                        <p:cTn id="41" dur="500" fill="hold"/>
                                        <p:tgtEl>
                                          <p:spTgt spid="38"/>
                                        </p:tgtEl>
                                        <p:attrNameLst>
                                          <p:attrName>ppt_w</p:attrName>
                                        </p:attrNameLst>
                                      </p:cBhvr>
                                      <p:tavLst>
                                        <p:tav tm="0">
                                          <p:val>
                                            <p:fltVal val="0"/>
                                          </p:val>
                                        </p:tav>
                                        <p:tav tm="100000">
                                          <p:val>
                                            <p:strVal val="#ppt_w"/>
                                          </p:val>
                                        </p:tav>
                                      </p:tavLst>
                                    </p:anim>
                                    <p:anim calcmode="lin" valueType="num">
                                      <p:cBhvr>
                                        <p:cTn id="42" dur="500" fill="hold"/>
                                        <p:tgtEl>
                                          <p:spTgt spid="38"/>
                                        </p:tgtEl>
                                        <p:attrNameLst>
                                          <p:attrName>ppt_h</p:attrName>
                                        </p:attrNameLst>
                                      </p:cBhvr>
                                      <p:tavLst>
                                        <p:tav tm="0">
                                          <p:val>
                                            <p:fltVal val="0"/>
                                          </p:val>
                                        </p:tav>
                                        <p:tav tm="100000">
                                          <p:val>
                                            <p:strVal val="#ppt_h"/>
                                          </p:val>
                                        </p:tav>
                                      </p:tavLst>
                                    </p:anim>
                                  </p:childTnLst>
                                </p:cTn>
                              </p:par>
                            </p:childTnLst>
                          </p:cTn>
                        </p:par>
                        <p:par>
                          <p:cTn id="43" fill="hold">
                            <p:stCondLst>
                              <p:cond delay="3500"/>
                            </p:stCondLst>
                            <p:childTnLst>
                              <p:par>
                                <p:cTn id="44" presetID="10" presetClass="entr" presetSubtype="0" fill="hold" grpId="0" nodeType="afterEffect" nodePh="1">
                                  <p:stCondLst>
                                    <p:cond delay="0"/>
                                  </p:stCondLst>
                                  <p:endCondLst>
                                    <p:cond evt="begin" delay="0">
                                      <p:tn val="44"/>
                                    </p:cond>
                                  </p:endCondLst>
                                  <p:childTnLst>
                                    <p:set>
                                      <p:cBhvr>
                                        <p:cTn id="45" dur="1" fill="hold">
                                          <p:stCondLst>
                                            <p:cond delay="0"/>
                                          </p:stCondLst>
                                        </p:cTn>
                                        <p:tgtEl>
                                          <p:spTgt spid="41">
                                            <p:txEl>
                                              <p:pRg st="0" end="0"/>
                                            </p:txEl>
                                          </p:spTgt>
                                        </p:tgtEl>
                                        <p:attrNameLst>
                                          <p:attrName>style.visibility</p:attrName>
                                        </p:attrNameLst>
                                      </p:cBhvr>
                                      <p:to>
                                        <p:strVal val="visible"/>
                                      </p:to>
                                    </p:set>
                                    <p:animEffect transition="in" filter="fade">
                                      <p:cBhvr>
                                        <p:cTn id="46" dur="500"/>
                                        <p:tgtEl>
                                          <p:spTgt spid="41">
                                            <p:txEl>
                                              <p:pRg st="0" end="0"/>
                                            </p:txEl>
                                          </p:spTgt>
                                        </p:tgtEl>
                                      </p:cBhvr>
                                    </p:animEffect>
                                  </p:childTnLst>
                                </p:cTn>
                              </p:par>
                              <p:par>
                                <p:cTn id="47" presetID="10" presetClass="entr" presetSubtype="0" fill="hold" grpId="0" nodeType="withEffect" nodePh="1">
                                  <p:stCondLst>
                                    <p:cond delay="0"/>
                                  </p:stCondLst>
                                  <p:endCondLst>
                                    <p:cond evt="begin" delay="0">
                                      <p:tn val="47"/>
                                    </p:cond>
                                  </p:endCondLst>
                                  <p:childTnLst>
                                    <p:set>
                                      <p:cBhvr>
                                        <p:cTn id="48" dur="1" fill="hold">
                                          <p:stCondLst>
                                            <p:cond delay="0"/>
                                          </p:stCondLst>
                                        </p:cTn>
                                        <p:tgtEl>
                                          <p:spTgt spid="39">
                                            <p:txEl>
                                              <p:pRg st="0" end="0"/>
                                            </p:txEl>
                                          </p:spTgt>
                                        </p:tgtEl>
                                        <p:attrNameLst>
                                          <p:attrName>style.visibility</p:attrName>
                                        </p:attrNameLst>
                                      </p:cBhvr>
                                      <p:to>
                                        <p:strVal val="visible"/>
                                      </p:to>
                                    </p:set>
                                    <p:animEffect transition="in" filter="fade">
                                      <p:cBhvr>
                                        <p:cTn id="49" dur="500"/>
                                        <p:tgtEl>
                                          <p:spTgt spid="39">
                                            <p:txEl>
                                              <p:pRg st="0" end="0"/>
                                            </p:txEl>
                                          </p:spTgt>
                                        </p:tgtEl>
                                      </p:cBhvr>
                                    </p:animEffect>
                                  </p:childTnLst>
                                </p:cTn>
                              </p:par>
                            </p:childTnLst>
                          </p:cTn>
                        </p:par>
                        <p:par>
                          <p:cTn id="50" fill="hold">
                            <p:stCondLst>
                              <p:cond delay="4000"/>
                            </p:stCondLst>
                            <p:childTnLst>
                              <p:par>
                                <p:cTn id="51" presetID="2" presetClass="entr" presetSubtype="4" accel="50000" decel="50000" fill="hold" grpId="0" nodeType="afterEffect" nodePh="1">
                                  <p:stCondLst>
                                    <p:cond delay="0"/>
                                  </p:stCondLst>
                                  <p:endCondLst>
                                    <p:cond evt="begin" delay="0">
                                      <p:tn val="51"/>
                                    </p:cond>
                                  </p:endCondLst>
                                  <p:childTnLst>
                                    <p:set>
                                      <p:cBhvr>
                                        <p:cTn id="52" dur="1" fill="hold">
                                          <p:stCondLst>
                                            <p:cond delay="0"/>
                                          </p:stCondLst>
                                        </p:cTn>
                                        <p:tgtEl>
                                          <p:spTgt spid="40">
                                            <p:txEl>
                                              <p:pRg st="0" end="0"/>
                                            </p:txEl>
                                          </p:spTgt>
                                        </p:tgtEl>
                                        <p:attrNameLst>
                                          <p:attrName>style.visibility</p:attrName>
                                        </p:attrNameLst>
                                      </p:cBhvr>
                                      <p:to>
                                        <p:strVal val="visible"/>
                                      </p:to>
                                    </p:set>
                                    <p:anim calcmode="lin" valueType="num">
                                      <p:cBhvr additive="base">
                                        <p:cTn id="53" dur="500" fill="hold"/>
                                        <p:tgtEl>
                                          <p:spTgt spid="40">
                                            <p:txEl>
                                              <p:pRg st="0" end="0"/>
                                            </p:txEl>
                                          </p:spTgt>
                                        </p:tgtEl>
                                        <p:attrNameLst>
                                          <p:attrName>ppt_x</p:attrName>
                                        </p:attrNameLst>
                                      </p:cBhvr>
                                      <p:tavLst>
                                        <p:tav tm="0">
                                          <p:val>
                                            <p:strVal val="#ppt_x"/>
                                          </p:val>
                                        </p:tav>
                                        <p:tav tm="100000">
                                          <p:val>
                                            <p:strVal val="#ppt_x"/>
                                          </p:val>
                                        </p:tav>
                                      </p:tavLst>
                                    </p:anim>
                                    <p:anim calcmode="lin" valueType="num">
                                      <p:cBhvr additive="base">
                                        <p:cTn id="54" dur="500" fill="hold"/>
                                        <p:tgtEl>
                                          <p:spTgt spid="40">
                                            <p:txEl>
                                              <p:pRg st="0" end="0"/>
                                            </p:txEl>
                                          </p:spTgt>
                                        </p:tgtEl>
                                        <p:attrNameLst>
                                          <p:attrName>ppt_y</p:attrName>
                                        </p:attrNameLst>
                                      </p:cBhvr>
                                      <p:tavLst>
                                        <p:tav tm="0">
                                          <p:val>
                                            <p:strVal val="1+#ppt_h/2"/>
                                          </p:val>
                                        </p:tav>
                                        <p:tav tm="100000">
                                          <p:val>
                                            <p:strVal val="#ppt_y"/>
                                          </p:val>
                                        </p:tav>
                                      </p:tavLst>
                                    </p:anim>
                                  </p:childTnLst>
                                </p:cTn>
                              </p:par>
                            </p:childTnLst>
                          </p:cTn>
                        </p:par>
                        <p:par>
                          <p:cTn id="55" fill="hold">
                            <p:stCondLst>
                              <p:cond delay="4500"/>
                            </p:stCondLst>
                            <p:childTnLst>
                              <p:par>
                                <p:cTn id="56" presetID="23" presetClass="entr" presetSubtype="16" fill="hold" grpId="0" nodeType="afterEffect">
                                  <p:stCondLst>
                                    <p:cond delay="0"/>
                                  </p:stCondLst>
                                  <p:childTnLst>
                                    <p:set>
                                      <p:cBhvr>
                                        <p:cTn id="57" dur="1" fill="hold">
                                          <p:stCondLst>
                                            <p:cond delay="0"/>
                                          </p:stCondLst>
                                        </p:cTn>
                                        <p:tgtEl>
                                          <p:spTgt spid="42"/>
                                        </p:tgtEl>
                                        <p:attrNameLst>
                                          <p:attrName>style.visibility</p:attrName>
                                        </p:attrNameLst>
                                      </p:cBhvr>
                                      <p:to>
                                        <p:strVal val="visible"/>
                                      </p:to>
                                    </p:set>
                                    <p:anim calcmode="lin" valueType="num">
                                      <p:cBhvr>
                                        <p:cTn id="58" dur="500" fill="hold"/>
                                        <p:tgtEl>
                                          <p:spTgt spid="42"/>
                                        </p:tgtEl>
                                        <p:attrNameLst>
                                          <p:attrName>ppt_w</p:attrName>
                                        </p:attrNameLst>
                                      </p:cBhvr>
                                      <p:tavLst>
                                        <p:tav tm="0">
                                          <p:val>
                                            <p:fltVal val="0"/>
                                          </p:val>
                                        </p:tav>
                                        <p:tav tm="100000">
                                          <p:val>
                                            <p:strVal val="#ppt_w"/>
                                          </p:val>
                                        </p:tav>
                                      </p:tavLst>
                                    </p:anim>
                                    <p:anim calcmode="lin" valueType="num">
                                      <p:cBhvr>
                                        <p:cTn id="59" dur="500" fill="hold"/>
                                        <p:tgtEl>
                                          <p:spTgt spid="42"/>
                                        </p:tgtEl>
                                        <p:attrNameLst>
                                          <p:attrName>ppt_h</p:attrName>
                                        </p:attrNameLst>
                                      </p:cBhvr>
                                      <p:tavLst>
                                        <p:tav tm="0">
                                          <p:val>
                                            <p:fltVal val="0"/>
                                          </p:val>
                                        </p:tav>
                                        <p:tav tm="100000">
                                          <p:val>
                                            <p:strVal val="#ppt_h"/>
                                          </p:val>
                                        </p:tav>
                                      </p:tavLst>
                                    </p:anim>
                                  </p:childTnLst>
                                </p:cTn>
                              </p:par>
                            </p:childTnLst>
                          </p:cTn>
                        </p:par>
                        <p:par>
                          <p:cTn id="60" fill="hold">
                            <p:stCondLst>
                              <p:cond delay="5000"/>
                            </p:stCondLst>
                            <p:childTnLst>
                              <p:par>
                                <p:cTn id="61" presetID="10" presetClass="entr" presetSubtype="0" fill="hold" grpId="0" nodeType="afterEffect" nodePh="1">
                                  <p:stCondLst>
                                    <p:cond delay="0"/>
                                  </p:stCondLst>
                                  <p:endCondLst>
                                    <p:cond evt="begin" delay="0">
                                      <p:tn val="61"/>
                                    </p:cond>
                                  </p:endCondLst>
                                  <p:childTnLst>
                                    <p:set>
                                      <p:cBhvr>
                                        <p:cTn id="62" dur="1" fill="hold">
                                          <p:stCondLst>
                                            <p:cond delay="0"/>
                                          </p:stCondLst>
                                        </p:cTn>
                                        <p:tgtEl>
                                          <p:spTgt spid="45">
                                            <p:txEl>
                                              <p:pRg st="0" end="0"/>
                                            </p:txEl>
                                          </p:spTgt>
                                        </p:tgtEl>
                                        <p:attrNameLst>
                                          <p:attrName>style.visibility</p:attrName>
                                        </p:attrNameLst>
                                      </p:cBhvr>
                                      <p:to>
                                        <p:strVal val="visible"/>
                                      </p:to>
                                    </p:set>
                                    <p:animEffect transition="in" filter="fade">
                                      <p:cBhvr>
                                        <p:cTn id="63" dur="500"/>
                                        <p:tgtEl>
                                          <p:spTgt spid="45">
                                            <p:txEl>
                                              <p:pRg st="0" end="0"/>
                                            </p:txEl>
                                          </p:spTgt>
                                        </p:tgtEl>
                                      </p:cBhvr>
                                    </p:animEffect>
                                  </p:childTnLst>
                                </p:cTn>
                              </p:par>
                              <p:par>
                                <p:cTn id="64" presetID="10" presetClass="entr" presetSubtype="0" fill="hold" grpId="0" nodeType="withEffect" nodePh="1">
                                  <p:stCondLst>
                                    <p:cond delay="0"/>
                                  </p:stCondLst>
                                  <p:endCondLst>
                                    <p:cond evt="begin" delay="0">
                                      <p:tn val="64"/>
                                    </p:cond>
                                  </p:endCondLst>
                                  <p:childTnLst>
                                    <p:set>
                                      <p:cBhvr>
                                        <p:cTn id="65" dur="1" fill="hold">
                                          <p:stCondLst>
                                            <p:cond delay="0"/>
                                          </p:stCondLst>
                                        </p:cTn>
                                        <p:tgtEl>
                                          <p:spTgt spid="43">
                                            <p:txEl>
                                              <p:pRg st="0" end="0"/>
                                            </p:txEl>
                                          </p:spTgt>
                                        </p:tgtEl>
                                        <p:attrNameLst>
                                          <p:attrName>style.visibility</p:attrName>
                                        </p:attrNameLst>
                                      </p:cBhvr>
                                      <p:to>
                                        <p:strVal val="visible"/>
                                      </p:to>
                                    </p:set>
                                    <p:animEffect transition="in" filter="fade">
                                      <p:cBhvr>
                                        <p:cTn id="66" dur="500"/>
                                        <p:tgtEl>
                                          <p:spTgt spid="43">
                                            <p:txEl>
                                              <p:pRg st="0" end="0"/>
                                            </p:txEl>
                                          </p:spTgt>
                                        </p:tgtEl>
                                      </p:cBhvr>
                                    </p:animEffect>
                                  </p:childTnLst>
                                </p:cTn>
                              </p:par>
                            </p:childTnLst>
                          </p:cTn>
                        </p:par>
                        <p:par>
                          <p:cTn id="67" fill="hold">
                            <p:stCondLst>
                              <p:cond delay="5500"/>
                            </p:stCondLst>
                            <p:childTnLst>
                              <p:par>
                                <p:cTn id="68" presetID="2" presetClass="entr" presetSubtype="4" accel="50000" decel="50000" fill="hold" grpId="0" nodeType="afterEffect" nodePh="1">
                                  <p:stCondLst>
                                    <p:cond delay="0"/>
                                  </p:stCondLst>
                                  <p:endCondLst>
                                    <p:cond evt="begin" delay="0">
                                      <p:tn val="68"/>
                                    </p:cond>
                                  </p:endCondLst>
                                  <p:childTnLst>
                                    <p:set>
                                      <p:cBhvr>
                                        <p:cTn id="69" dur="1" fill="hold">
                                          <p:stCondLst>
                                            <p:cond delay="0"/>
                                          </p:stCondLst>
                                        </p:cTn>
                                        <p:tgtEl>
                                          <p:spTgt spid="44">
                                            <p:txEl>
                                              <p:pRg st="0" end="0"/>
                                            </p:txEl>
                                          </p:spTgt>
                                        </p:tgtEl>
                                        <p:attrNameLst>
                                          <p:attrName>style.visibility</p:attrName>
                                        </p:attrNameLst>
                                      </p:cBhvr>
                                      <p:to>
                                        <p:strVal val="visible"/>
                                      </p:to>
                                    </p:set>
                                    <p:anim calcmode="lin" valueType="num">
                                      <p:cBhvr additive="base">
                                        <p:cTn id="70" dur="500" fill="hold"/>
                                        <p:tgtEl>
                                          <p:spTgt spid="44">
                                            <p:txEl>
                                              <p:pRg st="0" end="0"/>
                                            </p:txEl>
                                          </p:spTgt>
                                        </p:tgtEl>
                                        <p:attrNameLst>
                                          <p:attrName>ppt_x</p:attrName>
                                        </p:attrNameLst>
                                      </p:cBhvr>
                                      <p:tavLst>
                                        <p:tav tm="0">
                                          <p:val>
                                            <p:strVal val="#ppt_x"/>
                                          </p:val>
                                        </p:tav>
                                        <p:tav tm="100000">
                                          <p:val>
                                            <p:strVal val="#ppt_x"/>
                                          </p:val>
                                        </p:tav>
                                      </p:tavLst>
                                    </p:anim>
                                    <p:anim calcmode="lin" valueType="num">
                                      <p:cBhvr additive="base">
                                        <p:cTn id="71" dur="500" fill="hold"/>
                                        <p:tgtEl>
                                          <p:spTgt spid="44">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 grpId="0" animBg="1"/>
      <p:bldP spid="31" grpId="0" build="p">
        <p:tmplLst>
          <p:tmpl lvl="1">
            <p:tnLst>
              <p:par>
                <p:cTn presetID="10" presetClass="entr" presetSubtype="0" fill="hold" nodeType="withEffect" nodePh="1">
                  <p:stCondLst>
                    <p:cond delay="0"/>
                  </p:stCondLst>
                  <p:endCondLst>
                    <p:cond evt="begin" delay="0"/>
                  </p:endCondLst>
                  <p:childTnLst>
                    <p:set>
                      <p:cBhvr>
                        <p:cTn dur="1" fill="hold">
                          <p:stCondLst>
                            <p:cond delay="0"/>
                          </p:stCondLst>
                        </p:cTn>
                        <p:tgtEl>
                          <p:spTgt spid="31"/>
                        </p:tgtEl>
                        <p:attrNameLst>
                          <p:attrName>style.visibility</p:attrName>
                        </p:attrNameLst>
                      </p:cBhvr>
                      <p:to>
                        <p:strVal val="visible"/>
                      </p:to>
                    </p:set>
                    <p:animEffect transition="in" filter="fade">
                      <p:cBhvr>
                        <p:cTn dur="500"/>
                        <p:tgtEl>
                          <p:spTgt spid="31"/>
                        </p:tgtEl>
                      </p:cBhvr>
                    </p:animEffect>
                  </p:childTnLst>
                </p:cTn>
              </p:par>
            </p:tnLst>
          </p:tmpl>
        </p:tmplLst>
      </p:bldP>
      <p:bldP spid="32" grpId="0" build="p">
        <p:tmplLst>
          <p:tmpl lvl="1">
            <p:tnLst>
              <p:par>
                <p:cTn presetID="2" presetClass="entr" presetSubtype="4" accel="50000" decel="50000" fill="hold" nodeType="afterEffect" nodePh="1">
                  <p:stCondLst>
                    <p:cond delay="0"/>
                  </p:stCondLst>
                  <p:endCondLst>
                    <p:cond evt="begin" delay="0"/>
                  </p:endCondLst>
                  <p:childTnLst>
                    <p:set>
                      <p:cBhvr>
                        <p:cTn dur="1" fill="hold">
                          <p:stCondLst>
                            <p:cond delay="0"/>
                          </p:stCondLst>
                        </p:cTn>
                        <p:tgtEl>
                          <p:spTgt spid="32"/>
                        </p:tgtEl>
                        <p:attrNameLst>
                          <p:attrName>style.visibility</p:attrName>
                        </p:attrNameLst>
                      </p:cBhvr>
                      <p:to>
                        <p:strVal val="visible"/>
                      </p:to>
                    </p:set>
                    <p:anim calcmode="lin" valueType="num">
                      <p:cBhvr additive="base">
                        <p:cTn dur="500" fill="hold"/>
                        <p:tgtEl>
                          <p:spTgt spid="32"/>
                        </p:tgtEl>
                        <p:attrNameLst>
                          <p:attrName>ppt_x</p:attrName>
                        </p:attrNameLst>
                      </p:cBhvr>
                      <p:tavLst>
                        <p:tav tm="0">
                          <p:val>
                            <p:strVal val="#ppt_x"/>
                          </p:val>
                        </p:tav>
                        <p:tav tm="100000">
                          <p:val>
                            <p:strVal val="#ppt_x"/>
                          </p:val>
                        </p:tav>
                      </p:tavLst>
                    </p:anim>
                    <p:anim calcmode="lin" valueType="num">
                      <p:cBhvr additive="base">
                        <p:cTn dur="500" fill="hold"/>
                        <p:tgtEl>
                          <p:spTgt spid="32"/>
                        </p:tgtEl>
                        <p:attrNameLst>
                          <p:attrName>ppt_y</p:attrName>
                        </p:attrNameLst>
                      </p:cBhvr>
                      <p:tavLst>
                        <p:tav tm="0">
                          <p:val>
                            <p:strVal val="1+#ppt_h/2"/>
                          </p:val>
                        </p:tav>
                        <p:tav tm="100000">
                          <p:val>
                            <p:strVal val="#ppt_y"/>
                          </p:val>
                        </p:tav>
                      </p:tavLst>
                    </p:anim>
                  </p:childTnLst>
                </p:cTn>
              </p:par>
            </p:tnLst>
          </p:tmpl>
        </p:tmplLst>
      </p:bldP>
      <p:bldP spid="33" grpId="0" build="p">
        <p:tmplLst>
          <p:tmpl lvl="1">
            <p:tnLst>
              <p:par>
                <p:cTn presetID="10" presetClass="entr" presetSubtype="0" fill="hold" nodeType="afterEffect" nodePh="1">
                  <p:stCondLst>
                    <p:cond delay="0"/>
                  </p:stCondLst>
                  <p:endCondLst>
                    <p:cond evt="begin" delay="0"/>
                  </p:endCondLst>
                  <p:childTnLst>
                    <p:set>
                      <p:cBhvr>
                        <p:cTn dur="1" fill="hold">
                          <p:stCondLst>
                            <p:cond delay="0"/>
                          </p:stCondLst>
                        </p:cTn>
                        <p:tgtEl>
                          <p:spTgt spid="33"/>
                        </p:tgtEl>
                        <p:attrNameLst>
                          <p:attrName>style.visibility</p:attrName>
                        </p:attrNameLst>
                      </p:cBhvr>
                      <p:to>
                        <p:strVal val="visible"/>
                      </p:to>
                    </p:set>
                    <p:animEffect transition="in" filter="fade">
                      <p:cBhvr>
                        <p:cTn dur="500"/>
                        <p:tgtEl>
                          <p:spTgt spid="33"/>
                        </p:tgtEl>
                      </p:cBhvr>
                    </p:animEffect>
                  </p:childTnLst>
                </p:cTn>
              </p:par>
            </p:tnLst>
          </p:tmpl>
        </p:tmplLst>
      </p:bldP>
      <p:bldP spid="34" grpId="0" animBg="1"/>
      <p:bldP spid="35" grpId="0" build="p">
        <p:tmplLst>
          <p:tmpl lvl="1">
            <p:tnLst>
              <p:par>
                <p:cTn presetID="10" presetClass="entr" presetSubtype="0" fill="hold" nodeType="withEffect" nodePh="1">
                  <p:stCondLst>
                    <p:cond delay="0"/>
                  </p:stCondLst>
                  <p:endCondLst>
                    <p:cond evt="begin" delay="0"/>
                  </p:endCondLst>
                  <p:childTnLst>
                    <p:set>
                      <p:cBhvr>
                        <p:cTn dur="1" fill="hold">
                          <p:stCondLst>
                            <p:cond delay="0"/>
                          </p:stCondLst>
                        </p:cTn>
                        <p:tgtEl>
                          <p:spTgt spid="35"/>
                        </p:tgtEl>
                        <p:attrNameLst>
                          <p:attrName>style.visibility</p:attrName>
                        </p:attrNameLst>
                      </p:cBhvr>
                      <p:to>
                        <p:strVal val="visible"/>
                      </p:to>
                    </p:set>
                    <p:animEffect transition="in" filter="fade">
                      <p:cBhvr>
                        <p:cTn dur="500"/>
                        <p:tgtEl>
                          <p:spTgt spid="35"/>
                        </p:tgtEl>
                      </p:cBhvr>
                    </p:animEffect>
                  </p:childTnLst>
                </p:cTn>
              </p:par>
            </p:tnLst>
          </p:tmpl>
        </p:tmplLst>
      </p:bldP>
      <p:bldP spid="36" grpId="0" build="p">
        <p:tmplLst>
          <p:tmpl lvl="1">
            <p:tnLst>
              <p:par>
                <p:cTn presetID="2" presetClass="entr" presetSubtype="4" accel="50000" decel="50000" fill="hold" nodeType="afterEffect" nodePh="1">
                  <p:stCondLst>
                    <p:cond delay="0"/>
                  </p:stCondLst>
                  <p:endCondLst>
                    <p:cond evt="begin" delay="0"/>
                  </p:endCondLst>
                  <p:childTnLst>
                    <p:set>
                      <p:cBhvr>
                        <p:cTn dur="1" fill="hold">
                          <p:stCondLst>
                            <p:cond delay="0"/>
                          </p:stCondLst>
                        </p:cTn>
                        <p:tgtEl>
                          <p:spTgt spid="36"/>
                        </p:tgtEl>
                        <p:attrNameLst>
                          <p:attrName>style.visibility</p:attrName>
                        </p:attrNameLst>
                      </p:cBhvr>
                      <p:to>
                        <p:strVal val="visible"/>
                      </p:to>
                    </p:set>
                    <p:anim calcmode="lin" valueType="num">
                      <p:cBhvr additive="base">
                        <p:cTn dur="500" fill="hold"/>
                        <p:tgtEl>
                          <p:spTgt spid="36"/>
                        </p:tgtEl>
                        <p:attrNameLst>
                          <p:attrName>ppt_x</p:attrName>
                        </p:attrNameLst>
                      </p:cBhvr>
                      <p:tavLst>
                        <p:tav tm="0">
                          <p:val>
                            <p:strVal val="#ppt_x"/>
                          </p:val>
                        </p:tav>
                        <p:tav tm="100000">
                          <p:val>
                            <p:strVal val="#ppt_x"/>
                          </p:val>
                        </p:tav>
                      </p:tavLst>
                    </p:anim>
                    <p:anim calcmode="lin" valueType="num">
                      <p:cBhvr additive="base">
                        <p:cTn dur="500" fill="hold"/>
                        <p:tgtEl>
                          <p:spTgt spid="36"/>
                        </p:tgtEl>
                        <p:attrNameLst>
                          <p:attrName>ppt_y</p:attrName>
                        </p:attrNameLst>
                      </p:cBhvr>
                      <p:tavLst>
                        <p:tav tm="0">
                          <p:val>
                            <p:strVal val="1+#ppt_h/2"/>
                          </p:val>
                        </p:tav>
                        <p:tav tm="100000">
                          <p:val>
                            <p:strVal val="#ppt_y"/>
                          </p:val>
                        </p:tav>
                      </p:tavLst>
                    </p:anim>
                  </p:childTnLst>
                </p:cTn>
              </p:par>
            </p:tnLst>
          </p:tmpl>
        </p:tmplLst>
      </p:bldP>
      <p:bldP spid="37" grpId="0" build="p">
        <p:tmplLst>
          <p:tmpl lvl="1">
            <p:tnLst>
              <p:par>
                <p:cTn presetID="10" presetClass="entr" presetSubtype="0" fill="hold" nodeType="afterEffect" nodePh="1">
                  <p:stCondLst>
                    <p:cond delay="0"/>
                  </p:stCondLst>
                  <p:endCondLst>
                    <p:cond evt="begin" delay="0"/>
                  </p:endCondLst>
                  <p:childTnLst>
                    <p:set>
                      <p:cBhvr>
                        <p:cTn dur="1" fill="hold">
                          <p:stCondLst>
                            <p:cond delay="0"/>
                          </p:stCondLst>
                        </p:cTn>
                        <p:tgtEl>
                          <p:spTgt spid="37"/>
                        </p:tgtEl>
                        <p:attrNameLst>
                          <p:attrName>style.visibility</p:attrName>
                        </p:attrNameLst>
                      </p:cBhvr>
                      <p:to>
                        <p:strVal val="visible"/>
                      </p:to>
                    </p:set>
                    <p:animEffect transition="in" filter="fade">
                      <p:cBhvr>
                        <p:cTn dur="500"/>
                        <p:tgtEl>
                          <p:spTgt spid="37"/>
                        </p:tgtEl>
                      </p:cBhvr>
                    </p:animEffect>
                  </p:childTnLst>
                </p:cTn>
              </p:par>
            </p:tnLst>
          </p:tmpl>
        </p:tmplLst>
      </p:bldP>
      <p:bldP spid="38" grpId="0" animBg="1"/>
      <p:bldP spid="39" grpId="0" build="p">
        <p:tmplLst>
          <p:tmpl lvl="1">
            <p:tnLst>
              <p:par>
                <p:cTn presetID="10" presetClass="entr" presetSubtype="0" fill="hold" nodeType="withEffect" nodePh="1">
                  <p:stCondLst>
                    <p:cond delay="0"/>
                  </p:stCondLst>
                  <p:endCondLst>
                    <p:cond evt="begin" delay="0"/>
                  </p:endCondLst>
                  <p:childTnLst>
                    <p:set>
                      <p:cBhvr>
                        <p:cTn dur="1" fill="hold">
                          <p:stCondLst>
                            <p:cond delay="0"/>
                          </p:stCondLst>
                        </p:cTn>
                        <p:tgtEl>
                          <p:spTgt spid="39"/>
                        </p:tgtEl>
                        <p:attrNameLst>
                          <p:attrName>style.visibility</p:attrName>
                        </p:attrNameLst>
                      </p:cBhvr>
                      <p:to>
                        <p:strVal val="visible"/>
                      </p:to>
                    </p:set>
                    <p:animEffect transition="in" filter="fade">
                      <p:cBhvr>
                        <p:cTn dur="500"/>
                        <p:tgtEl>
                          <p:spTgt spid="39"/>
                        </p:tgtEl>
                      </p:cBhvr>
                    </p:animEffect>
                  </p:childTnLst>
                </p:cTn>
              </p:par>
            </p:tnLst>
          </p:tmpl>
        </p:tmplLst>
      </p:bldP>
      <p:bldP spid="40" grpId="0" build="p">
        <p:tmplLst>
          <p:tmpl lvl="1">
            <p:tnLst>
              <p:par>
                <p:cTn presetID="2" presetClass="entr" presetSubtype="4" accel="50000" decel="50000" fill="hold" nodeType="afterEffect" nodePh="1">
                  <p:stCondLst>
                    <p:cond delay="0"/>
                  </p:stCondLst>
                  <p:endCondLst>
                    <p:cond evt="begin" delay="0"/>
                  </p:endCondLst>
                  <p:childTnLst>
                    <p:set>
                      <p:cBhvr>
                        <p:cTn dur="1" fill="hold">
                          <p:stCondLst>
                            <p:cond delay="0"/>
                          </p:stCondLst>
                        </p:cTn>
                        <p:tgtEl>
                          <p:spTgt spid="40"/>
                        </p:tgtEl>
                        <p:attrNameLst>
                          <p:attrName>style.visibility</p:attrName>
                        </p:attrNameLst>
                      </p:cBhvr>
                      <p:to>
                        <p:strVal val="visible"/>
                      </p:to>
                    </p:set>
                    <p:anim calcmode="lin" valueType="num">
                      <p:cBhvr additive="base">
                        <p:cTn dur="500" fill="hold"/>
                        <p:tgtEl>
                          <p:spTgt spid="40"/>
                        </p:tgtEl>
                        <p:attrNameLst>
                          <p:attrName>ppt_x</p:attrName>
                        </p:attrNameLst>
                      </p:cBhvr>
                      <p:tavLst>
                        <p:tav tm="0">
                          <p:val>
                            <p:strVal val="#ppt_x"/>
                          </p:val>
                        </p:tav>
                        <p:tav tm="100000">
                          <p:val>
                            <p:strVal val="#ppt_x"/>
                          </p:val>
                        </p:tav>
                      </p:tavLst>
                    </p:anim>
                    <p:anim calcmode="lin" valueType="num">
                      <p:cBhvr additive="base">
                        <p:cTn dur="500" fill="hold"/>
                        <p:tgtEl>
                          <p:spTgt spid="40"/>
                        </p:tgtEl>
                        <p:attrNameLst>
                          <p:attrName>ppt_y</p:attrName>
                        </p:attrNameLst>
                      </p:cBhvr>
                      <p:tavLst>
                        <p:tav tm="0">
                          <p:val>
                            <p:strVal val="1+#ppt_h/2"/>
                          </p:val>
                        </p:tav>
                        <p:tav tm="100000">
                          <p:val>
                            <p:strVal val="#ppt_y"/>
                          </p:val>
                        </p:tav>
                      </p:tavLst>
                    </p:anim>
                  </p:childTnLst>
                </p:cTn>
              </p:par>
            </p:tnLst>
          </p:tmpl>
        </p:tmplLst>
      </p:bldP>
      <p:bldP spid="41" grpId="0" build="p">
        <p:tmplLst>
          <p:tmpl lvl="1">
            <p:tnLst>
              <p:par>
                <p:cTn presetID="10" presetClass="entr" presetSubtype="0" fill="hold" nodeType="afterEffect" nodePh="1">
                  <p:stCondLst>
                    <p:cond delay="0"/>
                  </p:stCondLst>
                  <p:endCondLst>
                    <p:cond evt="begin" delay="0"/>
                  </p:endCondLst>
                  <p:childTnLst>
                    <p:set>
                      <p:cBhvr>
                        <p:cTn dur="1" fill="hold">
                          <p:stCondLst>
                            <p:cond delay="0"/>
                          </p:stCondLst>
                        </p:cTn>
                        <p:tgtEl>
                          <p:spTgt spid="41"/>
                        </p:tgtEl>
                        <p:attrNameLst>
                          <p:attrName>style.visibility</p:attrName>
                        </p:attrNameLst>
                      </p:cBhvr>
                      <p:to>
                        <p:strVal val="visible"/>
                      </p:to>
                    </p:set>
                    <p:animEffect transition="in" filter="fade">
                      <p:cBhvr>
                        <p:cTn dur="500"/>
                        <p:tgtEl>
                          <p:spTgt spid="41"/>
                        </p:tgtEl>
                      </p:cBhvr>
                    </p:animEffect>
                  </p:childTnLst>
                </p:cTn>
              </p:par>
            </p:tnLst>
          </p:tmpl>
        </p:tmplLst>
      </p:bldP>
      <p:bldP spid="42" grpId="0" animBg="1"/>
      <p:bldP spid="43" grpId="0" build="p">
        <p:tmplLst>
          <p:tmpl lvl="1">
            <p:tnLst>
              <p:par>
                <p:cTn presetID="10" presetClass="entr" presetSubtype="0" fill="hold" nodeType="withEffect" nodePh="1">
                  <p:stCondLst>
                    <p:cond delay="0"/>
                  </p:stCondLst>
                  <p:endCondLst>
                    <p:cond evt="begin" delay="0"/>
                  </p:endCondLst>
                  <p:childTnLst>
                    <p:set>
                      <p:cBhvr>
                        <p:cTn dur="1" fill="hold">
                          <p:stCondLst>
                            <p:cond delay="0"/>
                          </p:stCondLst>
                        </p:cTn>
                        <p:tgtEl>
                          <p:spTgt spid="43"/>
                        </p:tgtEl>
                        <p:attrNameLst>
                          <p:attrName>style.visibility</p:attrName>
                        </p:attrNameLst>
                      </p:cBhvr>
                      <p:to>
                        <p:strVal val="visible"/>
                      </p:to>
                    </p:set>
                    <p:animEffect transition="in" filter="fade">
                      <p:cBhvr>
                        <p:cTn dur="500"/>
                        <p:tgtEl>
                          <p:spTgt spid="43"/>
                        </p:tgtEl>
                      </p:cBhvr>
                    </p:animEffect>
                  </p:childTnLst>
                </p:cTn>
              </p:par>
            </p:tnLst>
          </p:tmpl>
        </p:tmplLst>
      </p:bldP>
      <p:bldP spid="44" grpId="0" build="p">
        <p:tmplLst>
          <p:tmpl lvl="1">
            <p:tnLst>
              <p:par>
                <p:cTn presetID="2" presetClass="entr" presetSubtype="4" accel="50000" decel="50000" fill="hold" nodeType="afterEffect" nodePh="1">
                  <p:stCondLst>
                    <p:cond delay="0"/>
                  </p:stCondLst>
                  <p:endCondLst>
                    <p:cond evt="begin" delay="0"/>
                  </p:endCondLst>
                  <p:childTnLst>
                    <p:set>
                      <p:cBhvr>
                        <p:cTn dur="1" fill="hold">
                          <p:stCondLst>
                            <p:cond delay="0"/>
                          </p:stCondLst>
                        </p:cTn>
                        <p:tgtEl>
                          <p:spTgt spid="44"/>
                        </p:tgtEl>
                        <p:attrNameLst>
                          <p:attrName>style.visibility</p:attrName>
                        </p:attrNameLst>
                      </p:cBhvr>
                      <p:to>
                        <p:strVal val="visible"/>
                      </p:to>
                    </p:set>
                    <p:anim calcmode="lin" valueType="num">
                      <p:cBhvr additive="base">
                        <p:cTn dur="500" fill="hold"/>
                        <p:tgtEl>
                          <p:spTgt spid="44"/>
                        </p:tgtEl>
                        <p:attrNameLst>
                          <p:attrName>ppt_x</p:attrName>
                        </p:attrNameLst>
                      </p:cBhvr>
                      <p:tavLst>
                        <p:tav tm="0">
                          <p:val>
                            <p:strVal val="#ppt_x"/>
                          </p:val>
                        </p:tav>
                        <p:tav tm="100000">
                          <p:val>
                            <p:strVal val="#ppt_x"/>
                          </p:val>
                        </p:tav>
                      </p:tavLst>
                    </p:anim>
                    <p:anim calcmode="lin" valueType="num">
                      <p:cBhvr additive="base">
                        <p:cTn dur="500" fill="hold"/>
                        <p:tgtEl>
                          <p:spTgt spid="44"/>
                        </p:tgtEl>
                        <p:attrNameLst>
                          <p:attrName>ppt_y</p:attrName>
                        </p:attrNameLst>
                      </p:cBhvr>
                      <p:tavLst>
                        <p:tav tm="0">
                          <p:val>
                            <p:strVal val="1+#ppt_h/2"/>
                          </p:val>
                        </p:tav>
                        <p:tav tm="100000">
                          <p:val>
                            <p:strVal val="#ppt_y"/>
                          </p:val>
                        </p:tav>
                      </p:tavLst>
                    </p:anim>
                  </p:childTnLst>
                </p:cTn>
              </p:par>
            </p:tnLst>
          </p:tmpl>
        </p:tmplLst>
      </p:bldP>
      <p:bldP spid="45" grpId="0" build="p">
        <p:tmplLst>
          <p:tmpl lvl="1">
            <p:tnLst>
              <p:par>
                <p:cTn presetID="10" presetClass="entr" presetSubtype="0" fill="hold" nodeType="afterEffect" nodePh="1">
                  <p:stCondLst>
                    <p:cond delay="0"/>
                  </p:stCondLst>
                  <p:endCondLst>
                    <p:cond evt="begin" delay="0"/>
                  </p:endCondLst>
                  <p:childTnLst>
                    <p:set>
                      <p:cBhvr>
                        <p:cTn dur="1" fill="hold">
                          <p:stCondLst>
                            <p:cond delay="0"/>
                          </p:stCondLst>
                        </p:cTn>
                        <p:tgtEl>
                          <p:spTgt spid="45"/>
                        </p:tgtEl>
                        <p:attrNameLst>
                          <p:attrName>style.visibility</p:attrName>
                        </p:attrNameLst>
                      </p:cBhvr>
                      <p:to>
                        <p:strVal val="visible"/>
                      </p:to>
                    </p:set>
                    <p:animEffect transition="in" filter="fade">
                      <p:cBhvr>
                        <p:cTn dur="500"/>
                        <p:tgtEl>
                          <p:spTgt spid="45"/>
                        </p:tgtEl>
                      </p:cBhvr>
                    </p:animEffect>
                  </p:childTnLst>
                </p:cTn>
              </p:par>
            </p:tnLst>
          </p:tmpl>
        </p:tmplLst>
      </p:bldP>
    </p:bld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9/30/2017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811200161"/>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2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9/30/2017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839170585"/>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3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9/30/2017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975956524"/>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4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9/30/2017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177321146"/>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3_pic">
    <p:spTree>
      <p:nvGrpSpPr>
        <p:cNvPr id="1" name=""/>
        <p:cNvGrpSpPr/>
        <p:nvPr/>
      </p:nvGrpSpPr>
      <p:grpSpPr>
        <a:xfrm>
          <a:off x="0" y="0"/>
          <a:ext cx="0" cy="0"/>
          <a:chOff x="0" y="0"/>
          <a:chExt cx="0" cy="0"/>
        </a:xfrm>
      </p:grpSpPr>
      <p:sp>
        <p:nvSpPr>
          <p:cNvPr id="11" name="Picture Placeholder 7"/>
          <p:cNvSpPr>
            <a:spLocks noGrp="1"/>
          </p:cNvSpPr>
          <p:nvPr>
            <p:ph type="pic" sz="quarter" idx="53" hasCustomPrompt="1"/>
          </p:nvPr>
        </p:nvSpPr>
        <p:spPr>
          <a:xfrm>
            <a:off x="4370832" y="1591733"/>
            <a:ext cx="3450336" cy="2389632"/>
          </a:xfrm>
          <a:prstGeom prst="roundRect">
            <a:avLst>
              <a:gd name="adj" fmla="val 11707"/>
            </a:avLst>
          </a:prstGeom>
          <a:ln w="3175">
            <a:noFill/>
          </a:ln>
        </p:spPr>
        <p:txBody>
          <a:bodyPr wrap="none" tIns="0" bIns="274320" anchor="b"/>
          <a:lstStyle>
            <a:lvl1pPr algn="ctr" rtl="0">
              <a:buNone/>
              <a:defRPr sz="2400" b="1" baseline="0">
                <a:solidFill>
                  <a:schemeClr val="tx1">
                    <a:lumMod val="50000"/>
                    <a:lumOff val="50000"/>
                  </a:schemeClr>
                </a:solidFill>
              </a:defRPr>
            </a:lvl1pPr>
          </a:lstStyle>
          <a:p>
            <a:r>
              <a:rPr lang="en-US" dirty="0"/>
              <a:t>Click Icon To Add Image</a:t>
            </a:r>
          </a:p>
        </p:txBody>
      </p:sp>
      <p:sp>
        <p:nvSpPr>
          <p:cNvPr id="12" name="Picture Placeholder 7"/>
          <p:cNvSpPr>
            <a:spLocks noGrp="1"/>
          </p:cNvSpPr>
          <p:nvPr>
            <p:ph type="pic" sz="quarter" idx="54" hasCustomPrompt="1"/>
          </p:nvPr>
        </p:nvSpPr>
        <p:spPr>
          <a:xfrm>
            <a:off x="8030464" y="1591733"/>
            <a:ext cx="3450336" cy="2389632"/>
          </a:xfrm>
          <a:prstGeom prst="roundRect">
            <a:avLst>
              <a:gd name="adj" fmla="val 11707"/>
            </a:avLst>
          </a:prstGeom>
          <a:ln w="3175">
            <a:noFill/>
          </a:ln>
        </p:spPr>
        <p:txBody>
          <a:bodyPr wrap="none" tIns="0" bIns="274320" anchor="b"/>
          <a:lstStyle>
            <a:lvl1pPr algn="ctr" rtl="0">
              <a:buNone/>
              <a:defRPr sz="2400" b="1" baseline="0">
                <a:solidFill>
                  <a:schemeClr val="tx1">
                    <a:lumMod val="50000"/>
                    <a:lumOff val="50000"/>
                  </a:schemeClr>
                </a:solidFill>
              </a:defRPr>
            </a:lvl1pPr>
          </a:lstStyle>
          <a:p>
            <a:r>
              <a:rPr lang="en-US" dirty="0"/>
              <a:t>Click Icon To Add Image</a:t>
            </a:r>
          </a:p>
        </p:txBody>
      </p:sp>
      <p:sp>
        <p:nvSpPr>
          <p:cNvPr id="13" name="Picture Placeholder 7"/>
          <p:cNvSpPr>
            <a:spLocks noGrp="1"/>
          </p:cNvSpPr>
          <p:nvPr>
            <p:ph type="pic" sz="quarter" idx="55" hasCustomPrompt="1"/>
          </p:nvPr>
        </p:nvSpPr>
        <p:spPr>
          <a:xfrm>
            <a:off x="711200" y="1591733"/>
            <a:ext cx="3450336" cy="2389632"/>
          </a:xfrm>
          <a:prstGeom prst="roundRect">
            <a:avLst>
              <a:gd name="adj" fmla="val 11707"/>
            </a:avLst>
          </a:prstGeom>
          <a:ln w="3175">
            <a:noFill/>
          </a:ln>
        </p:spPr>
        <p:txBody>
          <a:bodyPr wrap="none" tIns="0" bIns="274320" anchor="b"/>
          <a:lstStyle>
            <a:lvl1pPr algn="ctr" rtl="0">
              <a:buNone/>
              <a:defRPr sz="2400" b="1" baseline="0">
                <a:solidFill>
                  <a:schemeClr val="tx1">
                    <a:lumMod val="50000"/>
                    <a:lumOff val="50000"/>
                  </a:schemeClr>
                </a:solidFill>
              </a:defRPr>
            </a:lvl1pPr>
          </a:lstStyle>
          <a:p>
            <a:r>
              <a:rPr lang="en-US" dirty="0"/>
              <a:t>Click Icon To Add Image</a:t>
            </a:r>
          </a:p>
        </p:txBody>
      </p:sp>
    </p:spTree>
    <p:extLst>
      <p:ext uri="{BB962C8B-B14F-4D97-AF65-F5344CB8AC3E}">
        <p14:creationId xmlns:p14="http://schemas.microsoft.com/office/powerpoint/2010/main" val="22146151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13"/>
                                        </p:tgtEl>
                                        <p:attrNameLst>
                                          <p:attrName>style.visibility</p:attrName>
                                        </p:attrNameLst>
                                      </p:cBhvr>
                                      <p:to>
                                        <p:strVal val="visible"/>
                                      </p:to>
                                    </p:set>
                                    <p:anim calcmode="lin" valueType="num">
                                      <p:cBhvr>
                                        <p:cTn id="7" dur="500" fill="hold"/>
                                        <p:tgtEl>
                                          <p:spTgt spid="13"/>
                                        </p:tgtEl>
                                        <p:attrNameLst>
                                          <p:attrName>ppt_w</p:attrName>
                                        </p:attrNameLst>
                                      </p:cBhvr>
                                      <p:tavLst>
                                        <p:tav tm="0">
                                          <p:val>
                                            <p:fltVal val="0"/>
                                          </p:val>
                                        </p:tav>
                                        <p:tav tm="100000">
                                          <p:val>
                                            <p:strVal val="#ppt_w"/>
                                          </p:val>
                                        </p:tav>
                                      </p:tavLst>
                                    </p:anim>
                                    <p:anim calcmode="lin" valueType="num">
                                      <p:cBhvr>
                                        <p:cTn id="8" dur="500" fill="hold"/>
                                        <p:tgtEl>
                                          <p:spTgt spid="13"/>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23" presetClass="entr" presetSubtype="16" fill="hold" grpId="0" nodeType="afterEffect">
                                  <p:stCondLst>
                                    <p:cond delay="0"/>
                                  </p:stCondLst>
                                  <p:childTnLst>
                                    <p:set>
                                      <p:cBhvr>
                                        <p:cTn id="11" dur="1" fill="hold">
                                          <p:stCondLst>
                                            <p:cond delay="0"/>
                                          </p:stCondLst>
                                        </p:cTn>
                                        <p:tgtEl>
                                          <p:spTgt spid="11"/>
                                        </p:tgtEl>
                                        <p:attrNameLst>
                                          <p:attrName>style.visibility</p:attrName>
                                        </p:attrNameLst>
                                      </p:cBhvr>
                                      <p:to>
                                        <p:strVal val="visible"/>
                                      </p:to>
                                    </p:set>
                                    <p:anim calcmode="lin" valueType="num">
                                      <p:cBhvr>
                                        <p:cTn id="12" dur="500" fill="hold"/>
                                        <p:tgtEl>
                                          <p:spTgt spid="11"/>
                                        </p:tgtEl>
                                        <p:attrNameLst>
                                          <p:attrName>ppt_w</p:attrName>
                                        </p:attrNameLst>
                                      </p:cBhvr>
                                      <p:tavLst>
                                        <p:tav tm="0">
                                          <p:val>
                                            <p:fltVal val="0"/>
                                          </p:val>
                                        </p:tav>
                                        <p:tav tm="100000">
                                          <p:val>
                                            <p:strVal val="#ppt_w"/>
                                          </p:val>
                                        </p:tav>
                                      </p:tavLst>
                                    </p:anim>
                                    <p:anim calcmode="lin" valueType="num">
                                      <p:cBhvr>
                                        <p:cTn id="13" dur="500" fill="hold"/>
                                        <p:tgtEl>
                                          <p:spTgt spid="11"/>
                                        </p:tgtEl>
                                        <p:attrNameLst>
                                          <p:attrName>ppt_h</p:attrName>
                                        </p:attrNameLst>
                                      </p:cBhvr>
                                      <p:tavLst>
                                        <p:tav tm="0">
                                          <p:val>
                                            <p:fltVal val="0"/>
                                          </p:val>
                                        </p:tav>
                                        <p:tav tm="100000">
                                          <p:val>
                                            <p:strVal val="#ppt_h"/>
                                          </p:val>
                                        </p:tav>
                                      </p:tavLst>
                                    </p:anim>
                                  </p:childTnLst>
                                </p:cTn>
                              </p:par>
                            </p:childTnLst>
                          </p:cTn>
                        </p:par>
                        <p:par>
                          <p:cTn id="14" fill="hold">
                            <p:stCondLst>
                              <p:cond delay="1000"/>
                            </p:stCondLst>
                            <p:childTnLst>
                              <p:par>
                                <p:cTn id="15" presetID="23" presetClass="entr" presetSubtype="16" fill="hold" grpId="0" nodeType="afterEffect">
                                  <p:stCondLst>
                                    <p:cond delay="0"/>
                                  </p:stCondLst>
                                  <p:childTnLst>
                                    <p:set>
                                      <p:cBhvr>
                                        <p:cTn id="16" dur="1" fill="hold">
                                          <p:stCondLst>
                                            <p:cond delay="0"/>
                                          </p:stCondLst>
                                        </p:cTn>
                                        <p:tgtEl>
                                          <p:spTgt spid="12"/>
                                        </p:tgtEl>
                                        <p:attrNameLst>
                                          <p:attrName>style.visibility</p:attrName>
                                        </p:attrNameLst>
                                      </p:cBhvr>
                                      <p:to>
                                        <p:strVal val="visible"/>
                                      </p:to>
                                    </p:set>
                                    <p:anim calcmode="lin" valueType="num">
                                      <p:cBhvr>
                                        <p:cTn id="17" dur="500" fill="hold"/>
                                        <p:tgtEl>
                                          <p:spTgt spid="12"/>
                                        </p:tgtEl>
                                        <p:attrNameLst>
                                          <p:attrName>ppt_w</p:attrName>
                                        </p:attrNameLst>
                                      </p:cBhvr>
                                      <p:tavLst>
                                        <p:tav tm="0">
                                          <p:val>
                                            <p:fltVal val="0"/>
                                          </p:val>
                                        </p:tav>
                                        <p:tav tm="100000">
                                          <p:val>
                                            <p:strVal val="#ppt_w"/>
                                          </p:val>
                                        </p:tav>
                                      </p:tavLst>
                                    </p:anim>
                                    <p:anim calcmode="lin" valueType="num">
                                      <p:cBhvr>
                                        <p:cTn id="18" dur="500" fill="hold"/>
                                        <p:tgtEl>
                                          <p:spTgt spid="12"/>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2" grpId="0"/>
      <p:bldP spid="13" grpId="0"/>
    </p:bld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6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49356753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userDrawn="1">
  <p:cSld name="8_empty_plank">
    <p:spTree>
      <p:nvGrpSpPr>
        <p:cNvPr id="1" name=""/>
        <p:cNvGrpSpPr/>
        <p:nvPr/>
      </p:nvGrpSpPr>
      <p:grpSpPr>
        <a:xfrm>
          <a:off x="0" y="0"/>
          <a:ext cx="0" cy="0"/>
          <a:chOff x="0" y="0"/>
          <a:chExt cx="0" cy="0"/>
        </a:xfrm>
      </p:grpSpPr>
      <p:sp>
        <p:nvSpPr>
          <p:cNvPr id="29" name="Title 1"/>
          <p:cNvSpPr>
            <a:spLocks noGrp="1"/>
          </p:cNvSpPr>
          <p:nvPr>
            <p:ph type="title" hasCustomPrompt="1"/>
          </p:nvPr>
        </p:nvSpPr>
        <p:spPr>
          <a:xfrm>
            <a:off x="2921000" y="266700"/>
            <a:ext cx="6350000" cy="558843"/>
          </a:xfrm>
          <a:prstGeom prst="rect">
            <a:avLst/>
          </a:prstGeom>
        </p:spPr>
        <p:txBody>
          <a:bodyPr wrap="none" lIns="0" tIns="0" rIns="0" bIns="0" anchor="ctr">
            <a:noAutofit/>
          </a:bodyPr>
          <a:lstStyle>
            <a:lvl1pPr algn="ctr">
              <a:defRPr sz="3733" b="1" i="0" baseline="0">
                <a:solidFill>
                  <a:schemeClr val="tx1">
                    <a:lumMod val="50000"/>
                    <a:lumOff val="50000"/>
                  </a:schemeClr>
                </a:solidFill>
                <a:latin typeface="+mn-lt"/>
              </a:defRPr>
            </a:lvl1pPr>
          </a:lstStyle>
          <a:p>
            <a:r>
              <a:rPr lang="en-US" dirty="0"/>
              <a:t>Click To Edit Master Title Style</a:t>
            </a:r>
          </a:p>
        </p:txBody>
      </p:sp>
      <p:sp>
        <p:nvSpPr>
          <p:cNvPr id="30"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27043665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9/30/2017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3155369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1BBFFC7-5AFF-4374-B478-E246B74FFF84}" type="datetimeFigureOut">
              <a:rPr lang="en-US" smtClean="0"/>
              <a:t>9/30/2017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6226494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1BBFFC7-5AFF-4374-B478-E246B74FFF84}" type="datetimeFigureOut">
              <a:rPr lang="en-US" smtClean="0"/>
              <a:t>9/30/2017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5169700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51BBFFC7-5AFF-4374-B478-E246B74FFF84}" type="datetimeFigureOut">
              <a:rPr lang="en-US" smtClean="0"/>
              <a:t>9/30/2017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6432376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51BBFFC7-5AFF-4374-B478-E246B74FFF84}" type="datetimeFigureOut">
              <a:rPr lang="en-US" smtClean="0"/>
              <a:t>9/30/2017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2557909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1BBFFC7-5AFF-4374-B478-E246B74FFF84}" type="datetimeFigureOut">
              <a:rPr lang="en-US" smtClean="0"/>
              <a:t>9/30/2017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4648889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1BBFFC7-5AFF-4374-B478-E246B74FFF84}" type="datetimeFigureOut">
              <a:rPr lang="en-US" smtClean="0"/>
              <a:t>9/30/2017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18948140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1BBFFC7-5AFF-4374-B478-E246B74FFF84}" type="datetimeFigureOut">
              <a:rPr lang="en-US" smtClean="0"/>
              <a:t>9/30/2017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18779914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hyperlink" Target="http://powerpoint.sage-fox.com/" TargetMode="Externa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1BBFFC7-5AFF-4374-B478-E246B74FFF84}" type="datetimeFigureOut">
              <a:rPr lang="en-US" smtClean="0"/>
              <a:t>9/30/2017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2A403D9-1EF9-4D83-8F99-27C64A2CC18F}" type="slidenum">
              <a:rPr lang="en-US" smtClean="0"/>
              <a:t>‹#›</a:t>
            </a:fld>
            <a:endParaRPr lang="en-US"/>
          </a:p>
        </p:txBody>
      </p:sp>
      <p:pic>
        <p:nvPicPr>
          <p:cNvPr id="7" name="Picture 6">
            <a:hlinkClick r:id="rId21"/>
          </p:cNvPr>
          <p:cNvPicPr>
            <a:picLocks noChangeAspect="1"/>
          </p:cNvPicPr>
          <p:nvPr userDrawn="1"/>
        </p:nvPicPr>
        <p:blipFill>
          <a:blip r:embed="rId22" cstate="print">
            <a:extLst>
              <a:ext uri="{28A0092B-C50C-407E-A947-70E740481C1C}">
                <a14:useLocalDpi xmlns:a14="http://schemas.microsoft.com/office/drawing/2010/main" val="0"/>
              </a:ext>
            </a:extLst>
          </a:blip>
          <a:stretch>
            <a:fillRect/>
          </a:stretch>
        </p:blipFill>
        <p:spPr>
          <a:xfrm>
            <a:off x="11678528" y="6707407"/>
            <a:ext cx="457200" cy="123568"/>
          </a:xfrm>
          <a:prstGeom prst="rect">
            <a:avLst/>
          </a:prstGeom>
        </p:spPr>
      </p:pic>
      <p:sp>
        <p:nvSpPr>
          <p:cNvPr id="12" name="Rectangle 11">
            <a:extLst>
              <a:ext uri="{FF2B5EF4-FFF2-40B4-BE49-F238E27FC236}">
                <a16:creationId xmlns:a16="http://schemas.microsoft.com/office/drawing/2014/main" id="{B843E5A7-B18C-4FD6-BC30-55176278B371}"/>
              </a:ext>
            </a:extLst>
          </p:cNvPr>
          <p:cNvSpPr/>
          <p:nvPr userDrawn="1"/>
        </p:nvSpPr>
        <p:spPr>
          <a:xfrm>
            <a:off x="0" y="1"/>
            <a:ext cx="12192000" cy="6858000"/>
          </a:xfrm>
          <a:prstGeom prst="rect">
            <a:avLst/>
          </a:prstGeom>
          <a:solidFill>
            <a:schemeClr val="tx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0897819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8" r:id="rId13"/>
    <p:sldLayoutId id="2147483669" r:id="rId14"/>
    <p:sldLayoutId id="2147483670" r:id="rId15"/>
    <p:sldLayoutId id="2147483671" r:id="rId16"/>
    <p:sldLayoutId id="2147483678" r:id="rId17"/>
    <p:sldLayoutId id="2147483679" r:id="rId18"/>
    <p:sldLayoutId id="2147483680" r:id="rId19"/>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image" Target="../media/image2.jpg"/><Relationship Id="rId1" Type="http://schemas.openxmlformats.org/officeDocument/2006/relationships/slideLayout" Target="../slideLayouts/slideLayout1.xml"/><Relationship Id="rId4" Type="http://schemas.openxmlformats.org/officeDocument/2006/relationships/image" Target="../media/image3.jpg"/></Relationships>
</file>

<file path=ppt/slides/_rels/slide1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16.jpg"/><Relationship Id="rId2" Type="http://schemas.openxmlformats.org/officeDocument/2006/relationships/image" Target="../media/image2.jpg"/><Relationship Id="rId1" Type="http://schemas.openxmlformats.org/officeDocument/2006/relationships/slideLayout" Target="../slideLayouts/slideLayout12.xml"/><Relationship Id="rId6" Type="http://schemas.openxmlformats.org/officeDocument/2006/relationships/image" Target="../media/image19.jpg"/><Relationship Id="rId5" Type="http://schemas.openxmlformats.org/officeDocument/2006/relationships/image" Target="../media/image18.jpg"/><Relationship Id="rId4" Type="http://schemas.openxmlformats.org/officeDocument/2006/relationships/image" Target="../media/image17.jpg"/></Relationships>
</file>

<file path=ppt/slides/_rels/slide1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4.xml"/></Relationships>
</file>

<file path=ppt/slides/_rels/slide1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4.xml"/></Relationships>
</file>

<file path=ppt/slides/_rels/slide1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5.xml"/></Relationships>
</file>

<file path=ppt/slides/_rels/slide1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6.xml"/></Relationships>
</file>

<file path=ppt/slides/_rels/slide2.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2.jpg"/><Relationship Id="rId1" Type="http://schemas.openxmlformats.org/officeDocument/2006/relationships/slideLayout" Target="../slideLayouts/slideLayout19.xml"/></Relationships>
</file>

<file path=ppt/slides/_rels/slide3.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2.jpg"/><Relationship Id="rId1" Type="http://schemas.openxmlformats.org/officeDocument/2006/relationships/slideLayout" Target="../slideLayouts/slideLayout18.xml"/><Relationship Id="rId4" Type="http://schemas.openxmlformats.org/officeDocument/2006/relationships/image" Target="../media/image6.jpg"/></Relationships>
</file>

<file path=ppt/slides/_rels/slide4.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image" Target="../media/image2.jpg"/><Relationship Id="rId1" Type="http://schemas.openxmlformats.org/officeDocument/2006/relationships/slideLayout" Target="../slideLayouts/slideLayout18.xml"/><Relationship Id="rId6" Type="http://schemas.openxmlformats.org/officeDocument/2006/relationships/image" Target="../media/image10.jpg"/><Relationship Id="rId5" Type="http://schemas.openxmlformats.org/officeDocument/2006/relationships/image" Target="../media/image9.jpg"/><Relationship Id="rId4" Type="http://schemas.openxmlformats.org/officeDocument/2006/relationships/image" Target="../media/image8.jpg"/></Relationships>
</file>

<file path=ppt/slides/_rels/slide5.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image" Target="../media/image2.jpg"/><Relationship Id="rId1" Type="http://schemas.openxmlformats.org/officeDocument/2006/relationships/slideLayout" Target="../slideLayouts/slideLayout18.xml"/><Relationship Id="rId5" Type="http://schemas.openxmlformats.org/officeDocument/2006/relationships/image" Target="../media/image9.jpg"/><Relationship Id="rId4" Type="http://schemas.openxmlformats.org/officeDocument/2006/relationships/image" Target="../media/image10.jpg"/></Relationships>
</file>

<file path=ppt/slides/_rels/slide6.xml.rels><?xml version="1.0" encoding="UTF-8" standalone="yes"?>
<Relationships xmlns="http://schemas.openxmlformats.org/package/2006/relationships"><Relationship Id="rId3" Type="http://schemas.openxmlformats.org/officeDocument/2006/relationships/image" Target="../media/image11.jpg"/><Relationship Id="rId2" Type="http://schemas.openxmlformats.org/officeDocument/2006/relationships/image" Target="../media/image2.jpg"/><Relationship Id="rId1" Type="http://schemas.openxmlformats.org/officeDocument/2006/relationships/slideLayout" Target="../slideLayouts/slideLayout17.xml"/><Relationship Id="rId5" Type="http://schemas.openxmlformats.org/officeDocument/2006/relationships/image" Target="../media/image13.jpg"/><Relationship Id="rId4" Type="http://schemas.openxmlformats.org/officeDocument/2006/relationships/image" Target="../media/image12.jpg"/></Relationships>
</file>

<file path=ppt/slides/_rels/slide7.xml.rels><?xml version="1.0" encoding="UTF-8" standalone="yes"?>
<Relationships xmlns="http://schemas.openxmlformats.org/package/2006/relationships"><Relationship Id="rId3" Type="http://schemas.openxmlformats.org/officeDocument/2006/relationships/image" Target="../media/image14.jpg"/><Relationship Id="rId2" Type="http://schemas.openxmlformats.org/officeDocument/2006/relationships/image" Target="../media/image2.jpg"/><Relationship Id="rId1" Type="http://schemas.openxmlformats.org/officeDocument/2006/relationships/slideLayout" Target="../slideLayouts/slideLayout18.xml"/><Relationship Id="rId4" Type="http://schemas.openxmlformats.org/officeDocument/2006/relationships/image" Target="../media/image15.jpg"/></Relationships>
</file>

<file path=ppt/slides/_rels/slide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5000" b="-15000"/>
          </a:stretch>
        </a:blipFill>
        <a:effectLst/>
      </p:bgPr>
    </p:bg>
    <p:spTree>
      <p:nvGrpSpPr>
        <p:cNvPr id="1" name=""/>
        <p:cNvGrpSpPr/>
        <p:nvPr/>
      </p:nvGrpSpPr>
      <p:grpSpPr>
        <a:xfrm>
          <a:off x="0" y="0"/>
          <a:ext cx="0" cy="0"/>
          <a:chOff x="0" y="0"/>
          <a:chExt cx="0" cy="0"/>
        </a:xfrm>
      </p:grpSpPr>
      <p:grpSp>
        <p:nvGrpSpPr>
          <p:cNvPr id="20" name="Group 19"/>
          <p:cNvGrpSpPr/>
          <p:nvPr/>
        </p:nvGrpSpPr>
        <p:grpSpPr>
          <a:xfrm>
            <a:off x="-2" y="756085"/>
            <a:ext cx="12198752" cy="1278388"/>
            <a:chOff x="4933" y="5228207"/>
            <a:chExt cx="12198752" cy="1278388"/>
          </a:xfrm>
        </p:grpSpPr>
        <p:grpSp>
          <p:nvGrpSpPr>
            <p:cNvPr id="21" name="Group 20"/>
            <p:cNvGrpSpPr/>
            <p:nvPr/>
          </p:nvGrpSpPr>
          <p:grpSpPr>
            <a:xfrm>
              <a:off x="4933" y="5228207"/>
              <a:ext cx="12198752" cy="1278388"/>
              <a:chOff x="17615" y="4603464"/>
              <a:chExt cx="12186058" cy="1544683"/>
            </a:xfrm>
          </p:grpSpPr>
          <p:sp>
            <p:nvSpPr>
              <p:cNvPr id="24" name="Freeform 23"/>
              <p:cNvSpPr/>
              <p:nvPr/>
            </p:nvSpPr>
            <p:spPr>
              <a:xfrm>
                <a:off x="17615" y="4603464"/>
                <a:ext cx="12186057" cy="1544683"/>
              </a:xfrm>
              <a:custGeom>
                <a:avLst/>
                <a:gdLst>
                  <a:gd name="connsiteX0" fmla="*/ 12700 w 12192000"/>
                  <a:gd name="connsiteY0" fmla="*/ 228600 h 2226733"/>
                  <a:gd name="connsiteX1" fmla="*/ 12700 w 12192000"/>
                  <a:gd name="connsiteY1" fmla="*/ 1998133 h 2226733"/>
                  <a:gd name="connsiteX2" fmla="*/ 12179300 w 12192000"/>
                  <a:gd name="connsiteY2" fmla="*/ 1998133 h 2226733"/>
                  <a:gd name="connsiteX3" fmla="*/ 12179300 w 12192000"/>
                  <a:gd name="connsiteY3" fmla="*/ 228600 h 2226733"/>
                  <a:gd name="connsiteX4" fmla="*/ 0 w 12192000"/>
                  <a:gd name="connsiteY4" fmla="*/ 0 h 2226733"/>
                  <a:gd name="connsiteX5" fmla="*/ 12192000 w 12192000"/>
                  <a:gd name="connsiteY5" fmla="*/ 0 h 2226733"/>
                  <a:gd name="connsiteX6" fmla="*/ 12192000 w 12192000"/>
                  <a:gd name="connsiteY6" fmla="*/ 2226733 h 2226733"/>
                  <a:gd name="connsiteX7" fmla="*/ 0 w 12192000"/>
                  <a:gd name="connsiteY7" fmla="*/ 2226733 h 2226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2226733">
                    <a:moveTo>
                      <a:pt x="12700" y="228600"/>
                    </a:moveTo>
                    <a:lnTo>
                      <a:pt x="12700" y="1998133"/>
                    </a:lnTo>
                    <a:lnTo>
                      <a:pt x="12179300" y="1998133"/>
                    </a:lnTo>
                    <a:lnTo>
                      <a:pt x="12179300" y="228600"/>
                    </a:lnTo>
                    <a:close/>
                    <a:moveTo>
                      <a:pt x="0" y="0"/>
                    </a:moveTo>
                    <a:lnTo>
                      <a:pt x="12192000" y="0"/>
                    </a:lnTo>
                    <a:lnTo>
                      <a:pt x="12192000" y="2226733"/>
                    </a:lnTo>
                    <a:lnTo>
                      <a:pt x="0" y="2226733"/>
                    </a:lnTo>
                    <a:close/>
                  </a:path>
                </a:pathLst>
              </a:custGeom>
              <a:solidFill>
                <a:schemeClr val="tx1">
                  <a:alpha val="25000"/>
                </a:schemeClr>
              </a:solidFill>
              <a:ln w="6350">
                <a:solidFill>
                  <a:schemeClr val="tx1">
                    <a:alpha val="50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2400" dirty="0"/>
              </a:p>
            </p:txBody>
          </p:sp>
          <p:sp>
            <p:nvSpPr>
              <p:cNvPr id="25" name="Rounded Rectangle 9"/>
              <p:cNvSpPr/>
              <p:nvPr/>
            </p:nvSpPr>
            <p:spPr>
              <a:xfrm>
                <a:off x="17617" y="4762827"/>
                <a:ext cx="12186056" cy="1248508"/>
              </a:xfrm>
              <a:prstGeom prst="rect">
                <a:avLst/>
              </a:prstGeom>
              <a:solidFill>
                <a:schemeClr val="tx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22" name="TextBox 21"/>
            <p:cNvSpPr txBox="1"/>
            <p:nvPr/>
          </p:nvSpPr>
          <p:spPr>
            <a:xfrm>
              <a:off x="3060086" y="5304861"/>
              <a:ext cx="6059128" cy="769441"/>
            </a:xfrm>
            <a:prstGeom prst="rect">
              <a:avLst/>
            </a:prstGeom>
            <a:noFill/>
          </p:spPr>
          <p:txBody>
            <a:bodyPr wrap="square" rtlCol="0">
              <a:spAutoFit/>
            </a:bodyPr>
            <a:lstStyle/>
            <a:p>
              <a:pPr algn="ctr"/>
              <a:r>
                <a:rPr lang="en-US" sz="4400" dirty="0">
                  <a:solidFill>
                    <a:schemeClr val="bg1">
                      <a:lumMod val="85000"/>
                    </a:schemeClr>
                  </a:solidFill>
                  <a:cs typeface="Estrangelo Edessa" panose="03080600000000000000" pitchFamily="66" charset="0"/>
                </a:rPr>
                <a:t>SIMPLE TEMPLATE</a:t>
              </a:r>
            </a:p>
          </p:txBody>
        </p:sp>
        <p:sp>
          <p:nvSpPr>
            <p:cNvPr id="23" name="TextBox 22"/>
            <p:cNvSpPr txBox="1"/>
            <p:nvPr/>
          </p:nvSpPr>
          <p:spPr>
            <a:xfrm>
              <a:off x="3503969" y="5843742"/>
              <a:ext cx="5184060" cy="533480"/>
            </a:xfrm>
            <a:prstGeom prst="rect">
              <a:avLst/>
            </a:prstGeom>
            <a:noFill/>
          </p:spPr>
          <p:txBody>
            <a:bodyPr wrap="square" rtlCol="0">
              <a:noAutofit/>
            </a:bodyPr>
            <a:lstStyle/>
            <a:p>
              <a:pPr algn="ctr"/>
              <a:r>
                <a:rPr lang="en-US" sz="2800" dirty="0">
                  <a:solidFill>
                    <a:schemeClr val="bg1">
                      <a:lumMod val="85000"/>
                    </a:schemeClr>
                  </a:solidFill>
                  <a:latin typeface="+mj-lt"/>
                  <a:cs typeface="Estrangelo Edessa" panose="03080600000000000000" pitchFamily="66" charset="0"/>
                </a:rPr>
                <a:t>- Developed For Kids-</a:t>
              </a:r>
            </a:p>
          </p:txBody>
        </p:sp>
      </p:grpSp>
      <p:grpSp>
        <p:nvGrpSpPr>
          <p:cNvPr id="31" name="Group 30"/>
          <p:cNvGrpSpPr/>
          <p:nvPr/>
        </p:nvGrpSpPr>
        <p:grpSpPr>
          <a:xfrm>
            <a:off x="463700" y="5926483"/>
            <a:ext cx="3941765" cy="640080"/>
            <a:chOff x="6118913" y="5968686"/>
            <a:chExt cx="3941765" cy="640080"/>
          </a:xfrm>
        </p:grpSpPr>
        <p:grpSp>
          <p:nvGrpSpPr>
            <p:cNvPr id="32" name="Group 31"/>
            <p:cNvGrpSpPr>
              <a:grpSpLocks noChangeAspect="1"/>
            </p:cNvGrpSpPr>
            <p:nvPr/>
          </p:nvGrpSpPr>
          <p:grpSpPr>
            <a:xfrm>
              <a:off x="6118913" y="6122272"/>
              <a:ext cx="3941765" cy="307777"/>
              <a:chOff x="6359857" y="5845568"/>
              <a:chExt cx="4504874" cy="351745"/>
            </a:xfrm>
          </p:grpSpPr>
          <p:sp>
            <p:nvSpPr>
              <p:cNvPr id="34" name="Rounded Rectangle 9"/>
              <p:cNvSpPr/>
              <p:nvPr/>
            </p:nvSpPr>
            <p:spPr>
              <a:xfrm>
                <a:off x="6359857" y="5881913"/>
                <a:ext cx="4504874" cy="307777"/>
              </a:xfrm>
              <a:prstGeom prst="rect">
                <a:avLst/>
              </a:prstGeom>
              <a:solidFill>
                <a:schemeClr val="tx1">
                  <a:alpha val="40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35" name="TextBox 34">
                <a:hlinkClick r:id="rId3"/>
              </p:cNvPr>
              <p:cNvSpPr txBox="1">
                <a:spLocks noChangeAspect="1"/>
              </p:cNvSpPr>
              <p:nvPr/>
            </p:nvSpPr>
            <p:spPr>
              <a:xfrm>
                <a:off x="6359857" y="5845568"/>
                <a:ext cx="3093976" cy="351745"/>
              </a:xfrm>
              <a:prstGeom prst="rect">
                <a:avLst/>
              </a:prstGeom>
              <a:noFill/>
              <a:effectLst/>
            </p:spPr>
            <p:txBody>
              <a:bodyPr wrap="square" rtlCol="0">
                <a:spAutoFit/>
              </a:bodyPr>
              <a:lstStyle/>
              <a:p>
                <a:pPr algn="ctr"/>
                <a:r>
                  <a:rPr lang="en-US" sz="1400" i="1" dirty="0">
                    <a:solidFill>
                      <a:schemeClr val="bg1"/>
                    </a:solidFill>
                    <a:latin typeface="+mj-lt"/>
                    <a:cs typeface="Estrangelo Edessa" panose="03080600000000000000" pitchFamily="66" charset="0"/>
                  </a:rPr>
                  <a:t>By James Sager – October 01, 2018</a:t>
                </a:r>
              </a:p>
            </p:txBody>
          </p:sp>
        </p:grpSp>
        <p:sp>
          <p:nvSpPr>
            <p:cNvPr id="33" name="Oval 32"/>
            <p:cNvSpPr>
              <a:spLocks noChangeAspect="1"/>
            </p:cNvSpPr>
            <p:nvPr/>
          </p:nvSpPr>
          <p:spPr>
            <a:xfrm>
              <a:off x="8926858" y="5968686"/>
              <a:ext cx="640080" cy="640080"/>
            </a:xfrm>
            <a:prstGeom prst="ellipse">
              <a:avLst/>
            </a:prstGeom>
            <a:blipFill>
              <a:blip r:embed="rId4"/>
              <a:stretch>
                <a:fillRect l="-4000" t="-2000" r="-4000" b="-2000"/>
              </a:stretch>
            </a:blip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37202229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7" presetClass="entr" presetSubtype="0" fill="hold" nodeType="after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fade">
                                      <p:cBhvr>
                                        <p:cTn id="7" dur="1000"/>
                                        <p:tgtEl>
                                          <p:spTgt spid="20"/>
                                        </p:tgtEl>
                                      </p:cBhvr>
                                    </p:animEffect>
                                    <p:anim calcmode="lin" valueType="num">
                                      <p:cBhvr>
                                        <p:cTn id="8" dur="1000" fill="hold"/>
                                        <p:tgtEl>
                                          <p:spTgt spid="20"/>
                                        </p:tgtEl>
                                        <p:attrNameLst>
                                          <p:attrName>ppt_x</p:attrName>
                                        </p:attrNameLst>
                                      </p:cBhvr>
                                      <p:tavLst>
                                        <p:tav tm="0">
                                          <p:val>
                                            <p:strVal val="#ppt_x"/>
                                          </p:val>
                                        </p:tav>
                                        <p:tav tm="100000">
                                          <p:val>
                                            <p:strVal val="#ppt_x"/>
                                          </p:val>
                                        </p:tav>
                                      </p:tavLst>
                                    </p:anim>
                                    <p:anim calcmode="lin" valueType="num">
                                      <p:cBhvr>
                                        <p:cTn id="9" dur="900" decel="100000" fill="hold"/>
                                        <p:tgtEl>
                                          <p:spTgt spid="20"/>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20"/>
                                        </p:tgtEl>
                                        <p:attrNameLst>
                                          <p:attrName>ppt_y</p:attrName>
                                        </p:attrNameLst>
                                      </p:cBhvr>
                                      <p:tavLst>
                                        <p:tav tm="0">
                                          <p:val>
                                            <p:strVal val="#ppt_y-.03"/>
                                          </p:val>
                                        </p:tav>
                                        <p:tav tm="100000">
                                          <p:val>
                                            <p:strVal val="#ppt_y"/>
                                          </p:val>
                                        </p:tav>
                                      </p:tavLst>
                                    </p:anim>
                                  </p:childTnLst>
                                </p:cTn>
                              </p:par>
                            </p:childTnLst>
                          </p:cTn>
                        </p:par>
                        <p:par>
                          <p:cTn id="11" fill="hold">
                            <p:stCondLst>
                              <p:cond delay="1000"/>
                            </p:stCondLst>
                            <p:childTnLst>
                              <p:par>
                                <p:cTn id="12" presetID="37" presetClass="entr" presetSubtype="0" fill="hold" nodeType="afterEffect">
                                  <p:stCondLst>
                                    <p:cond delay="0"/>
                                  </p:stCondLst>
                                  <p:childTnLst>
                                    <p:set>
                                      <p:cBhvr>
                                        <p:cTn id="13" dur="1" fill="hold">
                                          <p:stCondLst>
                                            <p:cond delay="0"/>
                                          </p:stCondLst>
                                        </p:cTn>
                                        <p:tgtEl>
                                          <p:spTgt spid="31"/>
                                        </p:tgtEl>
                                        <p:attrNameLst>
                                          <p:attrName>style.visibility</p:attrName>
                                        </p:attrNameLst>
                                      </p:cBhvr>
                                      <p:to>
                                        <p:strVal val="visible"/>
                                      </p:to>
                                    </p:set>
                                    <p:animEffect transition="in" filter="fade">
                                      <p:cBhvr>
                                        <p:cTn id="14" dur="1000"/>
                                        <p:tgtEl>
                                          <p:spTgt spid="31"/>
                                        </p:tgtEl>
                                      </p:cBhvr>
                                    </p:animEffect>
                                    <p:anim calcmode="lin" valueType="num">
                                      <p:cBhvr>
                                        <p:cTn id="15" dur="1000" fill="hold"/>
                                        <p:tgtEl>
                                          <p:spTgt spid="31"/>
                                        </p:tgtEl>
                                        <p:attrNameLst>
                                          <p:attrName>ppt_x</p:attrName>
                                        </p:attrNameLst>
                                      </p:cBhvr>
                                      <p:tavLst>
                                        <p:tav tm="0">
                                          <p:val>
                                            <p:strVal val="#ppt_x"/>
                                          </p:val>
                                        </p:tav>
                                        <p:tav tm="100000">
                                          <p:val>
                                            <p:strVal val="#ppt_x"/>
                                          </p:val>
                                        </p:tav>
                                      </p:tavLst>
                                    </p:anim>
                                    <p:anim calcmode="lin" valueType="num">
                                      <p:cBhvr>
                                        <p:cTn id="16" dur="900" decel="100000" fill="hold"/>
                                        <p:tgtEl>
                                          <p:spTgt spid="31"/>
                                        </p:tgtEl>
                                        <p:attrNameLst>
                                          <p:attrName>ppt_y</p:attrName>
                                        </p:attrNameLst>
                                      </p:cBhvr>
                                      <p:tavLst>
                                        <p:tav tm="0">
                                          <p:val>
                                            <p:strVal val="#ppt_y+1"/>
                                          </p:val>
                                        </p:tav>
                                        <p:tav tm="100000">
                                          <p:val>
                                            <p:strVal val="#ppt_y-.03"/>
                                          </p:val>
                                        </p:tav>
                                      </p:tavLst>
                                    </p:anim>
                                    <p:anim calcmode="lin" valueType="num">
                                      <p:cBhvr>
                                        <p:cTn id="17" dur="100" accel="100000" fill="hold">
                                          <p:stCondLst>
                                            <p:cond delay="900"/>
                                          </p:stCondLst>
                                        </p:cTn>
                                        <p:tgtEl>
                                          <p:spTgt spid="31"/>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5000" b="-15000"/>
          </a:stretch>
        </a:blipFill>
        <a:effectLst/>
      </p:bgPr>
    </p:bg>
    <p:spTree>
      <p:nvGrpSpPr>
        <p:cNvPr id="1" name=""/>
        <p:cNvGrpSpPr/>
        <p:nvPr/>
      </p:nvGrpSpPr>
      <p:grpSpPr>
        <a:xfrm>
          <a:off x="0" y="0"/>
          <a:ext cx="0" cy="0"/>
          <a:chOff x="0" y="0"/>
          <a:chExt cx="0" cy="0"/>
        </a:xfrm>
      </p:grpSpPr>
      <p:sp>
        <p:nvSpPr>
          <p:cNvPr id="23" name="Rectangle 22"/>
          <p:cNvSpPr/>
          <p:nvPr/>
        </p:nvSpPr>
        <p:spPr bwMode="auto">
          <a:xfrm>
            <a:off x="1195" y="1861992"/>
            <a:ext cx="12192000" cy="4131821"/>
          </a:xfrm>
          <a:prstGeom prst="rect">
            <a:avLst/>
          </a:prstGeom>
          <a:solidFill>
            <a:schemeClr val="tx1">
              <a:alpha val="75000"/>
            </a:schemeClr>
          </a:solidFill>
          <a:ln w="1270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31" name="Rectangle 30"/>
          <p:cNvSpPr/>
          <p:nvPr/>
        </p:nvSpPr>
        <p:spPr>
          <a:xfrm>
            <a:off x="711521" y="-78145"/>
            <a:ext cx="10620275" cy="3657600"/>
          </a:xfrm>
          <a:prstGeom prst="rect">
            <a:avLst/>
          </a:prstGeom>
          <a:no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2800" dirty="0">
              <a:solidFill>
                <a:schemeClr val="bg1"/>
              </a:solidFill>
              <a:cs typeface="Estrangelo Edessa" panose="03080600000000000000" pitchFamily="66" charset="0"/>
            </a:endParaRPr>
          </a:p>
        </p:txBody>
      </p:sp>
      <p:sp>
        <p:nvSpPr>
          <p:cNvPr id="2" name="Rectangle 1"/>
          <p:cNvSpPr/>
          <p:nvPr/>
        </p:nvSpPr>
        <p:spPr>
          <a:xfrm>
            <a:off x="2183701" y="2690334"/>
            <a:ext cx="8822554" cy="2308324"/>
          </a:xfrm>
          <a:prstGeom prst="rect">
            <a:avLst/>
          </a:prstGeom>
        </p:spPr>
        <p:txBody>
          <a:bodyPr wrap="square">
            <a:spAutoFit/>
          </a:bodyPr>
          <a:lstStyle/>
          <a:p>
            <a:pPr algn="ctr"/>
            <a:r>
              <a:rPr lang="en-US" sz="2400" dirty="0">
                <a:solidFill>
                  <a:schemeClr val="bg1">
                    <a:lumMod val="85000"/>
                  </a:schemeClr>
                </a:solidFill>
              </a:rPr>
              <a:t>List where you got your information from below.</a:t>
            </a:r>
            <a:endParaRPr lang="en-US" sz="2400" dirty="0">
              <a:solidFill>
                <a:schemeClr val="bg1">
                  <a:lumMod val="85000"/>
                </a:schemeClr>
              </a:solidFill>
              <a:cs typeface="Estrangelo Edessa" panose="03080600000000000000" pitchFamily="66" charset="0"/>
            </a:endParaRPr>
          </a:p>
          <a:p>
            <a:endParaRPr lang="en-US" sz="2400" dirty="0">
              <a:solidFill>
                <a:schemeClr val="bg1">
                  <a:lumMod val="85000"/>
                </a:schemeClr>
              </a:solidFill>
            </a:endParaRPr>
          </a:p>
          <a:p>
            <a:pPr marL="457200" indent="-457200">
              <a:buFont typeface="Arial" panose="020B0604020202020204" pitchFamily="34" charset="0"/>
              <a:buChar char="•"/>
            </a:pPr>
            <a:r>
              <a:rPr lang="en-US" sz="2400" dirty="0">
                <a:solidFill>
                  <a:schemeClr val="bg1">
                    <a:lumMod val="85000"/>
                  </a:schemeClr>
                </a:solidFill>
              </a:rPr>
              <a:t>Sage-Fox.com</a:t>
            </a:r>
          </a:p>
          <a:p>
            <a:pPr marL="457200" indent="-457200">
              <a:buFont typeface="Arial" panose="020B0604020202020204" pitchFamily="34" charset="0"/>
              <a:buChar char="•"/>
            </a:pPr>
            <a:r>
              <a:rPr lang="en-US" sz="2400" dirty="0">
                <a:solidFill>
                  <a:schemeClr val="bg1">
                    <a:lumMod val="85000"/>
                  </a:schemeClr>
                </a:solidFill>
                <a:cs typeface="Estrangelo Edessa" panose="03080600000000000000" pitchFamily="66" charset="0"/>
              </a:rPr>
              <a:t>123.com</a:t>
            </a:r>
          </a:p>
          <a:p>
            <a:pPr marL="457200" indent="-457200">
              <a:buFont typeface="Arial" panose="020B0604020202020204" pitchFamily="34" charset="0"/>
              <a:buChar char="•"/>
            </a:pPr>
            <a:r>
              <a:rPr lang="en-US" sz="2400" dirty="0">
                <a:solidFill>
                  <a:schemeClr val="bg1">
                    <a:lumMod val="85000"/>
                  </a:schemeClr>
                </a:solidFill>
                <a:cs typeface="Estrangelo Edessa" panose="03080600000000000000" pitchFamily="66" charset="0"/>
              </a:rPr>
              <a:t>My Dad</a:t>
            </a:r>
          </a:p>
          <a:p>
            <a:pPr marL="457200" indent="-457200">
              <a:buFont typeface="Arial" panose="020B0604020202020204" pitchFamily="34" charset="0"/>
              <a:buChar char="•"/>
            </a:pPr>
            <a:r>
              <a:rPr lang="en-US" sz="2400" dirty="0">
                <a:solidFill>
                  <a:schemeClr val="bg1">
                    <a:lumMod val="85000"/>
                  </a:schemeClr>
                </a:solidFill>
                <a:cs typeface="Estrangelo Edessa" panose="03080600000000000000" pitchFamily="66" charset="0"/>
              </a:rPr>
              <a:t>History Today textbook</a:t>
            </a:r>
          </a:p>
        </p:txBody>
      </p:sp>
      <p:sp>
        <p:nvSpPr>
          <p:cNvPr id="8" name="TextBox 7">
            <a:extLst>
              <a:ext uri="{FF2B5EF4-FFF2-40B4-BE49-F238E27FC236}">
                <a16:creationId xmlns:a16="http://schemas.microsoft.com/office/drawing/2014/main" id="{9F1EC286-2548-4440-893F-2C48C631A84F}"/>
              </a:ext>
            </a:extLst>
          </p:cNvPr>
          <p:cNvSpPr txBox="1"/>
          <p:nvPr/>
        </p:nvSpPr>
        <p:spPr>
          <a:xfrm>
            <a:off x="3341511" y="258228"/>
            <a:ext cx="5508978" cy="769441"/>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WORKS CITED</a:t>
            </a:r>
          </a:p>
        </p:txBody>
      </p:sp>
    </p:spTree>
    <p:extLst>
      <p:ext uri="{BB962C8B-B14F-4D97-AF65-F5344CB8AC3E}">
        <p14:creationId xmlns:p14="http://schemas.microsoft.com/office/powerpoint/2010/main" val="8658855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16" presetClass="entr" presetSubtype="21" fill="hold" grpId="0" nodeType="afterEffect">
                                  <p:stCondLst>
                                    <p:cond delay="0"/>
                                  </p:stCondLst>
                                  <p:childTnLst>
                                    <p:set>
                                      <p:cBhvr>
                                        <p:cTn id="10" dur="1" fill="hold">
                                          <p:stCondLst>
                                            <p:cond delay="0"/>
                                          </p:stCondLst>
                                        </p:cTn>
                                        <p:tgtEl>
                                          <p:spTgt spid="23"/>
                                        </p:tgtEl>
                                        <p:attrNameLst>
                                          <p:attrName>style.visibility</p:attrName>
                                        </p:attrNameLst>
                                      </p:cBhvr>
                                      <p:to>
                                        <p:strVal val="visible"/>
                                      </p:to>
                                    </p:set>
                                    <p:animEffect transition="in" filter="barn(inVertical)">
                                      <p:cBhvr>
                                        <p:cTn id="11" dur="1000"/>
                                        <p:tgtEl>
                                          <p:spTgt spid="23"/>
                                        </p:tgtEl>
                                      </p:cBhvr>
                                    </p:animEffect>
                                  </p:childTnLst>
                                </p:cTn>
                              </p:par>
                            </p:childTnLst>
                          </p:cTn>
                        </p:par>
                        <p:par>
                          <p:cTn id="12" fill="hold">
                            <p:stCondLst>
                              <p:cond delay="1500"/>
                            </p:stCondLst>
                            <p:childTnLst>
                              <p:par>
                                <p:cTn id="13" presetID="22" presetClass="entr" presetSubtype="1" fill="hold" grpId="0" nodeType="afterEffect">
                                  <p:stCondLst>
                                    <p:cond delay="0"/>
                                  </p:stCondLst>
                                  <p:childTnLst>
                                    <p:set>
                                      <p:cBhvr>
                                        <p:cTn id="14" dur="1" fill="hold">
                                          <p:stCondLst>
                                            <p:cond delay="0"/>
                                          </p:stCondLst>
                                        </p:cTn>
                                        <p:tgtEl>
                                          <p:spTgt spid="2"/>
                                        </p:tgtEl>
                                        <p:attrNameLst>
                                          <p:attrName>style.visibility</p:attrName>
                                        </p:attrNameLst>
                                      </p:cBhvr>
                                      <p:to>
                                        <p:strVal val="visible"/>
                                      </p:to>
                                    </p:set>
                                    <p:animEffect transition="in" filter="wipe(up)">
                                      <p:cBhvr>
                                        <p:cTn id="15"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animBg="1"/>
      <p:bldP spid="2" grpId="0"/>
      <p:bldP spid="8" grpId="0"/>
    </p:bld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bg>
      <p:bgPr>
        <a:blipFill dpi="0" rotWithShape="1">
          <a:blip r:embed="rId2">
            <a:lum/>
          </a:blip>
          <a:srcRect/>
          <a:stretch>
            <a:fillRect t="-15000" b="-15000"/>
          </a:stretch>
        </a:blipFill>
        <a:effectLst/>
      </p:bgPr>
    </p:bg>
    <p:spTree>
      <p:nvGrpSpPr>
        <p:cNvPr id="1" name=""/>
        <p:cNvGrpSpPr/>
        <p:nvPr/>
      </p:nvGrpSpPr>
      <p:grpSpPr>
        <a:xfrm>
          <a:off x="0" y="0"/>
          <a:ext cx="0" cy="0"/>
          <a:chOff x="0" y="0"/>
          <a:chExt cx="0" cy="0"/>
        </a:xfrm>
      </p:grpSpPr>
      <p:sp>
        <p:nvSpPr>
          <p:cNvPr id="22" name="Rectangle 21"/>
          <p:cNvSpPr/>
          <p:nvPr/>
        </p:nvSpPr>
        <p:spPr bwMode="auto">
          <a:xfrm>
            <a:off x="0" y="1678898"/>
            <a:ext cx="12192000" cy="4833113"/>
          </a:xfrm>
          <a:prstGeom prst="rect">
            <a:avLst/>
          </a:prstGeom>
          <a:solidFill>
            <a:schemeClr val="tx1">
              <a:lumMod val="95000"/>
              <a:lumOff val="5000"/>
              <a:alpha val="75000"/>
            </a:schemeClr>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4" name="Text Placeholder 3"/>
          <p:cNvSpPr>
            <a:spLocks noGrp="1"/>
          </p:cNvSpPr>
          <p:nvPr>
            <p:ph type="body" sz="half" idx="37"/>
          </p:nvPr>
        </p:nvSpPr>
        <p:spPr/>
        <p:txBody>
          <a:bodyPr/>
          <a:lstStyle/>
          <a:p>
            <a:r>
              <a:rPr lang="en-US" dirty="0">
                <a:solidFill>
                  <a:schemeClr val="bg1">
                    <a:lumMod val="85000"/>
                  </a:schemeClr>
                </a:solidFill>
              </a:rPr>
              <a:t>DEVELOPER</a:t>
            </a:r>
          </a:p>
        </p:txBody>
      </p:sp>
      <p:sp>
        <p:nvSpPr>
          <p:cNvPr id="5" name="Text Placeholder 4"/>
          <p:cNvSpPr>
            <a:spLocks noGrp="1"/>
          </p:cNvSpPr>
          <p:nvPr>
            <p:ph type="body" sz="half" idx="50"/>
          </p:nvPr>
        </p:nvSpPr>
        <p:spPr/>
        <p:txBody>
          <a:bodyPr/>
          <a:lstStyle/>
          <a:p>
            <a:r>
              <a:rPr lang="en-US" sz="1600" dirty="0">
                <a:solidFill>
                  <a:schemeClr val="bg1"/>
                </a:solidFill>
              </a:rPr>
              <a:t>I do what Jimmy and Morgan tell me to do.</a:t>
            </a:r>
            <a:endParaRPr lang="en-US" dirty="0"/>
          </a:p>
        </p:txBody>
      </p:sp>
      <p:sp>
        <p:nvSpPr>
          <p:cNvPr id="6" name="Text Placeholder 5"/>
          <p:cNvSpPr>
            <a:spLocks noGrp="1"/>
          </p:cNvSpPr>
          <p:nvPr>
            <p:ph type="body" sz="half" idx="51"/>
          </p:nvPr>
        </p:nvSpPr>
        <p:spPr/>
        <p:txBody>
          <a:bodyPr/>
          <a:lstStyle/>
          <a:p>
            <a:pPr lvl="0"/>
            <a:r>
              <a:rPr lang="en-US" sz="2000" dirty="0"/>
              <a:t>James Sager</a:t>
            </a:r>
          </a:p>
        </p:txBody>
      </p:sp>
      <p:sp>
        <p:nvSpPr>
          <p:cNvPr id="9" name="Text Placeholder 8"/>
          <p:cNvSpPr>
            <a:spLocks noGrp="1"/>
          </p:cNvSpPr>
          <p:nvPr>
            <p:ph type="body" sz="half" idx="55"/>
          </p:nvPr>
        </p:nvSpPr>
        <p:spPr/>
        <p:txBody>
          <a:bodyPr/>
          <a:lstStyle/>
          <a:p>
            <a:r>
              <a:rPr lang="en-US" dirty="0">
                <a:solidFill>
                  <a:schemeClr val="bg1">
                    <a:lumMod val="85000"/>
                  </a:schemeClr>
                </a:solidFill>
              </a:rPr>
              <a:t>CEO</a:t>
            </a:r>
          </a:p>
        </p:txBody>
      </p:sp>
      <p:sp>
        <p:nvSpPr>
          <p:cNvPr id="10" name="Text Placeholder 9"/>
          <p:cNvSpPr>
            <a:spLocks noGrp="1"/>
          </p:cNvSpPr>
          <p:nvPr>
            <p:ph type="body" sz="half" idx="56"/>
          </p:nvPr>
        </p:nvSpPr>
        <p:spPr/>
        <p:txBody>
          <a:bodyPr/>
          <a:lstStyle/>
          <a:p>
            <a:r>
              <a:rPr lang="en-US" sz="1600" dirty="0">
                <a:solidFill>
                  <a:schemeClr val="bg1"/>
                </a:solidFill>
              </a:rPr>
              <a:t>Management of overall operations, development  &amp; integration.</a:t>
            </a:r>
            <a:endParaRPr lang="en-US" sz="1600" dirty="0">
              <a:solidFill>
                <a:schemeClr val="bg1"/>
              </a:solidFill>
              <a:cs typeface="Estrangelo Edessa" panose="03080600000000000000" pitchFamily="66" charset="0"/>
            </a:endParaRPr>
          </a:p>
        </p:txBody>
      </p:sp>
      <p:sp>
        <p:nvSpPr>
          <p:cNvPr id="11" name="Text Placeholder 10"/>
          <p:cNvSpPr>
            <a:spLocks noGrp="1"/>
          </p:cNvSpPr>
          <p:nvPr>
            <p:ph type="body" sz="half" idx="57"/>
          </p:nvPr>
        </p:nvSpPr>
        <p:spPr/>
        <p:txBody>
          <a:bodyPr/>
          <a:lstStyle/>
          <a:p>
            <a:pPr lvl="0"/>
            <a:r>
              <a:rPr lang="en-US" sz="2000" dirty="0">
                <a:solidFill>
                  <a:srgbClr val="FF0000"/>
                </a:solidFill>
              </a:rPr>
              <a:t>Jimmy Sager</a:t>
            </a:r>
          </a:p>
        </p:txBody>
      </p:sp>
      <p:sp>
        <p:nvSpPr>
          <p:cNvPr id="13" name="Text Placeholder 12"/>
          <p:cNvSpPr>
            <a:spLocks noGrp="1"/>
          </p:cNvSpPr>
          <p:nvPr>
            <p:ph type="body" sz="half" idx="59"/>
          </p:nvPr>
        </p:nvSpPr>
        <p:spPr/>
        <p:txBody>
          <a:bodyPr/>
          <a:lstStyle/>
          <a:p>
            <a:r>
              <a:rPr lang="en-US" dirty="0">
                <a:solidFill>
                  <a:schemeClr val="bg1">
                    <a:lumMod val="85000"/>
                  </a:schemeClr>
                </a:solidFill>
              </a:rPr>
              <a:t>CFO</a:t>
            </a:r>
          </a:p>
        </p:txBody>
      </p:sp>
      <p:sp>
        <p:nvSpPr>
          <p:cNvPr id="14" name="Text Placeholder 13"/>
          <p:cNvSpPr>
            <a:spLocks noGrp="1"/>
          </p:cNvSpPr>
          <p:nvPr>
            <p:ph type="body" sz="half" idx="60"/>
          </p:nvPr>
        </p:nvSpPr>
        <p:spPr/>
        <p:txBody>
          <a:bodyPr/>
          <a:lstStyle/>
          <a:p>
            <a:r>
              <a:rPr lang="en-US" sz="1600" dirty="0">
                <a:solidFill>
                  <a:schemeClr val="bg1"/>
                </a:solidFill>
              </a:rPr>
              <a:t>Financial planning, risk management and cart integration.</a:t>
            </a:r>
            <a:endParaRPr lang="en-US" sz="1600" dirty="0">
              <a:solidFill>
                <a:schemeClr val="bg1"/>
              </a:solidFill>
              <a:cs typeface="Estrangelo Edessa" panose="03080600000000000000" pitchFamily="66" charset="0"/>
            </a:endParaRPr>
          </a:p>
        </p:txBody>
      </p:sp>
      <p:sp>
        <p:nvSpPr>
          <p:cNvPr id="15" name="Text Placeholder 14"/>
          <p:cNvSpPr>
            <a:spLocks noGrp="1"/>
          </p:cNvSpPr>
          <p:nvPr>
            <p:ph type="body" sz="half" idx="61"/>
          </p:nvPr>
        </p:nvSpPr>
        <p:spPr/>
        <p:txBody>
          <a:bodyPr/>
          <a:lstStyle/>
          <a:p>
            <a:pPr lvl="0"/>
            <a:r>
              <a:rPr lang="en-US" sz="2000" dirty="0">
                <a:solidFill>
                  <a:srgbClr val="E468C1"/>
                </a:solidFill>
              </a:rPr>
              <a:t>Morgan Sager</a:t>
            </a:r>
          </a:p>
        </p:txBody>
      </p:sp>
      <p:sp>
        <p:nvSpPr>
          <p:cNvPr id="17" name="Text Placeholder 16"/>
          <p:cNvSpPr>
            <a:spLocks noGrp="1"/>
          </p:cNvSpPr>
          <p:nvPr>
            <p:ph type="body" sz="half" idx="63"/>
          </p:nvPr>
        </p:nvSpPr>
        <p:spPr/>
        <p:txBody>
          <a:bodyPr/>
          <a:lstStyle/>
          <a:p>
            <a:r>
              <a:rPr lang="en-US" dirty="0">
                <a:solidFill>
                  <a:schemeClr val="bg1">
                    <a:lumMod val="85000"/>
                  </a:schemeClr>
                </a:solidFill>
              </a:rPr>
              <a:t>CUSTOMER SERVICE</a:t>
            </a:r>
          </a:p>
        </p:txBody>
      </p:sp>
      <p:sp>
        <p:nvSpPr>
          <p:cNvPr id="18" name="Text Placeholder 17"/>
          <p:cNvSpPr>
            <a:spLocks noGrp="1"/>
          </p:cNvSpPr>
          <p:nvPr>
            <p:ph type="body" sz="half" idx="64"/>
          </p:nvPr>
        </p:nvSpPr>
        <p:spPr/>
        <p:txBody>
          <a:bodyPr/>
          <a:lstStyle/>
          <a:p>
            <a:r>
              <a:rPr lang="en-US" sz="1600" dirty="0">
                <a:solidFill>
                  <a:schemeClr val="bg1"/>
                </a:solidFill>
              </a:rPr>
              <a:t>When you have a problem, Lori will be there to guide you.</a:t>
            </a:r>
            <a:endParaRPr lang="en-US" sz="1600" dirty="0"/>
          </a:p>
        </p:txBody>
      </p:sp>
      <p:sp>
        <p:nvSpPr>
          <p:cNvPr id="19" name="Text Placeholder 18"/>
          <p:cNvSpPr>
            <a:spLocks noGrp="1"/>
          </p:cNvSpPr>
          <p:nvPr>
            <p:ph type="body" sz="half" idx="65"/>
          </p:nvPr>
        </p:nvSpPr>
        <p:spPr/>
        <p:txBody>
          <a:bodyPr/>
          <a:lstStyle/>
          <a:p>
            <a:pPr lvl="0"/>
            <a:r>
              <a:rPr lang="en-US" sz="2000" dirty="0">
                <a:solidFill>
                  <a:schemeClr val="accent6">
                    <a:lumMod val="75000"/>
                  </a:schemeClr>
                </a:solidFill>
              </a:rPr>
              <a:t>Lori Sager</a:t>
            </a:r>
          </a:p>
        </p:txBody>
      </p:sp>
      <p:pic>
        <p:nvPicPr>
          <p:cNvPr id="12" name="Picture Placeholder 11"/>
          <p:cNvPicPr>
            <a:picLocks noGrp="1" noChangeAspect="1"/>
          </p:cNvPicPr>
          <p:nvPr>
            <p:ph type="pic" sz="quarter" idx="53"/>
          </p:nvPr>
        </p:nvPicPr>
        <p:blipFill>
          <a:blip r:embed="rId3">
            <a:extLst>
              <a:ext uri="{28A0092B-C50C-407E-A947-70E740481C1C}">
                <a14:useLocalDpi xmlns:a14="http://schemas.microsoft.com/office/drawing/2010/main" val="0"/>
              </a:ext>
            </a:extLst>
          </a:blip>
          <a:stretch>
            <a:fillRect/>
          </a:stretch>
        </p:blipFill>
        <p:spPr>
          <a:xfrm>
            <a:off x="943967" y="2026581"/>
            <a:ext cx="2251315" cy="2257552"/>
          </a:xfrm>
          <a:ln>
            <a:solidFill>
              <a:srgbClr val="5B9BD5"/>
            </a:solidFill>
          </a:ln>
        </p:spPr>
      </p:pic>
      <p:pic>
        <p:nvPicPr>
          <p:cNvPr id="16" name="Picture Placeholder 15"/>
          <p:cNvPicPr>
            <a:picLocks noGrp="1" noChangeAspect="1"/>
          </p:cNvPicPr>
          <p:nvPr>
            <p:ph type="pic" sz="quarter" idx="54"/>
          </p:nvPr>
        </p:nvPicPr>
        <p:blipFill>
          <a:blip r:embed="rId4">
            <a:extLst>
              <a:ext uri="{28A0092B-C50C-407E-A947-70E740481C1C}">
                <a14:useLocalDpi xmlns:a14="http://schemas.microsoft.com/office/drawing/2010/main" val="0"/>
              </a:ext>
            </a:extLst>
          </a:blip>
          <a:srcRect l="2252" r="2252"/>
          <a:stretch>
            <a:fillRect/>
          </a:stretch>
        </p:blipFill>
        <p:spPr>
          <a:ln>
            <a:solidFill>
              <a:srgbClr val="FF0000"/>
            </a:solidFill>
          </a:ln>
        </p:spPr>
      </p:pic>
      <p:pic>
        <p:nvPicPr>
          <p:cNvPr id="20" name="Picture Placeholder 19"/>
          <p:cNvPicPr>
            <a:picLocks noGrp="1" noChangeAspect="1"/>
          </p:cNvPicPr>
          <p:nvPr>
            <p:ph type="pic" sz="quarter" idx="58"/>
          </p:nvPr>
        </p:nvPicPr>
        <p:blipFill>
          <a:blip r:embed="rId5">
            <a:extLst>
              <a:ext uri="{28A0092B-C50C-407E-A947-70E740481C1C}">
                <a14:useLocalDpi xmlns:a14="http://schemas.microsoft.com/office/drawing/2010/main" val="0"/>
              </a:ext>
            </a:extLst>
          </a:blip>
          <a:srcRect l="1015" r="1015"/>
          <a:stretch>
            <a:fillRect/>
          </a:stretch>
        </p:blipFill>
        <p:spPr>
          <a:ln>
            <a:solidFill>
              <a:srgbClr val="E468C1"/>
            </a:solidFill>
          </a:ln>
        </p:spPr>
      </p:pic>
      <p:pic>
        <p:nvPicPr>
          <p:cNvPr id="3" name="Picture Placeholder 2"/>
          <p:cNvPicPr>
            <a:picLocks noGrp="1" noChangeAspect="1"/>
          </p:cNvPicPr>
          <p:nvPr>
            <p:ph type="pic" sz="quarter" idx="62"/>
          </p:nvPr>
        </p:nvPicPr>
        <p:blipFill>
          <a:blip r:embed="rId6">
            <a:extLst>
              <a:ext uri="{28A0092B-C50C-407E-A947-70E740481C1C}">
                <a14:useLocalDpi xmlns:a14="http://schemas.microsoft.com/office/drawing/2010/main" val="0"/>
              </a:ext>
            </a:extLst>
          </a:blip>
          <a:stretch>
            <a:fillRect/>
          </a:stretch>
        </p:blipFill>
        <p:spPr>
          <a:xfrm>
            <a:off x="9013363" y="2026581"/>
            <a:ext cx="2197616" cy="2257552"/>
          </a:xfrm>
          <a:ln>
            <a:solidFill>
              <a:schemeClr val="accent6">
                <a:lumMod val="75000"/>
              </a:schemeClr>
            </a:solidFill>
          </a:ln>
        </p:spPr>
      </p:pic>
      <p:sp>
        <p:nvSpPr>
          <p:cNvPr id="23" name="TextBox 22">
            <a:extLst>
              <a:ext uri="{FF2B5EF4-FFF2-40B4-BE49-F238E27FC236}">
                <a16:creationId xmlns:a16="http://schemas.microsoft.com/office/drawing/2014/main" id="{9CA71406-AA9E-4E32-A59E-186320CA08FA}"/>
              </a:ext>
            </a:extLst>
          </p:cNvPr>
          <p:cNvSpPr txBox="1"/>
          <p:nvPr/>
        </p:nvSpPr>
        <p:spPr>
          <a:xfrm>
            <a:off x="3341511" y="258228"/>
            <a:ext cx="5508978" cy="769441"/>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AUTHORS SLIDE</a:t>
            </a:r>
          </a:p>
        </p:txBody>
      </p:sp>
    </p:spTree>
    <p:extLst>
      <p:ext uri="{BB962C8B-B14F-4D97-AF65-F5344CB8AC3E}">
        <p14:creationId xmlns:p14="http://schemas.microsoft.com/office/powerpoint/2010/main" val="34064343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3"/>
                                        </p:tgtEl>
                                        <p:attrNameLst>
                                          <p:attrName>style.visibility</p:attrName>
                                        </p:attrNameLst>
                                      </p:cBhvr>
                                      <p:to>
                                        <p:strVal val="visible"/>
                                      </p:to>
                                    </p:set>
                                    <p:animEffect transition="in" filter="wipe(left)">
                                      <p:cBhvr>
                                        <p:cTn id="7" dur="500"/>
                                        <p:tgtEl>
                                          <p:spTgt spid="23"/>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22"/>
                                        </p:tgtEl>
                                        <p:attrNameLst>
                                          <p:attrName>style.visibility</p:attrName>
                                        </p:attrNameLst>
                                      </p:cBhvr>
                                      <p:to>
                                        <p:strVal val="visible"/>
                                      </p:to>
                                    </p:set>
                                    <p:animEffect transition="in" filter="barn(inVertical)">
                                      <p:cBhvr>
                                        <p:cTn id="10" dur="1000"/>
                                        <p:tgtEl>
                                          <p:spTgt spid="22"/>
                                        </p:tgtEl>
                                      </p:cBhvr>
                                    </p:animEffect>
                                  </p:childTnLst>
                                </p:cTn>
                              </p:par>
                            </p:childTnLst>
                          </p:cTn>
                        </p:par>
                        <p:par>
                          <p:cTn id="11" fill="hold">
                            <p:stCondLst>
                              <p:cond delay="1000"/>
                            </p:stCondLst>
                            <p:childTnLst>
                              <p:par>
                                <p:cTn id="12" presetID="23" presetClass="entr" presetSubtype="16" fill="hold" nodeType="afterEffect">
                                  <p:stCondLst>
                                    <p:cond delay="0"/>
                                  </p:stCondLst>
                                  <p:childTnLst>
                                    <p:set>
                                      <p:cBhvr>
                                        <p:cTn id="13" dur="1" fill="hold">
                                          <p:stCondLst>
                                            <p:cond delay="0"/>
                                          </p:stCondLst>
                                        </p:cTn>
                                        <p:tgtEl>
                                          <p:spTgt spid="12"/>
                                        </p:tgtEl>
                                        <p:attrNameLst>
                                          <p:attrName>style.visibility</p:attrName>
                                        </p:attrNameLst>
                                      </p:cBhvr>
                                      <p:to>
                                        <p:strVal val="visible"/>
                                      </p:to>
                                    </p:set>
                                    <p:anim calcmode="lin" valueType="num">
                                      <p:cBhvr>
                                        <p:cTn id="14" dur="500" fill="hold"/>
                                        <p:tgtEl>
                                          <p:spTgt spid="12"/>
                                        </p:tgtEl>
                                        <p:attrNameLst>
                                          <p:attrName>ppt_w</p:attrName>
                                        </p:attrNameLst>
                                      </p:cBhvr>
                                      <p:tavLst>
                                        <p:tav tm="0">
                                          <p:val>
                                            <p:fltVal val="0"/>
                                          </p:val>
                                        </p:tav>
                                        <p:tav tm="100000">
                                          <p:val>
                                            <p:strVal val="#ppt_w"/>
                                          </p:val>
                                        </p:tav>
                                      </p:tavLst>
                                    </p:anim>
                                    <p:anim calcmode="lin" valueType="num">
                                      <p:cBhvr>
                                        <p:cTn id="15" dur="500" fill="hold"/>
                                        <p:tgtEl>
                                          <p:spTgt spid="12"/>
                                        </p:tgtEl>
                                        <p:attrNameLst>
                                          <p:attrName>ppt_h</p:attrName>
                                        </p:attrNameLst>
                                      </p:cBhvr>
                                      <p:tavLst>
                                        <p:tav tm="0">
                                          <p:val>
                                            <p:fltVal val="0"/>
                                          </p:val>
                                        </p:tav>
                                        <p:tav tm="100000">
                                          <p:val>
                                            <p:strVal val="#ppt_h"/>
                                          </p:val>
                                        </p:tav>
                                      </p:tavLst>
                                    </p:anim>
                                  </p:childTnLst>
                                </p:cTn>
                              </p:par>
                            </p:childTnLst>
                          </p:cTn>
                        </p:par>
                        <p:par>
                          <p:cTn id="16" fill="hold">
                            <p:stCondLst>
                              <p:cond delay="1500"/>
                            </p:stCondLst>
                            <p:childTnLst>
                              <p:par>
                                <p:cTn id="17" presetID="10" presetClass="entr" presetSubtype="0" fill="hold" grpId="0" nodeType="afterEffect">
                                  <p:stCondLst>
                                    <p:cond delay="0"/>
                                  </p:stCondLst>
                                  <p:endCondLst>
                                    <p:cond evt="begin" delay="0"/>
                                  </p:endCondLst>
                                  <p:childTnLst>
                                    <p:set>
                                      <p:cBhvr>
                                        <p:cTn id="18" dur="1" fill="hold">
                                          <p:stCondLst>
                                            <p:cond delay="0"/>
                                          </p:stCondLst>
                                        </p:cTn>
                                        <p:tgtEl>
                                          <p:spTgt spid="6">
                                            <p:txEl>
                                              <p:pRg st="0" end="0"/>
                                            </p:txEl>
                                          </p:spTgt>
                                        </p:tgtEl>
                                        <p:attrNameLst>
                                          <p:attrName>style.visibility</p:attrName>
                                        </p:attrNameLst>
                                      </p:cBhvr>
                                      <p:to>
                                        <p:strVal val="visible"/>
                                      </p:to>
                                    </p:set>
                                    <p:animEffect transition="in" filter="fade">
                                      <p:cBhvr>
                                        <p:cTn id="19" dur="500"/>
                                        <p:tgtEl>
                                          <p:spTgt spid="6">
                                            <p:txEl>
                                              <p:pRg st="0" end="0"/>
                                            </p:txEl>
                                          </p:spTgt>
                                        </p:tgtEl>
                                      </p:cBhvr>
                                    </p:animEffect>
                                  </p:childTnLst>
                                </p:cTn>
                              </p:par>
                              <p:par>
                                <p:cTn id="20" presetID="10" presetClass="entr" presetSubtype="0" fill="hold" grpId="0" nodeType="withEffect">
                                  <p:stCondLst>
                                    <p:cond delay="0"/>
                                  </p:stCondLst>
                                  <p:endCondLst>
                                    <p:cond evt="begin" delay="0"/>
                                  </p:endCondLst>
                                  <p:childTnLst>
                                    <p:set>
                                      <p:cBhvr>
                                        <p:cTn id="21" dur="1" fill="hold">
                                          <p:stCondLst>
                                            <p:cond delay="0"/>
                                          </p:stCondLst>
                                        </p:cTn>
                                        <p:tgtEl>
                                          <p:spTgt spid="4">
                                            <p:txEl>
                                              <p:pRg st="0" end="0"/>
                                            </p:txEl>
                                          </p:spTgt>
                                        </p:tgtEl>
                                        <p:attrNameLst>
                                          <p:attrName>style.visibility</p:attrName>
                                        </p:attrNameLst>
                                      </p:cBhvr>
                                      <p:to>
                                        <p:strVal val="visible"/>
                                      </p:to>
                                    </p:set>
                                    <p:animEffect transition="in" filter="fade">
                                      <p:cBhvr>
                                        <p:cTn id="22" dur="500"/>
                                        <p:tgtEl>
                                          <p:spTgt spid="4">
                                            <p:txEl>
                                              <p:pRg st="0" end="0"/>
                                            </p:txEl>
                                          </p:spTgt>
                                        </p:tgtEl>
                                      </p:cBhvr>
                                    </p:animEffect>
                                  </p:childTnLst>
                                </p:cTn>
                              </p:par>
                            </p:childTnLst>
                          </p:cTn>
                        </p:par>
                        <p:par>
                          <p:cTn id="23" fill="hold">
                            <p:stCondLst>
                              <p:cond delay="2000"/>
                            </p:stCondLst>
                            <p:childTnLst>
                              <p:par>
                                <p:cTn id="24" presetID="2" presetClass="entr" presetSubtype="4" accel="50000" decel="50000" fill="hold" grpId="0" nodeType="afterEffect">
                                  <p:stCondLst>
                                    <p:cond delay="0"/>
                                  </p:stCondLst>
                                  <p:endCondLst>
                                    <p:cond evt="begin" delay="0"/>
                                  </p:endCondLst>
                                  <p:childTnLst>
                                    <p:set>
                                      <p:cBhvr>
                                        <p:cTn id="25" dur="1" fill="hold">
                                          <p:stCondLst>
                                            <p:cond delay="0"/>
                                          </p:stCondLst>
                                        </p:cTn>
                                        <p:tgtEl>
                                          <p:spTgt spid="5">
                                            <p:txEl>
                                              <p:pRg st="0" end="0"/>
                                            </p:txEl>
                                          </p:spTgt>
                                        </p:tgtEl>
                                        <p:attrNameLst>
                                          <p:attrName>style.visibility</p:attrName>
                                        </p:attrNameLst>
                                      </p:cBhvr>
                                      <p:to>
                                        <p:strVal val="visible"/>
                                      </p:to>
                                    </p:set>
                                    <p:anim calcmode="lin" valueType="num">
                                      <p:cBhvr additive="base">
                                        <p:cTn id="26"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7"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8" fill="hold">
                            <p:stCondLst>
                              <p:cond delay="2500"/>
                            </p:stCondLst>
                            <p:childTnLst>
                              <p:par>
                                <p:cTn id="29" presetID="23" presetClass="entr" presetSubtype="16" fill="hold" nodeType="afterEffect">
                                  <p:stCondLst>
                                    <p:cond delay="0"/>
                                  </p:stCondLst>
                                  <p:childTnLst>
                                    <p:set>
                                      <p:cBhvr>
                                        <p:cTn id="30" dur="1" fill="hold">
                                          <p:stCondLst>
                                            <p:cond delay="0"/>
                                          </p:stCondLst>
                                        </p:cTn>
                                        <p:tgtEl>
                                          <p:spTgt spid="16"/>
                                        </p:tgtEl>
                                        <p:attrNameLst>
                                          <p:attrName>style.visibility</p:attrName>
                                        </p:attrNameLst>
                                      </p:cBhvr>
                                      <p:to>
                                        <p:strVal val="visible"/>
                                      </p:to>
                                    </p:set>
                                    <p:anim calcmode="lin" valueType="num">
                                      <p:cBhvr>
                                        <p:cTn id="31" dur="500" fill="hold"/>
                                        <p:tgtEl>
                                          <p:spTgt spid="16"/>
                                        </p:tgtEl>
                                        <p:attrNameLst>
                                          <p:attrName>ppt_w</p:attrName>
                                        </p:attrNameLst>
                                      </p:cBhvr>
                                      <p:tavLst>
                                        <p:tav tm="0">
                                          <p:val>
                                            <p:fltVal val="0"/>
                                          </p:val>
                                        </p:tav>
                                        <p:tav tm="100000">
                                          <p:val>
                                            <p:strVal val="#ppt_w"/>
                                          </p:val>
                                        </p:tav>
                                      </p:tavLst>
                                    </p:anim>
                                    <p:anim calcmode="lin" valueType="num">
                                      <p:cBhvr>
                                        <p:cTn id="32" dur="500" fill="hold"/>
                                        <p:tgtEl>
                                          <p:spTgt spid="16"/>
                                        </p:tgtEl>
                                        <p:attrNameLst>
                                          <p:attrName>ppt_h</p:attrName>
                                        </p:attrNameLst>
                                      </p:cBhvr>
                                      <p:tavLst>
                                        <p:tav tm="0">
                                          <p:val>
                                            <p:fltVal val="0"/>
                                          </p:val>
                                        </p:tav>
                                        <p:tav tm="100000">
                                          <p:val>
                                            <p:strVal val="#ppt_h"/>
                                          </p:val>
                                        </p:tav>
                                      </p:tavLst>
                                    </p:anim>
                                  </p:childTnLst>
                                </p:cTn>
                              </p:par>
                            </p:childTnLst>
                          </p:cTn>
                        </p:par>
                        <p:par>
                          <p:cTn id="33" fill="hold">
                            <p:stCondLst>
                              <p:cond delay="3000"/>
                            </p:stCondLst>
                            <p:childTnLst>
                              <p:par>
                                <p:cTn id="34" presetID="10" presetClass="entr" presetSubtype="0" fill="hold" grpId="0" nodeType="afterEffect">
                                  <p:stCondLst>
                                    <p:cond delay="0"/>
                                  </p:stCondLst>
                                  <p:endCondLst>
                                    <p:cond evt="begin" delay="0"/>
                                  </p:endCondLst>
                                  <p:childTnLst>
                                    <p:set>
                                      <p:cBhvr>
                                        <p:cTn id="35" dur="1" fill="hold">
                                          <p:stCondLst>
                                            <p:cond delay="0"/>
                                          </p:stCondLst>
                                        </p:cTn>
                                        <p:tgtEl>
                                          <p:spTgt spid="11">
                                            <p:txEl>
                                              <p:pRg st="0" end="0"/>
                                            </p:txEl>
                                          </p:spTgt>
                                        </p:tgtEl>
                                        <p:attrNameLst>
                                          <p:attrName>style.visibility</p:attrName>
                                        </p:attrNameLst>
                                      </p:cBhvr>
                                      <p:to>
                                        <p:strVal val="visible"/>
                                      </p:to>
                                    </p:set>
                                    <p:animEffect transition="in" filter="fade">
                                      <p:cBhvr>
                                        <p:cTn id="36" dur="500"/>
                                        <p:tgtEl>
                                          <p:spTgt spid="11">
                                            <p:txEl>
                                              <p:pRg st="0" end="0"/>
                                            </p:txEl>
                                          </p:spTgt>
                                        </p:tgtEl>
                                      </p:cBhvr>
                                    </p:animEffect>
                                  </p:childTnLst>
                                </p:cTn>
                              </p:par>
                              <p:par>
                                <p:cTn id="37" presetID="10" presetClass="entr" presetSubtype="0" fill="hold" grpId="0" nodeType="withEffect">
                                  <p:stCondLst>
                                    <p:cond delay="0"/>
                                  </p:stCondLst>
                                  <p:endCondLst>
                                    <p:cond evt="begin" delay="0"/>
                                  </p:endCondLst>
                                  <p:childTnLst>
                                    <p:set>
                                      <p:cBhvr>
                                        <p:cTn id="38" dur="1" fill="hold">
                                          <p:stCondLst>
                                            <p:cond delay="0"/>
                                          </p:stCondLst>
                                        </p:cTn>
                                        <p:tgtEl>
                                          <p:spTgt spid="9">
                                            <p:txEl>
                                              <p:pRg st="0" end="0"/>
                                            </p:txEl>
                                          </p:spTgt>
                                        </p:tgtEl>
                                        <p:attrNameLst>
                                          <p:attrName>style.visibility</p:attrName>
                                        </p:attrNameLst>
                                      </p:cBhvr>
                                      <p:to>
                                        <p:strVal val="visible"/>
                                      </p:to>
                                    </p:set>
                                    <p:animEffect transition="in" filter="fade">
                                      <p:cBhvr>
                                        <p:cTn id="39" dur="500"/>
                                        <p:tgtEl>
                                          <p:spTgt spid="9">
                                            <p:txEl>
                                              <p:pRg st="0" end="0"/>
                                            </p:txEl>
                                          </p:spTgt>
                                        </p:tgtEl>
                                      </p:cBhvr>
                                    </p:animEffect>
                                  </p:childTnLst>
                                </p:cTn>
                              </p:par>
                            </p:childTnLst>
                          </p:cTn>
                        </p:par>
                        <p:par>
                          <p:cTn id="40" fill="hold">
                            <p:stCondLst>
                              <p:cond delay="3500"/>
                            </p:stCondLst>
                            <p:childTnLst>
                              <p:par>
                                <p:cTn id="41" presetID="2" presetClass="entr" presetSubtype="4" accel="50000" decel="50000" fill="hold" grpId="0" nodeType="afterEffect">
                                  <p:stCondLst>
                                    <p:cond delay="0"/>
                                  </p:stCondLst>
                                  <p:endCondLst>
                                    <p:cond evt="begin" delay="0"/>
                                  </p:endCondLst>
                                  <p:childTnLst>
                                    <p:set>
                                      <p:cBhvr>
                                        <p:cTn id="42" dur="1" fill="hold">
                                          <p:stCondLst>
                                            <p:cond delay="0"/>
                                          </p:stCondLst>
                                        </p:cTn>
                                        <p:tgtEl>
                                          <p:spTgt spid="10">
                                            <p:txEl>
                                              <p:pRg st="0" end="0"/>
                                            </p:txEl>
                                          </p:spTgt>
                                        </p:tgtEl>
                                        <p:attrNameLst>
                                          <p:attrName>style.visibility</p:attrName>
                                        </p:attrNameLst>
                                      </p:cBhvr>
                                      <p:to>
                                        <p:strVal val="visible"/>
                                      </p:to>
                                    </p:set>
                                    <p:anim calcmode="lin" valueType="num">
                                      <p:cBhvr additive="base">
                                        <p:cTn id="43" dur="500" fill="hold"/>
                                        <p:tgtEl>
                                          <p:spTgt spid="10">
                                            <p:txEl>
                                              <p:pRg st="0" end="0"/>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10">
                                            <p:txEl>
                                              <p:pRg st="0" end="0"/>
                                            </p:txEl>
                                          </p:spTgt>
                                        </p:tgtEl>
                                        <p:attrNameLst>
                                          <p:attrName>ppt_y</p:attrName>
                                        </p:attrNameLst>
                                      </p:cBhvr>
                                      <p:tavLst>
                                        <p:tav tm="0">
                                          <p:val>
                                            <p:strVal val="1+#ppt_h/2"/>
                                          </p:val>
                                        </p:tav>
                                        <p:tav tm="100000">
                                          <p:val>
                                            <p:strVal val="#ppt_y"/>
                                          </p:val>
                                        </p:tav>
                                      </p:tavLst>
                                    </p:anim>
                                  </p:childTnLst>
                                </p:cTn>
                              </p:par>
                            </p:childTnLst>
                          </p:cTn>
                        </p:par>
                        <p:par>
                          <p:cTn id="45" fill="hold">
                            <p:stCondLst>
                              <p:cond delay="4000"/>
                            </p:stCondLst>
                            <p:childTnLst>
                              <p:par>
                                <p:cTn id="46" presetID="23" presetClass="entr" presetSubtype="16" fill="hold" nodeType="afterEffect">
                                  <p:stCondLst>
                                    <p:cond delay="0"/>
                                  </p:stCondLst>
                                  <p:childTnLst>
                                    <p:set>
                                      <p:cBhvr>
                                        <p:cTn id="47" dur="1" fill="hold">
                                          <p:stCondLst>
                                            <p:cond delay="0"/>
                                          </p:stCondLst>
                                        </p:cTn>
                                        <p:tgtEl>
                                          <p:spTgt spid="20"/>
                                        </p:tgtEl>
                                        <p:attrNameLst>
                                          <p:attrName>style.visibility</p:attrName>
                                        </p:attrNameLst>
                                      </p:cBhvr>
                                      <p:to>
                                        <p:strVal val="visible"/>
                                      </p:to>
                                    </p:set>
                                    <p:anim calcmode="lin" valueType="num">
                                      <p:cBhvr>
                                        <p:cTn id="48" dur="500" fill="hold"/>
                                        <p:tgtEl>
                                          <p:spTgt spid="20"/>
                                        </p:tgtEl>
                                        <p:attrNameLst>
                                          <p:attrName>ppt_w</p:attrName>
                                        </p:attrNameLst>
                                      </p:cBhvr>
                                      <p:tavLst>
                                        <p:tav tm="0">
                                          <p:val>
                                            <p:fltVal val="0"/>
                                          </p:val>
                                        </p:tav>
                                        <p:tav tm="100000">
                                          <p:val>
                                            <p:strVal val="#ppt_w"/>
                                          </p:val>
                                        </p:tav>
                                      </p:tavLst>
                                    </p:anim>
                                    <p:anim calcmode="lin" valueType="num">
                                      <p:cBhvr>
                                        <p:cTn id="49" dur="500" fill="hold"/>
                                        <p:tgtEl>
                                          <p:spTgt spid="20"/>
                                        </p:tgtEl>
                                        <p:attrNameLst>
                                          <p:attrName>ppt_h</p:attrName>
                                        </p:attrNameLst>
                                      </p:cBhvr>
                                      <p:tavLst>
                                        <p:tav tm="0">
                                          <p:val>
                                            <p:fltVal val="0"/>
                                          </p:val>
                                        </p:tav>
                                        <p:tav tm="100000">
                                          <p:val>
                                            <p:strVal val="#ppt_h"/>
                                          </p:val>
                                        </p:tav>
                                      </p:tavLst>
                                    </p:anim>
                                  </p:childTnLst>
                                </p:cTn>
                              </p:par>
                            </p:childTnLst>
                          </p:cTn>
                        </p:par>
                        <p:par>
                          <p:cTn id="50" fill="hold">
                            <p:stCondLst>
                              <p:cond delay="4500"/>
                            </p:stCondLst>
                            <p:childTnLst>
                              <p:par>
                                <p:cTn id="51" presetID="10" presetClass="entr" presetSubtype="0" fill="hold" grpId="0" nodeType="afterEffect">
                                  <p:stCondLst>
                                    <p:cond delay="0"/>
                                  </p:stCondLst>
                                  <p:endCondLst>
                                    <p:cond evt="begin" delay="0"/>
                                  </p:endCondLst>
                                  <p:childTnLst>
                                    <p:set>
                                      <p:cBhvr>
                                        <p:cTn id="52" dur="1" fill="hold">
                                          <p:stCondLst>
                                            <p:cond delay="0"/>
                                          </p:stCondLst>
                                        </p:cTn>
                                        <p:tgtEl>
                                          <p:spTgt spid="15">
                                            <p:txEl>
                                              <p:pRg st="0" end="0"/>
                                            </p:txEl>
                                          </p:spTgt>
                                        </p:tgtEl>
                                        <p:attrNameLst>
                                          <p:attrName>style.visibility</p:attrName>
                                        </p:attrNameLst>
                                      </p:cBhvr>
                                      <p:to>
                                        <p:strVal val="visible"/>
                                      </p:to>
                                    </p:set>
                                    <p:animEffect transition="in" filter="fade">
                                      <p:cBhvr>
                                        <p:cTn id="53" dur="500"/>
                                        <p:tgtEl>
                                          <p:spTgt spid="15">
                                            <p:txEl>
                                              <p:pRg st="0" end="0"/>
                                            </p:txEl>
                                          </p:spTgt>
                                        </p:tgtEl>
                                      </p:cBhvr>
                                    </p:animEffect>
                                  </p:childTnLst>
                                </p:cTn>
                              </p:par>
                              <p:par>
                                <p:cTn id="54" presetID="10" presetClass="entr" presetSubtype="0" fill="hold" grpId="0" nodeType="withEffect">
                                  <p:stCondLst>
                                    <p:cond delay="0"/>
                                  </p:stCondLst>
                                  <p:endCondLst>
                                    <p:cond evt="begin" delay="0"/>
                                  </p:endCondLst>
                                  <p:childTnLst>
                                    <p:set>
                                      <p:cBhvr>
                                        <p:cTn id="55" dur="1" fill="hold">
                                          <p:stCondLst>
                                            <p:cond delay="0"/>
                                          </p:stCondLst>
                                        </p:cTn>
                                        <p:tgtEl>
                                          <p:spTgt spid="13">
                                            <p:txEl>
                                              <p:pRg st="0" end="0"/>
                                            </p:txEl>
                                          </p:spTgt>
                                        </p:tgtEl>
                                        <p:attrNameLst>
                                          <p:attrName>style.visibility</p:attrName>
                                        </p:attrNameLst>
                                      </p:cBhvr>
                                      <p:to>
                                        <p:strVal val="visible"/>
                                      </p:to>
                                    </p:set>
                                    <p:animEffect transition="in" filter="fade">
                                      <p:cBhvr>
                                        <p:cTn id="56" dur="500"/>
                                        <p:tgtEl>
                                          <p:spTgt spid="13">
                                            <p:txEl>
                                              <p:pRg st="0" end="0"/>
                                            </p:txEl>
                                          </p:spTgt>
                                        </p:tgtEl>
                                      </p:cBhvr>
                                    </p:animEffect>
                                  </p:childTnLst>
                                </p:cTn>
                              </p:par>
                            </p:childTnLst>
                          </p:cTn>
                        </p:par>
                        <p:par>
                          <p:cTn id="57" fill="hold">
                            <p:stCondLst>
                              <p:cond delay="5000"/>
                            </p:stCondLst>
                            <p:childTnLst>
                              <p:par>
                                <p:cTn id="58" presetID="2" presetClass="entr" presetSubtype="4" accel="50000" decel="50000" fill="hold" grpId="0" nodeType="afterEffect">
                                  <p:stCondLst>
                                    <p:cond delay="0"/>
                                  </p:stCondLst>
                                  <p:endCondLst>
                                    <p:cond evt="begin" delay="0"/>
                                  </p:endCondLst>
                                  <p:childTnLst>
                                    <p:set>
                                      <p:cBhvr>
                                        <p:cTn id="59" dur="1" fill="hold">
                                          <p:stCondLst>
                                            <p:cond delay="0"/>
                                          </p:stCondLst>
                                        </p:cTn>
                                        <p:tgtEl>
                                          <p:spTgt spid="14">
                                            <p:txEl>
                                              <p:pRg st="0" end="0"/>
                                            </p:txEl>
                                          </p:spTgt>
                                        </p:tgtEl>
                                        <p:attrNameLst>
                                          <p:attrName>style.visibility</p:attrName>
                                        </p:attrNameLst>
                                      </p:cBhvr>
                                      <p:to>
                                        <p:strVal val="visible"/>
                                      </p:to>
                                    </p:set>
                                    <p:anim calcmode="lin" valueType="num">
                                      <p:cBhvr additive="base">
                                        <p:cTn id="60" dur="500" fill="hold"/>
                                        <p:tgtEl>
                                          <p:spTgt spid="14">
                                            <p:txEl>
                                              <p:pRg st="0" end="0"/>
                                            </p:txEl>
                                          </p:spTgt>
                                        </p:tgtEl>
                                        <p:attrNameLst>
                                          <p:attrName>ppt_x</p:attrName>
                                        </p:attrNameLst>
                                      </p:cBhvr>
                                      <p:tavLst>
                                        <p:tav tm="0">
                                          <p:val>
                                            <p:strVal val="#ppt_x"/>
                                          </p:val>
                                        </p:tav>
                                        <p:tav tm="100000">
                                          <p:val>
                                            <p:strVal val="#ppt_x"/>
                                          </p:val>
                                        </p:tav>
                                      </p:tavLst>
                                    </p:anim>
                                    <p:anim calcmode="lin" valueType="num">
                                      <p:cBhvr additive="base">
                                        <p:cTn id="61" dur="500" fill="hold"/>
                                        <p:tgtEl>
                                          <p:spTgt spid="14">
                                            <p:txEl>
                                              <p:pRg st="0" end="0"/>
                                            </p:txEl>
                                          </p:spTgt>
                                        </p:tgtEl>
                                        <p:attrNameLst>
                                          <p:attrName>ppt_y</p:attrName>
                                        </p:attrNameLst>
                                      </p:cBhvr>
                                      <p:tavLst>
                                        <p:tav tm="0">
                                          <p:val>
                                            <p:strVal val="1+#ppt_h/2"/>
                                          </p:val>
                                        </p:tav>
                                        <p:tav tm="100000">
                                          <p:val>
                                            <p:strVal val="#ppt_y"/>
                                          </p:val>
                                        </p:tav>
                                      </p:tavLst>
                                    </p:anim>
                                  </p:childTnLst>
                                </p:cTn>
                              </p:par>
                            </p:childTnLst>
                          </p:cTn>
                        </p:par>
                        <p:par>
                          <p:cTn id="62" fill="hold">
                            <p:stCondLst>
                              <p:cond delay="5500"/>
                            </p:stCondLst>
                            <p:childTnLst>
                              <p:par>
                                <p:cTn id="63" presetID="53" presetClass="entr" presetSubtype="16" fill="hold" nodeType="afterEffect">
                                  <p:stCondLst>
                                    <p:cond delay="0"/>
                                  </p:stCondLst>
                                  <p:childTnLst>
                                    <p:set>
                                      <p:cBhvr>
                                        <p:cTn id="64" dur="1" fill="hold">
                                          <p:stCondLst>
                                            <p:cond delay="0"/>
                                          </p:stCondLst>
                                        </p:cTn>
                                        <p:tgtEl>
                                          <p:spTgt spid="3"/>
                                        </p:tgtEl>
                                        <p:attrNameLst>
                                          <p:attrName>style.visibility</p:attrName>
                                        </p:attrNameLst>
                                      </p:cBhvr>
                                      <p:to>
                                        <p:strVal val="visible"/>
                                      </p:to>
                                    </p:set>
                                    <p:anim calcmode="lin" valueType="num">
                                      <p:cBhvr>
                                        <p:cTn id="65" dur="500" fill="hold"/>
                                        <p:tgtEl>
                                          <p:spTgt spid="3"/>
                                        </p:tgtEl>
                                        <p:attrNameLst>
                                          <p:attrName>ppt_w</p:attrName>
                                        </p:attrNameLst>
                                      </p:cBhvr>
                                      <p:tavLst>
                                        <p:tav tm="0">
                                          <p:val>
                                            <p:fltVal val="0"/>
                                          </p:val>
                                        </p:tav>
                                        <p:tav tm="100000">
                                          <p:val>
                                            <p:strVal val="#ppt_w"/>
                                          </p:val>
                                        </p:tav>
                                      </p:tavLst>
                                    </p:anim>
                                    <p:anim calcmode="lin" valueType="num">
                                      <p:cBhvr>
                                        <p:cTn id="66" dur="500" fill="hold"/>
                                        <p:tgtEl>
                                          <p:spTgt spid="3"/>
                                        </p:tgtEl>
                                        <p:attrNameLst>
                                          <p:attrName>ppt_h</p:attrName>
                                        </p:attrNameLst>
                                      </p:cBhvr>
                                      <p:tavLst>
                                        <p:tav tm="0">
                                          <p:val>
                                            <p:fltVal val="0"/>
                                          </p:val>
                                        </p:tav>
                                        <p:tav tm="100000">
                                          <p:val>
                                            <p:strVal val="#ppt_h"/>
                                          </p:val>
                                        </p:tav>
                                      </p:tavLst>
                                    </p:anim>
                                    <p:animEffect transition="in" filter="fade">
                                      <p:cBhvr>
                                        <p:cTn id="67" dur="500"/>
                                        <p:tgtEl>
                                          <p:spTgt spid="3"/>
                                        </p:tgtEl>
                                      </p:cBhvr>
                                    </p:animEffect>
                                  </p:childTnLst>
                                </p:cTn>
                              </p:par>
                            </p:childTnLst>
                          </p:cTn>
                        </p:par>
                        <p:par>
                          <p:cTn id="68" fill="hold">
                            <p:stCondLst>
                              <p:cond delay="6000"/>
                            </p:stCondLst>
                            <p:childTnLst>
                              <p:par>
                                <p:cTn id="69" presetID="10" presetClass="entr" presetSubtype="0" fill="hold" grpId="0" nodeType="afterEffect">
                                  <p:stCondLst>
                                    <p:cond delay="0"/>
                                  </p:stCondLst>
                                  <p:childTnLst>
                                    <p:set>
                                      <p:cBhvr>
                                        <p:cTn id="70" dur="1" fill="hold">
                                          <p:stCondLst>
                                            <p:cond delay="0"/>
                                          </p:stCondLst>
                                        </p:cTn>
                                        <p:tgtEl>
                                          <p:spTgt spid="19">
                                            <p:txEl>
                                              <p:pRg st="0" end="0"/>
                                            </p:txEl>
                                          </p:spTgt>
                                        </p:tgtEl>
                                        <p:attrNameLst>
                                          <p:attrName>style.visibility</p:attrName>
                                        </p:attrNameLst>
                                      </p:cBhvr>
                                      <p:to>
                                        <p:strVal val="visible"/>
                                      </p:to>
                                    </p:set>
                                    <p:animEffect transition="in" filter="fade">
                                      <p:cBhvr>
                                        <p:cTn id="71" dur="500"/>
                                        <p:tgtEl>
                                          <p:spTgt spid="19">
                                            <p:txEl>
                                              <p:pRg st="0" end="0"/>
                                            </p:txEl>
                                          </p:spTgt>
                                        </p:tgtEl>
                                      </p:cBhvr>
                                    </p:animEffect>
                                  </p:childTnLst>
                                </p:cTn>
                              </p:par>
                              <p:par>
                                <p:cTn id="72" presetID="10" presetClass="entr" presetSubtype="0" fill="hold" grpId="0" nodeType="withEffect">
                                  <p:stCondLst>
                                    <p:cond delay="0"/>
                                  </p:stCondLst>
                                  <p:endCondLst>
                                    <p:cond evt="begin" delay="0"/>
                                  </p:endCondLst>
                                  <p:childTnLst>
                                    <p:set>
                                      <p:cBhvr>
                                        <p:cTn id="73" dur="1" fill="hold">
                                          <p:stCondLst>
                                            <p:cond delay="0"/>
                                          </p:stCondLst>
                                        </p:cTn>
                                        <p:tgtEl>
                                          <p:spTgt spid="17">
                                            <p:txEl>
                                              <p:pRg st="0" end="0"/>
                                            </p:txEl>
                                          </p:spTgt>
                                        </p:tgtEl>
                                        <p:attrNameLst>
                                          <p:attrName>style.visibility</p:attrName>
                                        </p:attrNameLst>
                                      </p:cBhvr>
                                      <p:to>
                                        <p:strVal val="visible"/>
                                      </p:to>
                                    </p:set>
                                    <p:animEffect transition="in" filter="fade">
                                      <p:cBhvr>
                                        <p:cTn id="74" dur="500"/>
                                        <p:tgtEl>
                                          <p:spTgt spid="17">
                                            <p:txEl>
                                              <p:pRg st="0" end="0"/>
                                            </p:txEl>
                                          </p:spTgt>
                                        </p:tgtEl>
                                      </p:cBhvr>
                                    </p:animEffect>
                                  </p:childTnLst>
                                </p:cTn>
                              </p:par>
                            </p:childTnLst>
                          </p:cTn>
                        </p:par>
                        <p:par>
                          <p:cTn id="75" fill="hold">
                            <p:stCondLst>
                              <p:cond delay="6500"/>
                            </p:stCondLst>
                            <p:childTnLst>
                              <p:par>
                                <p:cTn id="76" presetID="2" presetClass="entr" presetSubtype="4" accel="50000" decel="50000" fill="hold" grpId="0" nodeType="afterEffect">
                                  <p:stCondLst>
                                    <p:cond delay="0"/>
                                  </p:stCondLst>
                                  <p:endCondLst>
                                    <p:cond evt="begin" delay="0"/>
                                  </p:endCondLst>
                                  <p:childTnLst>
                                    <p:set>
                                      <p:cBhvr>
                                        <p:cTn id="77" dur="1" fill="hold">
                                          <p:stCondLst>
                                            <p:cond delay="0"/>
                                          </p:stCondLst>
                                        </p:cTn>
                                        <p:tgtEl>
                                          <p:spTgt spid="18">
                                            <p:txEl>
                                              <p:pRg st="0" end="0"/>
                                            </p:txEl>
                                          </p:spTgt>
                                        </p:tgtEl>
                                        <p:attrNameLst>
                                          <p:attrName>style.visibility</p:attrName>
                                        </p:attrNameLst>
                                      </p:cBhvr>
                                      <p:to>
                                        <p:strVal val="visible"/>
                                      </p:to>
                                    </p:set>
                                    <p:anim calcmode="lin" valueType="num">
                                      <p:cBhvr additive="base">
                                        <p:cTn id="78" dur="500" fill="hold"/>
                                        <p:tgtEl>
                                          <p:spTgt spid="18">
                                            <p:txEl>
                                              <p:pRg st="0" end="0"/>
                                            </p:txEl>
                                          </p:spTgt>
                                        </p:tgtEl>
                                        <p:attrNameLst>
                                          <p:attrName>ppt_x</p:attrName>
                                        </p:attrNameLst>
                                      </p:cBhvr>
                                      <p:tavLst>
                                        <p:tav tm="0">
                                          <p:val>
                                            <p:strVal val="#ppt_x"/>
                                          </p:val>
                                        </p:tav>
                                        <p:tav tm="100000">
                                          <p:val>
                                            <p:strVal val="#ppt_x"/>
                                          </p:val>
                                        </p:tav>
                                      </p:tavLst>
                                    </p:anim>
                                    <p:anim calcmode="lin" valueType="num">
                                      <p:cBhvr additive="base">
                                        <p:cTn id="79" dur="500" fill="hold"/>
                                        <p:tgtEl>
                                          <p:spTgt spid="18">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animBg="1"/>
      <p:bldP spid="4" grpId="0" build="p"/>
      <p:bldP spid="5" grpId="0" build="p"/>
      <p:bldP spid="6" grpId="0" build="p"/>
      <p:bldP spid="9" grpId="0" build="p"/>
      <p:bldP spid="10" grpId="0" build="p"/>
      <p:bldP spid="11" grpId="0" build="p"/>
      <p:bldP spid="13" grpId="0" build="p"/>
      <p:bldP spid="14" grpId="0" build="p"/>
      <p:bldP spid="15" grpId="0" build="p"/>
      <p:bldP spid="17" grpId="0" build="p"/>
      <p:bldP spid="18" grpId="0" build="p"/>
      <p:bldP spid="19" grpId="0" build="p"/>
      <p:bldP spid="23" grpId="0"/>
    </p:bld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5000" b="-15000"/>
          </a:stretch>
        </a:blip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dirty="0">
                <a:solidFill>
                  <a:schemeClr val="tx1"/>
                </a:solidFill>
              </a:rPr>
              <a:t>If you need help with our templates, these last few slides will help guide you and answer questions. Please be sure to delete these informational slides before presenting. </a:t>
            </a:r>
          </a:p>
          <a:p>
            <a:endParaRPr lang="en-US" sz="2000" dirty="0">
              <a:solidFill>
                <a:schemeClr val="tx1"/>
              </a:solidFill>
            </a:endParaRPr>
          </a:p>
          <a:p>
            <a:r>
              <a:rPr lang="en-US" sz="2000" dirty="0">
                <a:solidFill>
                  <a:schemeClr val="tx1"/>
                </a:solidFill>
              </a:rPr>
              <a:t>These templates were designed to be as easy as possible to edit, while still giving a professional and fun presentation. We provide a very small number of slides in these </a:t>
            </a:r>
            <a:r>
              <a:rPr lang="en-US" sz="2000" b="1" dirty="0">
                <a:solidFill>
                  <a:schemeClr val="tx1"/>
                </a:solidFill>
              </a:rPr>
              <a:t>Simple Templates</a:t>
            </a:r>
            <a:r>
              <a:rPr lang="en-US" sz="2000" dirty="0">
                <a:solidFill>
                  <a:schemeClr val="tx1"/>
                </a:solidFill>
              </a:rPr>
              <a:t>, so there is less clutter and confusion. After you learn to modify and use these templates, you can graduate into the more complex templates in our collection. Our templates are not the “normal” boring PowerPoints, and you will definitely stand out using our templates. So have fun, learn, be unique,  and teach others with your great presentation. </a:t>
            </a:r>
          </a:p>
          <a:p>
            <a:endParaRPr lang="en-US" dirty="0">
              <a:solidFill>
                <a:schemeClr val="tx1"/>
              </a:solidFill>
            </a:endParaRPr>
          </a:p>
          <a:p>
            <a:endParaRPr lang="en-US" dirty="0">
              <a:solidFill>
                <a:schemeClr val="tx1"/>
              </a:solidFill>
            </a:endParaRPr>
          </a:p>
        </p:txBody>
      </p:sp>
      <p:sp>
        <p:nvSpPr>
          <p:cNvPr id="2" name="Title 1"/>
          <p:cNvSpPr>
            <a:spLocks noGrp="1"/>
          </p:cNvSpPr>
          <p:nvPr>
            <p:ph type="title" idx="4294967295"/>
          </p:nvPr>
        </p:nvSpPr>
        <p:spPr>
          <a:xfrm>
            <a:off x="0" y="365126"/>
            <a:ext cx="12191999" cy="712904"/>
          </a:xfrm>
        </p:spPr>
        <p:txBody>
          <a:bodyPr>
            <a:normAutofit/>
          </a:bodyPr>
          <a:lstStyle/>
          <a:p>
            <a:pPr algn="ctr"/>
            <a:r>
              <a:rPr lang="en-US" sz="3200" u="sng" dirty="0">
                <a:solidFill>
                  <a:schemeClr val="bg1"/>
                </a:solidFill>
              </a:rPr>
              <a:t>About Our PowerPoint For Kids</a:t>
            </a:r>
          </a:p>
        </p:txBody>
      </p:sp>
    </p:spTree>
    <p:extLst>
      <p:ext uri="{BB962C8B-B14F-4D97-AF65-F5344CB8AC3E}">
        <p14:creationId xmlns:p14="http://schemas.microsoft.com/office/powerpoint/2010/main" val="15057459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5000" b="-15000"/>
          </a:stretch>
        </a:blipFill>
        <a:effectLst/>
      </p:bgPr>
    </p:bg>
    <p:spTree>
      <p:nvGrpSpPr>
        <p:cNvPr id="1" name=""/>
        <p:cNvGrpSpPr/>
        <p:nvPr/>
      </p:nvGrpSpPr>
      <p:grpSpPr>
        <a:xfrm>
          <a:off x="0" y="0"/>
          <a:ext cx="0" cy="0"/>
          <a:chOff x="0" y="0"/>
          <a:chExt cx="0" cy="0"/>
        </a:xfrm>
      </p:grpSpPr>
      <p:sp>
        <p:nvSpPr>
          <p:cNvPr id="4" name="Rectangle 3"/>
          <p:cNvSpPr/>
          <p:nvPr/>
        </p:nvSpPr>
        <p:spPr>
          <a:xfrm>
            <a:off x="0" y="0"/>
            <a:ext cx="12192000" cy="685799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Allowed Actions:</a:t>
            </a:r>
          </a:p>
          <a:p>
            <a:r>
              <a:rPr lang="en-US" sz="1600" dirty="0">
                <a:solidFill>
                  <a:schemeClr val="tx1"/>
                </a:solidFill>
              </a:rPr>
              <a:t>You are free to use for school or personal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rPr>
              <a:t>Not Allowed:</a:t>
            </a:r>
          </a:p>
          <a:p>
            <a:r>
              <a:rPr lang="en-US" sz="1600" dirty="0">
                <a:solidFill>
                  <a:schemeClr val="tx1"/>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rPr>
              <a:t>Image Usage Rights:</a:t>
            </a:r>
          </a:p>
          <a:p>
            <a:r>
              <a:rPr lang="en-US" sz="1600" dirty="0">
                <a:solidFill>
                  <a:schemeClr val="tx1"/>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452"/>
            <a:ext cx="12192000" cy="712904"/>
          </a:xfrm>
        </p:spPr>
        <p:txBody>
          <a:bodyPr>
            <a:normAutofit/>
          </a:bodyPr>
          <a:lstStyle/>
          <a:p>
            <a:pPr algn="ctr"/>
            <a:r>
              <a:rPr lang="en-US" sz="3200" u="sng"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spTree>
    <p:extLst>
      <p:ext uri="{BB962C8B-B14F-4D97-AF65-F5344CB8AC3E}">
        <p14:creationId xmlns:p14="http://schemas.microsoft.com/office/powerpoint/2010/main" val="21939970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5000" b="-15000"/>
          </a:stretch>
        </a:blip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Animations:</a:t>
            </a:r>
          </a:p>
          <a:p>
            <a:r>
              <a:rPr lang="en-US" sz="1600" dirty="0">
                <a:solidFill>
                  <a:schemeClr val="tx1"/>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endParaRPr>
          </a:p>
          <a:p>
            <a:r>
              <a:rPr lang="en-US" sz="2000" b="1" u="sng" dirty="0">
                <a:solidFill>
                  <a:schemeClr val="tx1"/>
                </a:solidFill>
              </a:rPr>
              <a:t>Slide Pause:</a:t>
            </a:r>
          </a:p>
          <a:p>
            <a:r>
              <a:rPr lang="en-US" sz="1600" dirty="0">
                <a:solidFill>
                  <a:schemeClr val="tx1"/>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endParaRPr>
          </a:p>
          <a:p>
            <a:r>
              <a:rPr lang="en-US" sz="2000" b="1" u="sng" dirty="0">
                <a:solidFill>
                  <a:schemeClr val="tx1"/>
                </a:solidFill>
              </a:rPr>
              <a:t>Animation Changes:</a:t>
            </a:r>
          </a:p>
          <a:p>
            <a:r>
              <a:rPr lang="en-US" sz="1600" dirty="0">
                <a:solidFill>
                  <a:schemeClr val="tx1"/>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endParaRPr>
          </a:p>
          <a:p>
            <a:r>
              <a:rPr lang="en-US" sz="2000" b="1" u="sng" dirty="0">
                <a:solidFill>
                  <a:schemeClr val="tx1"/>
                </a:solidFill>
              </a:rPr>
              <a:t>Transitions:</a:t>
            </a:r>
          </a:p>
          <a:p>
            <a:r>
              <a:rPr lang="en-US" sz="1600" dirty="0">
                <a:solidFill>
                  <a:schemeClr val="tx1"/>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6"/>
            <a:ext cx="12191999" cy="712904"/>
          </a:xfrm>
        </p:spPr>
        <p:txBody>
          <a:bodyPr>
            <a:normAutofit/>
          </a:bodyPr>
          <a:lstStyle/>
          <a:p>
            <a:pPr algn="ctr"/>
            <a:r>
              <a:rPr lang="en-US" sz="3200" u="sng" dirty="0">
                <a:solidFill>
                  <a:schemeClr val="bg1"/>
                </a:solidFill>
              </a:rPr>
              <a:t>Transition &amp; Animation</a:t>
            </a:r>
            <a:r>
              <a:rPr lang="en-US" sz="3200" u="sng" baseline="0" dirty="0">
                <a:solidFill>
                  <a:schemeClr val="bg1"/>
                </a:solidFill>
              </a:rPr>
              <a:t> Tips</a:t>
            </a:r>
            <a:endParaRPr lang="en-US" sz="3200" u="sng" dirty="0">
              <a:solidFill>
                <a:schemeClr val="bg1"/>
              </a:solidFill>
            </a:endParaRPr>
          </a:p>
        </p:txBody>
      </p:sp>
    </p:spTree>
    <p:extLst>
      <p:ext uri="{BB962C8B-B14F-4D97-AF65-F5344CB8AC3E}">
        <p14:creationId xmlns:p14="http://schemas.microsoft.com/office/powerpoint/2010/main" val="18614745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5000" b="-15000"/>
          </a:stretch>
        </a:blip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Background Images:</a:t>
            </a:r>
          </a:p>
          <a:p>
            <a:r>
              <a:rPr lang="en-US" sz="1600" dirty="0">
                <a:solidFill>
                  <a:schemeClr val="tx1"/>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rPr>
              <a:t>Changing Image Elements:</a:t>
            </a:r>
          </a:p>
          <a:p>
            <a:r>
              <a:rPr lang="en-US" sz="1600" dirty="0">
                <a:solidFill>
                  <a:schemeClr val="tx1"/>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rPr>
              <a:t>Color Transparency Screen:</a:t>
            </a:r>
          </a:p>
          <a:p>
            <a:r>
              <a:rPr lang="en-US" sz="1600" dirty="0">
                <a:solidFill>
                  <a:schemeClr val="tx1"/>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871" y="365126"/>
            <a:ext cx="12198871" cy="712904"/>
          </a:xfrm>
        </p:spPr>
        <p:txBody>
          <a:bodyPr>
            <a:normAutofit/>
          </a:bodyPr>
          <a:lstStyle/>
          <a:p>
            <a:pPr algn="ctr"/>
            <a:r>
              <a:rPr lang="en-US" sz="3200" u="sng" dirty="0">
                <a:solidFill>
                  <a:schemeClr val="bg1"/>
                </a:solidFill>
              </a:rPr>
              <a:t>Image Tips</a:t>
            </a:r>
          </a:p>
        </p:txBody>
      </p:sp>
    </p:spTree>
    <p:extLst>
      <p:ext uri="{BB962C8B-B14F-4D97-AF65-F5344CB8AC3E}">
        <p14:creationId xmlns:p14="http://schemas.microsoft.com/office/powerpoint/2010/main" val="25789382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5000" b="-15000"/>
          </a:stretch>
        </a:blip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tx1"/>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tx1"/>
              </a:solidFill>
            </a:endParaRPr>
          </a:p>
          <a:p>
            <a:r>
              <a:rPr lang="en-US" sz="2400" dirty="0">
                <a:solidFill>
                  <a:schemeClr val="tx1"/>
                </a:solidFill>
              </a:rPr>
              <a:t>There are many ways to help get the word out:</a:t>
            </a:r>
          </a:p>
          <a:p>
            <a:pPr marL="457200" indent="-457200">
              <a:buAutoNum type="arabicParenR"/>
            </a:pPr>
            <a:r>
              <a:rPr lang="en-US" sz="2400" dirty="0">
                <a:solidFill>
                  <a:schemeClr val="tx1"/>
                </a:solidFill>
              </a:rPr>
              <a:t>Social media likes and shares.</a:t>
            </a:r>
          </a:p>
          <a:p>
            <a:pPr marL="457200" indent="-457200">
              <a:buAutoNum type="arabicParenR"/>
            </a:pPr>
            <a:r>
              <a:rPr lang="en-US" sz="2400" dirty="0">
                <a:solidFill>
                  <a:schemeClr val="tx1"/>
                </a:solidFill>
              </a:rPr>
              <a:t>Forum posts in communities you are already members (please do not spam).</a:t>
            </a:r>
          </a:p>
          <a:p>
            <a:pPr marL="457200" indent="-457200">
              <a:buAutoNum type="arabicParenR"/>
            </a:pPr>
            <a:r>
              <a:rPr lang="en-US" sz="2400" dirty="0">
                <a:solidFill>
                  <a:schemeClr val="tx1"/>
                </a:solidFill>
              </a:rPr>
              <a:t>Telling classmates, teachers, coworkers about our PowerPoint Templates.</a:t>
            </a:r>
          </a:p>
          <a:p>
            <a:pPr marL="457200" indent="-457200">
              <a:buAutoNum type="arabicParenR"/>
            </a:pPr>
            <a:r>
              <a:rPr lang="en-US" sz="2400" dirty="0">
                <a:solidFill>
                  <a:schemeClr val="tx1"/>
                </a:solidFill>
              </a:rPr>
              <a:t>Placing one of our banners on your website, blog, etc.</a:t>
            </a:r>
          </a:p>
          <a:p>
            <a:r>
              <a:rPr lang="en-US" sz="2400" dirty="0">
                <a:solidFill>
                  <a:schemeClr val="tx1"/>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1" y="365126"/>
            <a:ext cx="12192000" cy="712904"/>
          </a:xfrm>
        </p:spPr>
        <p:txBody>
          <a:bodyPr>
            <a:normAutofit/>
          </a:bodyPr>
          <a:lstStyle/>
          <a:p>
            <a:pPr algn="ctr"/>
            <a:r>
              <a:rPr lang="en-US" sz="3200" u="sng" dirty="0">
                <a:solidFill>
                  <a:schemeClr val="bg1"/>
                </a:solidFill>
              </a:rPr>
              <a:t>Please Support SageFox Free</a:t>
            </a:r>
            <a:r>
              <a:rPr lang="en-US" sz="3200" u="sng" baseline="0" dirty="0">
                <a:solidFill>
                  <a:schemeClr val="bg1"/>
                </a:solidFill>
              </a:rPr>
              <a:t> PowerPoint</a:t>
            </a:r>
            <a:endParaRPr lang="en-US" sz="3200" u="sng" dirty="0">
              <a:solidFill>
                <a:schemeClr val="bg1"/>
              </a:solidFill>
            </a:endParaRPr>
          </a:p>
        </p:txBody>
      </p:sp>
    </p:spTree>
    <p:extLst>
      <p:ext uri="{BB962C8B-B14F-4D97-AF65-F5344CB8AC3E}">
        <p14:creationId xmlns:p14="http://schemas.microsoft.com/office/powerpoint/2010/main" val="8482093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5000" b="-15000"/>
          </a:stretch>
        </a:blipFill>
        <a:effectLst/>
      </p:bgPr>
    </p:bg>
    <p:spTree>
      <p:nvGrpSpPr>
        <p:cNvPr id="1" name=""/>
        <p:cNvGrpSpPr/>
        <p:nvPr/>
      </p:nvGrpSpPr>
      <p:grpSpPr>
        <a:xfrm>
          <a:off x="0" y="0"/>
          <a:ext cx="0" cy="0"/>
          <a:chOff x="0" y="0"/>
          <a:chExt cx="0" cy="0"/>
        </a:xfrm>
      </p:grpSpPr>
      <p:grpSp>
        <p:nvGrpSpPr>
          <p:cNvPr id="44" name="Group 43"/>
          <p:cNvGrpSpPr/>
          <p:nvPr/>
        </p:nvGrpSpPr>
        <p:grpSpPr>
          <a:xfrm>
            <a:off x="6954187" y="3356697"/>
            <a:ext cx="2108968" cy="1121664"/>
            <a:chOff x="5215640" y="2517523"/>
            <a:chExt cx="1581726" cy="841248"/>
          </a:xfrm>
        </p:grpSpPr>
        <p:sp>
          <p:nvSpPr>
            <p:cNvPr id="28" name="Pentagon 27"/>
            <p:cNvSpPr/>
            <p:nvPr/>
          </p:nvSpPr>
          <p:spPr bwMode="auto">
            <a:xfrm>
              <a:off x="5215640" y="2519047"/>
              <a:ext cx="1371600" cy="838200"/>
            </a:xfrm>
            <a:prstGeom prst="homePlate">
              <a:avLst>
                <a:gd name="adj" fmla="val 39555"/>
              </a:avLst>
            </a:prstGeom>
            <a:solidFill>
              <a:schemeClr val="accent4"/>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29" name="Chevron 28"/>
            <p:cNvSpPr/>
            <p:nvPr/>
          </p:nvSpPr>
          <p:spPr bwMode="auto">
            <a:xfrm>
              <a:off x="6302552" y="2517523"/>
              <a:ext cx="494814" cy="841248"/>
            </a:xfrm>
            <a:prstGeom prst="chevron">
              <a:avLst>
                <a:gd name="adj" fmla="val 67329"/>
              </a:avLst>
            </a:prstGeom>
            <a:solidFill>
              <a:schemeClr val="accent4">
                <a:lumMod val="75000"/>
              </a:schemeClr>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grpSp>
      <p:grpSp>
        <p:nvGrpSpPr>
          <p:cNvPr id="16" name="Group 15"/>
          <p:cNvGrpSpPr/>
          <p:nvPr/>
        </p:nvGrpSpPr>
        <p:grpSpPr>
          <a:xfrm>
            <a:off x="3849491" y="2194499"/>
            <a:ext cx="1929900" cy="1439235"/>
            <a:chOff x="2286001" y="1350520"/>
            <a:chExt cx="1952623" cy="1456180"/>
          </a:xfrm>
        </p:grpSpPr>
        <p:sp>
          <p:nvSpPr>
            <p:cNvPr id="2053" name="Freeform 5"/>
            <p:cNvSpPr>
              <a:spLocks/>
            </p:cNvSpPr>
            <p:nvPr/>
          </p:nvSpPr>
          <p:spPr bwMode="auto">
            <a:xfrm>
              <a:off x="2286001" y="1350520"/>
              <a:ext cx="802268" cy="383736"/>
            </a:xfrm>
            <a:custGeom>
              <a:avLst/>
              <a:gdLst/>
              <a:ahLst/>
              <a:cxnLst>
                <a:cxn ang="0">
                  <a:pos x="566" y="257"/>
                </a:cxn>
                <a:cxn ang="0">
                  <a:pos x="0" y="257"/>
                </a:cxn>
                <a:cxn ang="0">
                  <a:pos x="0" y="0"/>
                </a:cxn>
                <a:cxn ang="0">
                  <a:pos x="351" y="0"/>
                </a:cxn>
                <a:cxn ang="0">
                  <a:pos x="566" y="257"/>
                </a:cxn>
              </a:cxnLst>
              <a:rect l="0" t="0" r="r" b="b"/>
              <a:pathLst>
                <a:path w="566" h="257">
                  <a:moveTo>
                    <a:pt x="566" y="257"/>
                  </a:moveTo>
                  <a:lnTo>
                    <a:pt x="0" y="257"/>
                  </a:lnTo>
                  <a:lnTo>
                    <a:pt x="0" y="0"/>
                  </a:lnTo>
                  <a:lnTo>
                    <a:pt x="351" y="0"/>
                  </a:lnTo>
                  <a:lnTo>
                    <a:pt x="566" y="257"/>
                  </a:lnTo>
                  <a:close/>
                </a:path>
              </a:pathLst>
            </a:custGeom>
            <a:solidFill>
              <a:schemeClr val="accent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1" name="Rectangle 10"/>
            <p:cNvSpPr/>
            <p:nvPr/>
          </p:nvSpPr>
          <p:spPr bwMode="auto">
            <a:xfrm>
              <a:off x="2703830" y="1733550"/>
              <a:ext cx="384048" cy="685800"/>
            </a:xfrm>
            <a:prstGeom prst="rect">
              <a:avLst/>
            </a:prstGeom>
            <a:solidFill>
              <a:schemeClr val="accent1">
                <a:lumMod val="75000"/>
              </a:schemeClr>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2057" name="Freeform 9"/>
            <p:cNvSpPr>
              <a:spLocks/>
            </p:cNvSpPr>
            <p:nvPr/>
          </p:nvSpPr>
          <p:spPr bwMode="auto">
            <a:xfrm flipH="1" flipV="1">
              <a:off x="2705103" y="2419350"/>
              <a:ext cx="1533521" cy="387350"/>
            </a:xfrm>
            <a:custGeom>
              <a:avLst/>
              <a:gdLst/>
              <a:ahLst/>
              <a:cxnLst>
                <a:cxn ang="0">
                  <a:pos x="795" y="213"/>
                </a:cxn>
                <a:cxn ang="0">
                  <a:pos x="0" y="213"/>
                </a:cxn>
                <a:cxn ang="0">
                  <a:pos x="0" y="0"/>
                </a:cxn>
                <a:cxn ang="0">
                  <a:pos x="626" y="0"/>
                </a:cxn>
                <a:cxn ang="0">
                  <a:pos x="795" y="213"/>
                </a:cxn>
                <a:cxn ang="0">
                  <a:pos x="795" y="213"/>
                </a:cxn>
                <a:cxn ang="0">
                  <a:pos x="795" y="213"/>
                </a:cxn>
              </a:cxnLst>
              <a:rect l="0" t="0" r="r" b="b"/>
              <a:pathLst>
                <a:path w="795" h="213">
                  <a:moveTo>
                    <a:pt x="795" y="213"/>
                  </a:moveTo>
                  <a:lnTo>
                    <a:pt x="0" y="213"/>
                  </a:lnTo>
                  <a:lnTo>
                    <a:pt x="0" y="0"/>
                  </a:lnTo>
                  <a:lnTo>
                    <a:pt x="626" y="0"/>
                  </a:lnTo>
                  <a:lnTo>
                    <a:pt x="795" y="213"/>
                  </a:lnTo>
                  <a:lnTo>
                    <a:pt x="795" y="213"/>
                  </a:lnTo>
                  <a:lnTo>
                    <a:pt x="795" y="213"/>
                  </a:lnTo>
                  <a:close/>
                </a:path>
              </a:pathLst>
            </a:custGeom>
            <a:solidFill>
              <a:schemeClr val="accent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22" name="Group 21"/>
          <p:cNvGrpSpPr/>
          <p:nvPr/>
        </p:nvGrpSpPr>
        <p:grpSpPr>
          <a:xfrm>
            <a:off x="3849491" y="4211587"/>
            <a:ext cx="1929900" cy="1439235"/>
            <a:chOff x="2286001" y="3128963"/>
            <a:chExt cx="1701905" cy="1269206"/>
          </a:xfrm>
        </p:grpSpPr>
        <p:sp>
          <p:nvSpPr>
            <p:cNvPr id="18" name="Freeform 5"/>
            <p:cNvSpPr>
              <a:spLocks/>
            </p:cNvSpPr>
            <p:nvPr/>
          </p:nvSpPr>
          <p:spPr bwMode="auto">
            <a:xfrm flipV="1">
              <a:off x="2286001" y="4063705"/>
              <a:ext cx="699256" cy="334464"/>
            </a:xfrm>
            <a:custGeom>
              <a:avLst/>
              <a:gdLst/>
              <a:ahLst/>
              <a:cxnLst>
                <a:cxn ang="0">
                  <a:pos x="566" y="257"/>
                </a:cxn>
                <a:cxn ang="0">
                  <a:pos x="0" y="257"/>
                </a:cxn>
                <a:cxn ang="0">
                  <a:pos x="0" y="0"/>
                </a:cxn>
                <a:cxn ang="0">
                  <a:pos x="351" y="0"/>
                </a:cxn>
                <a:cxn ang="0">
                  <a:pos x="566" y="257"/>
                </a:cxn>
              </a:cxnLst>
              <a:rect l="0" t="0" r="r" b="b"/>
              <a:pathLst>
                <a:path w="566" h="257">
                  <a:moveTo>
                    <a:pt x="566" y="257"/>
                  </a:moveTo>
                  <a:lnTo>
                    <a:pt x="0" y="257"/>
                  </a:lnTo>
                  <a:lnTo>
                    <a:pt x="0" y="0"/>
                  </a:lnTo>
                  <a:lnTo>
                    <a:pt x="351" y="0"/>
                  </a:lnTo>
                  <a:lnTo>
                    <a:pt x="566" y="257"/>
                  </a:lnTo>
                  <a:close/>
                </a:path>
              </a:pathLst>
            </a:custGeom>
            <a:solidFill>
              <a:schemeClr val="accent3"/>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9" name="Rectangle 18"/>
            <p:cNvSpPr/>
            <p:nvPr/>
          </p:nvSpPr>
          <p:spPr bwMode="auto">
            <a:xfrm flipV="1">
              <a:off x="2650180" y="3466577"/>
              <a:ext cx="334736" cy="597743"/>
            </a:xfrm>
            <a:prstGeom prst="rect">
              <a:avLst/>
            </a:prstGeom>
            <a:solidFill>
              <a:schemeClr val="accent3">
                <a:lumMod val="75000"/>
              </a:schemeClr>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20" name="Freeform 9"/>
            <p:cNvSpPr>
              <a:spLocks/>
            </p:cNvSpPr>
            <p:nvPr/>
          </p:nvSpPr>
          <p:spPr bwMode="auto">
            <a:xfrm flipH="1">
              <a:off x="2651290" y="3128963"/>
              <a:ext cx="1336616" cy="337614"/>
            </a:xfrm>
            <a:custGeom>
              <a:avLst/>
              <a:gdLst/>
              <a:ahLst/>
              <a:cxnLst>
                <a:cxn ang="0">
                  <a:pos x="795" y="213"/>
                </a:cxn>
                <a:cxn ang="0">
                  <a:pos x="0" y="213"/>
                </a:cxn>
                <a:cxn ang="0">
                  <a:pos x="0" y="0"/>
                </a:cxn>
                <a:cxn ang="0">
                  <a:pos x="626" y="0"/>
                </a:cxn>
                <a:cxn ang="0">
                  <a:pos x="795" y="213"/>
                </a:cxn>
                <a:cxn ang="0">
                  <a:pos x="795" y="213"/>
                </a:cxn>
                <a:cxn ang="0">
                  <a:pos x="795" y="213"/>
                </a:cxn>
              </a:cxnLst>
              <a:rect l="0" t="0" r="r" b="b"/>
              <a:pathLst>
                <a:path w="795" h="213">
                  <a:moveTo>
                    <a:pt x="795" y="213"/>
                  </a:moveTo>
                  <a:lnTo>
                    <a:pt x="0" y="213"/>
                  </a:lnTo>
                  <a:lnTo>
                    <a:pt x="0" y="0"/>
                  </a:lnTo>
                  <a:lnTo>
                    <a:pt x="626" y="0"/>
                  </a:lnTo>
                  <a:lnTo>
                    <a:pt x="795" y="213"/>
                  </a:lnTo>
                  <a:lnTo>
                    <a:pt x="795" y="213"/>
                  </a:lnTo>
                  <a:lnTo>
                    <a:pt x="795" y="213"/>
                  </a:lnTo>
                  <a:close/>
                </a:path>
              </a:pathLst>
            </a:custGeom>
            <a:solidFill>
              <a:schemeClr val="accent3"/>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21" name="Freeform 9"/>
          <p:cNvSpPr>
            <a:spLocks/>
          </p:cNvSpPr>
          <p:nvPr/>
        </p:nvSpPr>
        <p:spPr bwMode="auto">
          <a:xfrm flipH="1">
            <a:off x="3849491" y="3730941"/>
            <a:ext cx="1929900" cy="382843"/>
          </a:xfrm>
          <a:prstGeom prst="rect">
            <a:avLst/>
          </a:prstGeom>
          <a:solidFill>
            <a:schemeClr val="accent2"/>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3" name="Oval 22"/>
          <p:cNvSpPr/>
          <p:nvPr/>
        </p:nvSpPr>
        <p:spPr bwMode="auto">
          <a:xfrm>
            <a:off x="3125283" y="1997919"/>
            <a:ext cx="756071" cy="756071"/>
          </a:xfrm>
          <a:prstGeom prst="ellipse">
            <a:avLst/>
          </a:prstGeom>
          <a:noFill/>
          <a:ln w="57150">
            <a:solidFill>
              <a:schemeClr val="accent1"/>
            </a:solidFill>
            <a:round/>
            <a:headEnd/>
            <a:tailEnd/>
          </a:ln>
        </p:spPr>
        <p:txBody>
          <a:bodyPr vert="horz" wrap="none" lIns="121920" tIns="60960" rIns="121920" bIns="60960" numCol="1" rtlCol="0" anchor="ctr" anchorCtr="1" compatLnSpc="1">
            <a:prstTxWarp prst="textNoShape">
              <a:avLst/>
            </a:prstTxWarp>
          </a:bodyPr>
          <a:lstStyle/>
          <a:p>
            <a:pPr algn="ctr"/>
            <a:r>
              <a:rPr lang="en-US" sz="2667" b="1" dirty="0">
                <a:solidFill>
                  <a:schemeClr val="accent1"/>
                </a:solidFill>
              </a:rPr>
              <a:t>01</a:t>
            </a:r>
          </a:p>
        </p:txBody>
      </p:sp>
      <p:sp>
        <p:nvSpPr>
          <p:cNvPr id="24" name="Oval 23"/>
          <p:cNvSpPr/>
          <p:nvPr/>
        </p:nvSpPr>
        <p:spPr bwMode="auto">
          <a:xfrm>
            <a:off x="3125283" y="3545165"/>
            <a:ext cx="756071" cy="756071"/>
          </a:xfrm>
          <a:prstGeom prst="ellipse">
            <a:avLst/>
          </a:prstGeom>
          <a:noFill/>
          <a:ln w="57150">
            <a:solidFill>
              <a:schemeClr val="accent2"/>
            </a:solidFill>
            <a:round/>
            <a:headEnd/>
            <a:tailEnd/>
          </a:ln>
        </p:spPr>
        <p:txBody>
          <a:bodyPr vert="horz" wrap="none" lIns="121920" tIns="60960" rIns="121920" bIns="60960" numCol="1" rtlCol="0" anchor="ctr" anchorCtr="1" compatLnSpc="1">
            <a:prstTxWarp prst="textNoShape">
              <a:avLst/>
            </a:prstTxWarp>
          </a:bodyPr>
          <a:lstStyle/>
          <a:p>
            <a:pPr algn="ctr"/>
            <a:r>
              <a:rPr lang="en-US" sz="2667" b="1" dirty="0">
                <a:solidFill>
                  <a:schemeClr val="accent2"/>
                </a:solidFill>
              </a:rPr>
              <a:t>02</a:t>
            </a:r>
          </a:p>
        </p:txBody>
      </p:sp>
      <p:sp>
        <p:nvSpPr>
          <p:cNvPr id="25" name="Oval 24"/>
          <p:cNvSpPr/>
          <p:nvPr/>
        </p:nvSpPr>
        <p:spPr bwMode="auto">
          <a:xfrm>
            <a:off x="3125283" y="5081070"/>
            <a:ext cx="756071" cy="756071"/>
          </a:xfrm>
          <a:prstGeom prst="ellipse">
            <a:avLst/>
          </a:prstGeom>
          <a:noFill/>
          <a:ln w="57150">
            <a:solidFill>
              <a:schemeClr val="accent3"/>
            </a:solidFill>
            <a:round/>
            <a:headEnd/>
            <a:tailEnd/>
          </a:ln>
        </p:spPr>
        <p:txBody>
          <a:bodyPr vert="horz" wrap="none" lIns="121920" tIns="60960" rIns="121920" bIns="60960" numCol="1" rtlCol="0" anchor="ctr" anchorCtr="1" compatLnSpc="1">
            <a:prstTxWarp prst="textNoShape">
              <a:avLst/>
            </a:prstTxWarp>
          </a:bodyPr>
          <a:lstStyle/>
          <a:p>
            <a:pPr algn="ctr"/>
            <a:r>
              <a:rPr lang="en-US" sz="2667" b="1" dirty="0">
                <a:solidFill>
                  <a:schemeClr val="accent3"/>
                </a:solidFill>
              </a:rPr>
              <a:t>03</a:t>
            </a:r>
          </a:p>
        </p:txBody>
      </p:sp>
      <p:sp>
        <p:nvSpPr>
          <p:cNvPr id="5" name="Oval 4"/>
          <p:cNvSpPr/>
          <p:nvPr/>
        </p:nvSpPr>
        <p:spPr>
          <a:xfrm>
            <a:off x="5456770" y="3070745"/>
            <a:ext cx="1693569" cy="1693568"/>
          </a:xfrm>
          <a:prstGeom prst="ellipse">
            <a:avLst/>
          </a:prstGeom>
          <a:blipFill>
            <a:blip r:embed="rId3"/>
            <a:stretch>
              <a:fillRect/>
            </a:stretch>
          </a:bli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grpSp>
        <p:nvGrpSpPr>
          <p:cNvPr id="42" name="Group 41"/>
          <p:cNvGrpSpPr/>
          <p:nvPr/>
        </p:nvGrpSpPr>
        <p:grpSpPr>
          <a:xfrm>
            <a:off x="6310489" y="258228"/>
            <a:ext cx="5508978" cy="954108"/>
            <a:chOff x="3341511" y="258228"/>
            <a:chExt cx="5508978" cy="954108"/>
          </a:xfrm>
        </p:grpSpPr>
        <p:sp>
          <p:nvSpPr>
            <p:cNvPr id="43" name="TextBox 42"/>
            <p:cNvSpPr txBox="1"/>
            <p:nvPr/>
          </p:nvSpPr>
          <p:spPr>
            <a:xfrm>
              <a:off x="3341511" y="258228"/>
              <a:ext cx="5508978" cy="769441"/>
            </a:xfrm>
            <a:prstGeom prst="rect">
              <a:avLst/>
            </a:prstGeom>
            <a:noFill/>
          </p:spPr>
          <p:txBody>
            <a:bodyPr wrap="square" rtlCol="0">
              <a:spAutoFit/>
            </a:bodyPr>
            <a:lstStyle/>
            <a:p>
              <a:pPr algn="r"/>
              <a:r>
                <a:rPr lang="en-US" sz="4400" b="1" dirty="0">
                  <a:solidFill>
                    <a:schemeClr val="bg1"/>
                  </a:solidFill>
                  <a:latin typeface="Candara" panose="020E0502030303020204" pitchFamily="34" charset="0"/>
                </a:rPr>
                <a:t>TITLE GOES HERE</a:t>
              </a:r>
            </a:p>
          </p:txBody>
        </p:sp>
        <p:sp>
          <p:nvSpPr>
            <p:cNvPr id="45" name="TextBox 44"/>
            <p:cNvSpPr txBox="1"/>
            <p:nvPr/>
          </p:nvSpPr>
          <p:spPr>
            <a:xfrm>
              <a:off x="4684889" y="843004"/>
              <a:ext cx="4143023" cy="369332"/>
            </a:xfrm>
            <a:prstGeom prst="rect">
              <a:avLst/>
            </a:prstGeom>
            <a:noFill/>
          </p:spPr>
          <p:txBody>
            <a:bodyPr wrap="square" rtlCol="0">
              <a:spAutoFit/>
            </a:bodyPr>
            <a:lstStyle/>
            <a:p>
              <a:pPr algn="r"/>
              <a:r>
                <a:rPr lang="en-US" dirty="0">
                  <a:solidFill>
                    <a:schemeClr val="bg1">
                      <a:lumMod val="85000"/>
                    </a:schemeClr>
                  </a:solidFill>
                  <a:latin typeface="Candara" panose="020E0502030303020204" pitchFamily="34" charset="0"/>
                </a:rPr>
                <a:t>Your Subtitle</a:t>
              </a:r>
            </a:p>
          </p:txBody>
        </p:sp>
      </p:grpSp>
      <p:sp>
        <p:nvSpPr>
          <p:cNvPr id="46" name="TextBox 45"/>
          <p:cNvSpPr txBox="1"/>
          <p:nvPr/>
        </p:nvSpPr>
        <p:spPr>
          <a:xfrm>
            <a:off x="419022" y="1834764"/>
            <a:ext cx="2435256" cy="1440394"/>
          </a:xfrm>
          <a:prstGeom prst="rect">
            <a:avLst/>
          </a:prstGeom>
          <a:noFill/>
        </p:spPr>
        <p:txBody>
          <a:bodyPr wrap="square" rtlCol="0">
            <a:spAutoFit/>
          </a:bodyPr>
          <a:lstStyle/>
          <a:p>
            <a:r>
              <a:rPr lang="en-US" b="1" dirty="0">
                <a:solidFill>
                  <a:srgbClr val="5B9BD5"/>
                </a:solidFill>
                <a:latin typeface="Candara" panose="020E0502030303020204" pitchFamily="34" charset="0"/>
              </a:rPr>
              <a:t>LOREM IPSUM</a:t>
            </a:r>
          </a:p>
          <a:p>
            <a:endParaRPr lang="en-US" sz="200" dirty="0">
              <a:solidFill>
                <a:schemeClr val="bg1"/>
              </a:solidFill>
              <a:latin typeface="Candara" panose="020E0502030303020204" pitchFamily="34" charset="0"/>
            </a:endParaRPr>
          </a:p>
          <a:p>
            <a:pPr defTabSz="1219170">
              <a:spcBef>
                <a:spcPct val="20000"/>
              </a:spcBef>
              <a:defRPr/>
            </a:pPr>
            <a:r>
              <a:rPr lang="en-US" sz="1300" dirty="0">
                <a:solidFill>
                  <a:schemeClr val="bg1"/>
                </a:solidFill>
              </a:rPr>
              <a:t>Detail your key points here that contribute to your overall topic. Whether it be a strong point, a resolution to an issue, contributing factor, etc.</a:t>
            </a:r>
          </a:p>
        </p:txBody>
      </p:sp>
      <p:sp>
        <p:nvSpPr>
          <p:cNvPr id="47" name="TextBox 46"/>
          <p:cNvSpPr txBox="1"/>
          <p:nvPr/>
        </p:nvSpPr>
        <p:spPr>
          <a:xfrm>
            <a:off x="419022" y="3378920"/>
            <a:ext cx="2435256" cy="1440394"/>
          </a:xfrm>
          <a:prstGeom prst="rect">
            <a:avLst/>
          </a:prstGeom>
          <a:noFill/>
        </p:spPr>
        <p:txBody>
          <a:bodyPr wrap="square" rtlCol="0">
            <a:spAutoFit/>
          </a:bodyPr>
          <a:lstStyle/>
          <a:p>
            <a:r>
              <a:rPr lang="en-US" b="1" dirty="0">
                <a:solidFill>
                  <a:srgbClr val="ED7D31"/>
                </a:solidFill>
                <a:latin typeface="Candara" panose="020E0502030303020204" pitchFamily="34" charset="0"/>
              </a:rPr>
              <a:t>LOREM IPSUM</a:t>
            </a:r>
          </a:p>
          <a:p>
            <a:endParaRPr lang="en-US" sz="200" dirty="0">
              <a:solidFill>
                <a:schemeClr val="bg1"/>
              </a:solidFill>
              <a:latin typeface="Candara" panose="020E0502030303020204" pitchFamily="34" charset="0"/>
            </a:endParaRPr>
          </a:p>
          <a:p>
            <a:pPr defTabSz="1219170">
              <a:spcBef>
                <a:spcPct val="20000"/>
              </a:spcBef>
              <a:defRPr/>
            </a:pPr>
            <a:r>
              <a:rPr lang="en-US" sz="1300" dirty="0">
                <a:solidFill>
                  <a:schemeClr val="bg1"/>
                </a:solidFill>
              </a:rPr>
              <a:t>Detail your key points here that contribute to your overall topic. Whether it be a strong point, a resolution to an issue, contributing factor, etc.</a:t>
            </a:r>
          </a:p>
        </p:txBody>
      </p:sp>
      <p:sp>
        <p:nvSpPr>
          <p:cNvPr id="48" name="TextBox 47"/>
          <p:cNvSpPr txBox="1"/>
          <p:nvPr/>
        </p:nvSpPr>
        <p:spPr>
          <a:xfrm>
            <a:off x="419022" y="4920496"/>
            <a:ext cx="2435256" cy="1440394"/>
          </a:xfrm>
          <a:prstGeom prst="rect">
            <a:avLst/>
          </a:prstGeom>
          <a:noFill/>
        </p:spPr>
        <p:txBody>
          <a:bodyPr wrap="square" rtlCol="0">
            <a:spAutoFit/>
          </a:bodyPr>
          <a:lstStyle/>
          <a:p>
            <a:r>
              <a:rPr lang="en-US" b="1" dirty="0">
                <a:solidFill>
                  <a:srgbClr val="A5A5A5"/>
                </a:solidFill>
                <a:latin typeface="Candara" panose="020E0502030303020204" pitchFamily="34" charset="0"/>
              </a:rPr>
              <a:t>LOREM IPSUM</a:t>
            </a:r>
          </a:p>
          <a:p>
            <a:endParaRPr lang="en-US" sz="200" dirty="0">
              <a:solidFill>
                <a:schemeClr val="bg1"/>
              </a:solidFill>
              <a:latin typeface="Candara" panose="020E0502030303020204" pitchFamily="34" charset="0"/>
            </a:endParaRPr>
          </a:p>
          <a:p>
            <a:pPr defTabSz="1219170">
              <a:spcBef>
                <a:spcPct val="20000"/>
              </a:spcBef>
              <a:defRPr/>
            </a:pPr>
            <a:r>
              <a:rPr lang="en-US" sz="1300" dirty="0">
                <a:solidFill>
                  <a:schemeClr val="bg1"/>
                </a:solidFill>
              </a:rPr>
              <a:t>Detail your key points here that contribute to your overall topic. Whether it be a strong point, a resolution to an issue, contributing factor, etc.</a:t>
            </a:r>
          </a:p>
        </p:txBody>
      </p:sp>
      <p:sp>
        <p:nvSpPr>
          <p:cNvPr id="49" name="TextBox 48"/>
          <p:cNvSpPr txBox="1"/>
          <p:nvPr/>
        </p:nvSpPr>
        <p:spPr>
          <a:xfrm>
            <a:off x="9421040" y="3343989"/>
            <a:ext cx="2435256" cy="2200602"/>
          </a:xfrm>
          <a:prstGeom prst="rect">
            <a:avLst/>
          </a:prstGeom>
          <a:noFill/>
        </p:spPr>
        <p:txBody>
          <a:bodyPr wrap="square" rtlCol="0">
            <a:spAutoFit/>
          </a:bodyPr>
          <a:lstStyle/>
          <a:p>
            <a:r>
              <a:rPr lang="en-US" b="1" dirty="0">
                <a:solidFill>
                  <a:srgbClr val="ED7D31"/>
                </a:solidFill>
                <a:latin typeface="Candara" panose="020E0502030303020204" pitchFamily="34" charset="0"/>
              </a:rPr>
              <a:t>LOREM IPSUM</a:t>
            </a:r>
          </a:p>
          <a:p>
            <a:endParaRPr lang="en-US" sz="200" dirty="0">
              <a:solidFill>
                <a:schemeClr val="bg1"/>
              </a:solidFill>
              <a:latin typeface="Candara" panose="020E0502030303020204" pitchFamily="34" charset="0"/>
            </a:endParaRPr>
          </a:p>
          <a:p>
            <a:r>
              <a:rPr lang="en-US" sz="1300" dirty="0">
                <a:solidFill>
                  <a:schemeClr val="bg1"/>
                </a:solidFill>
              </a:rPr>
              <a:t>To change the image, right click anywhere within the image, then choose “format picture” from the drop down menu. Click the “fill” icon in the right screen, make sure the “picture” option is selected, then click the File button to browse and find your image.</a:t>
            </a:r>
          </a:p>
        </p:txBody>
      </p:sp>
    </p:spTree>
    <p:extLst>
      <p:ext uri="{BB962C8B-B14F-4D97-AF65-F5344CB8AC3E}">
        <p14:creationId xmlns:p14="http://schemas.microsoft.com/office/powerpoint/2010/main" val="29981627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42"/>
                                        </p:tgtEl>
                                        <p:attrNameLst>
                                          <p:attrName>style.visibility</p:attrName>
                                        </p:attrNameLst>
                                      </p:cBhvr>
                                      <p:to>
                                        <p:strVal val="visible"/>
                                      </p:to>
                                    </p:set>
                                    <p:animEffect transition="in" filter="wipe(left)">
                                      <p:cBhvr>
                                        <p:cTn id="7" dur="500"/>
                                        <p:tgtEl>
                                          <p:spTgt spid="42"/>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5"/>
                                        </p:tgtEl>
                                        <p:attrNameLst>
                                          <p:attrName>style.visibility</p:attrName>
                                        </p:attrNameLst>
                                      </p:cBhvr>
                                      <p:to>
                                        <p:strVal val="visible"/>
                                      </p:to>
                                    </p:set>
                                    <p:anim calcmode="lin" valueType="num">
                                      <p:cBhvr>
                                        <p:cTn id="11" dur="500" fill="hold"/>
                                        <p:tgtEl>
                                          <p:spTgt spid="5"/>
                                        </p:tgtEl>
                                        <p:attrNameLst>
                                          <p:attrName>ppt_w</p:attrName>
                                        </p:attrNameLst>
                                      </p:cBhvr>
                                      <p:tavLst>
                                        <p:tav tm="0">
                                          <p:val>
                                            <p:fltVal val="0"/>
                                          </p:val>
                                        </p:tav>
                                        <p:tav tm="100000">
                                          <p:val>
                                            <p:strVal val="#ppt_w"/>
                                          </p:val>
                                        </p:tav>
                                      </p:tavLst>
                                    </p:anim>
                                    <p:anim calcmode="lin" valueType="num">
                                      <p:cBhvr>
                                        <p:cTn id="12" dur="500" fill="hold"/>
                                        <p:tgtEl>
                                          <p:spTgt spid="5"/>
                                        </p:tgtEl>
                                        <p:attrNameLst>
                                          <p:attrName>ppt_h</p:attrName>
                                        </p:attrNameLst>
                                      </p:cBhvr>
                                      <p:tavLst>
                                        <p:tav tm="0">
                                          <p:val>
                                            <p:fltVal val="0"/>
                                          </p:val>
                                        </p:tav>
                                        <p:tav tm="100000">
                                          <p:val>
                                            <p:strVal val="#ppt_h"/>
                                          </p:val>
                                        </p:tav>
                                      </p:tavLst>
                                    </p:anim>
                                    <p:animEffect transition="in" filter="fade">
                                      <p:cBhvr>
                                        <p:cTn id="13" dur="500"/>
                                        <p:tgtEl>
                                          <p:spTgt spid="5"/>
                                        </p:tgtEl>
                                      </p:cBhvr>
                                    </p:animEffect>
                                  </p:childTnLst>
                                </p:cTn>
                              </p:par>
                            </p:childTnLst>
                          </p:cTn>
                        </p:par>
                        <p:par>
                          <p:cTn id="14" fill="hold">
                            <p:stCondLst>
                              <p:cond delay="1000"/>
                            </p:stCondLst>
                            <p:childTnLst>
                              <p:par>
                                <p:cTn id="15" presetID="53" presetClass="entr" presetSubtype="528" fill="hold" grpId="0" nodeType="afterEffect">
                                  <p:stCondLst>
                                    <p:cond delay="0"/>
                                  </p:stCondLst>
                                  <p:childTnLst>
                                    <p:set>
                                      <p:cBhvr>
                                        <p:cTn id="16" dur="1" fill="hold">
                                          <p:stCondLst>
                                            <p:cond delay="0"/>
                                          </p:stCondLst>
                                        </p:cTn>
                                        <p:tgtEl>
                                          <p:spTgt spid="46"/>
                                        </p:tgtEl>
                                        <p:attrNameLst>
                                          <p:attrName>style.visibility</p:attrName>
                                        </p:attrNameLst>
                                      </p:cBhvr>
                                      <p:to>
                                        <p:strVal val="visible"/>
                                      </p:to>
                                    </p:set>
                                    <p:anim calcmode="lin" valueType="num">
                                      <p:cBhvr>
                                        <p:cTn id="17" dur="500" fill="hold"/>
                                        <p:tgtEl>
                                          <p:spTgt spid="46"/>
                                        </p:tgtEl>
                                        <p:attrNameLst>
                                          <p:attrName>ppt_w</p:attrName>
                                        </p:attrNameLst>
                                      </p:cBhvr>
                                      <p:tavLst>
                                        <p:tav tm="0">
                                          <p:val>
                                            <p:fltVal val="0"/>
                                          </p:val>
                                        </p:tav>
                                        <p:tav tm="100000">
                                          <p:val>
                                            <p:strVal val="#ppt_w"/>
                                          </p:val>
                                        </p:tav>
                                      </p:tavLst>
                                    </p:anim>
                                    <p:anim calcmode="lin" valueType="num">
                                      <p:cBhvr>
                                        <p:cTn id="18" dur="500" fill="hold"/>
                                        <p:tgtEl>
                                          <p:spTgt spid="46"/>
                                        </p:tgtEl>
                                        <p:attrNameLst>
                                          <p:attrName>ppt_h</p:attrName>
                                        </p:attrNameLst>
                                      </p:cBhvr>
                                      <p:tavLst>
                                        <p:tav tm="0">
                                          <p:val>
                                            <p:fltVal val="0"/>
                                          </p:val>
                                        </p:tav>
                                        <p:tav tm="100000">
                                          <p:val>
                                            <p:strVal val="#ppt_h"/>
                                          </p:val>
                                        </p:tav>
                                      </p:tavLst>
                                    </p:anim>
                                    <p:animEffect transition="in" filter="fade">
                                      <p:cBhvr>
                                        <p:cTn id="19" dur="500"/>
                                        <p:tgtEl>
                                          <p:spTgt spid="46"/>
                                        </p:tgtEl>
                                      </p:cBhvr>
                                    </p:animEffect>
                                    <p:anim calcmode="lin" valueType="num">
                                      <p:cBhvr>
                                        <p:cTn id="20" dur="500" fill="hold"/>
                                        <p:tgtEl>
                                          <p:spTgt spid="46"/>
                                        </p:tgtEl>
                                        <p:attrNameLst>
                                          <p:attrName>ppt_x</p:attrName>
                                        </p:attrNameLst>
                                      </p:cBhvr>
                                      <p:tavLst>
                                        <p:tav tm="0">
                                          <p:val>
                                            <p:fltVal val="0.5"/>
                                          </p:val>
                                        </p:tav>
                                        <p:tav tm="100000">
                                          <p:val>
                                            <p:strVal val="#ppt_x"/>
                                          </p:val>
                                        </p:tav>
                                      </p:tavLst>
                                    </p:anim>
                                    <p:anim calcmode="lin" valueType="num">
                                      <p:cBhvr>
                                        <p:cTn id="21" dur="500" fill="hold"/>
                                        <p:tgtEl>
                                          <p:spTgt spid="46"/>
                                        </p:tgtEl>
                                        <p:attrNameLst>
                                          <p:attrName>ppt_y</p:attrName>
                                        </p:attrNameLst>
                                      </p:cBhvr>
                                      <p:tavLst>
                                        <p:tav tm="0">
                                          <p:val>
                                            <p:fltVal val="0.5"/>
                                          </p:val>
                                        </p:tav>
                                        <p:tav tm="100000">
                                          <p:val>
                                            <p:strVal val="#ppt_y"/>
                                          </p:val>
                                        </p:tav>
                                      </p:tavLst>
                                    </p:anim>
                                  </p:childTnLst>
                                </p:cTn>
                              </p:par>
                            </p:childTnLst>
                          </p:cTn>
                        </p:par>
                        <p:par>
                          <p:cTn id="22" fill="hold">
                            <p:stCondLst>
                              <p:cond delay="1500"/>
                            </p:stCondLst>
                            <p:childTnLst>
                              <p:par>
                                <p:cTn id="23" presetID="23" presetClass="entr" presetSubtype="16" fill="hold" grpId="0" nodeType="afterEffect">
                                  <p:stCondLst>
                                    <p:cond delay="0"/>
                                  </p:stCondLst>
                                  <p:childTnLst>
                                    <p:set>
                                      <p:cBhvr>
                                        <p:cTn id="24" dur="1" fill="hold">
                                          <p:stCondLst>
                                            <p:cond delay="0"/>
                                          </p:stCondLst>
                                        </p:cTn>
                                        <p:tgtEl>
                                          <p:spTgt spid="23"/>
                                        </p:tgtEl>
                                        <p:attrNameLst>
                                          <p:attrName>style.visibility</p:attrName>
                                        </p:attrNameLst>
                                      </p:cBhvr>
                                      <p:to>
                                        <p:strVal val="visible"/>
                                      </p:to>
                                    </p:set>
                                    <p:anim calcmode="lin" valueType="num">
                                      <p:cBhvr>
                                        <p:cTn id="25" dur="500" fill="hold"/>
                                        <p:tgtEl>
                                          <p:spTgt spid="23"/>
                                        </p:tgtEl>
                                        <p:attrNameLst>
                                          <p:attrName>ppt_w</p:attrName>
                                        </p:attrNameLst>
                                      </p:cBhvr>
                                      <p:tavLst>
                                        <p:tav tm="0">
                                          <p:val>
                                            <p:fltVal val="0"/>
                                          </p:val>
                                        </p:tav>
                                        <p:tav tm="100000">
                                          <p:val>
                                            <p:strVal val="#ppt_w"/>
                                          </p:val>
                                        </p:tav>
                                      </p:tavLst>
                                    </p:anim>
                                    <p:anim calcmode="lin" valueType="num">
                                      <p:cBhvr>
                                        <p:cTn id="26" dur="500" fill="hold"/>
                                        <p:tgtEl>
                                          <p:spTgt spid="23"/>
                                        </p:tgtEl>
                                        <p:attrNameLst>
                                          <p:attrName>ppt_h</p:attrName>
                                        </p:attrNameLst>
                                      </p:cBhvr>
                                      <p:tavLst>
                                        <p:tav tm="0">
                                          <p:val>
                                            <p:fltVal val="0"/>
                                          </p:val>
                                        </p:tav>
                                        <p:tav tm="100000">
                                          <p:val>
                                            <p:strVal val="#ppt_h"/>
                                          </p:val>
                                        </p:tav>
                                      </p:tavLst>
                                    </p:anim>
                                  </p:childTnLst>
                                </p:cTn>
                              </p:par>
                            </p:childTnLst>
                          </p:cTn>
                        </p:par>
                        <p:par>
                          <p:cTn id="27" fill="hold">
                            <p:stCondLst>
                              <p:cond delay="2000"/>
                            </p:stCondLst>
                            <p:childTnLst>
                              <p:par>
                                <p:cTn id="28" presetID="18" presetClass="entr" presetSubtype="6" fill="hold" nodeType="afterEffect">
                                  <p:stCondLst>
                                    <p:cond delay="0"/>
                                  </p:stCondLst>
                                  <p:childTnLst>
                                    <p:set>
                                      <p:cBhvr>
                                        <p:cTn id="29" dur="1" fill="hold">
                                          <p:stCondLst>
                                            <p:cond delay="0"/>
                                          </p:stCondLst>
                                        </p:cTn>
                                        <p:tgtEl>
                                          <p:spTgt spid="16"/>
                                        </p:tgtEl>
                                        <p:attrNameLst>
                                          <p:attrName>style.visibility</p:attrName>
                                        </p:attrNameLst>
                                      </p:cBhvr>
                                      <p:to>
                                        <p:strVal val="visible"/>
                                      </p:to>
                                    </p:set>
                                    <p:animEffect transition="in" filter="strips(downRight)">
                                      <p:cBhvr>
                                        <p:cTn id="30" dur="500"/>
                                        <p:tgtEl>
                                          <p:spTgt spid="16"/>
                                        </p:tgtEl>
                                      </p:cBhvr>
                                    </p:animEffect>
                                  </p:childTnLst>
                                </p:cTn>
                              </p:par>
                            </p:childTnLst>
                          </p:cTn>
                        </p:par>
                        <p:par>
                          <p:cTn id="31" fill="hold">
                            <p:stCondLst>
                              <p:cond delay="2500"/>
                            </p:stCondLst>
                            <p:childTnLst>
                              <p:par>
                                <p:cTn id="32" presetID="53" presetClass="entr" presetSubtype="528" fill="hold" grpId="0" nodeType="afterEffect">
                                  <p:stCondLst>
                                    <p:cond delay="0"/>
                                  </p:stCondLst>
                                  <p:childTnLst>
                                    <p:set>
                                      <p:cBhvr>
                                        <p:cTn id="33" dur="1" fill="hold">
                                          <p:stCondLst>
                                            <p:cond delay="0"/>
                                          </p:stCondLst>
                                        </p:cTn>
                                        <p:tgtEl>
                                          <p:spTgt spid="47"/>
                                        </p:tgtEl>
                                        <p:attrNameLst>
                                          <p:attrName>style.visibility</p:attrName>
                                        </p:attrNameLst>
                                      </p:cBhvr>
                                      <p:to>
                                        <p:strVal val="visible"/>
                                      </p:to>
                                    </p:set>
                                    <p:anim calcmode="lin" valueType="num">
                                      <p:cBhvr>
                                        <p:cTn id="34" dur="500" fill="hold"/>
                                        <p:tgtEl>
                                          <p:spTgt spid="47"/>
                                        </p:tgtEl>
                                        <p:attrNameLst>
                                          <p:attrName>ppt_w</p:attrName>
                                        </p:attrNameLst>
                                      </p:cBhvr>
                                      <p:tavLst>
                                        <p:tav tm="0">
                                          <p:val>
                                            <p:fltVal val="0"/>
                                          </p:val>
                                        </p:tav>
                                        <p:tav tm="100000">
                                          <p:val>
                                            <p:strVal val="#ppt_w"/>
                                          </p:val>
                                        </p:tav>
                                      </p:tavLst>
                                    </p:anim>
                                    <p:anim calcmode="lin" valueType="num">
                                      <p:cBhvr>
                                        <p:cTn id="35" dur="500" fill="hold"/>
                                        <p:tgtEl>
                                          <p:spTgt spid="47"/>
                                        </p:tgtEl>
                                        <p:attrNameLst>
                                          <p:attrName>ppt_h</p:attrName>
                                        </p:attrNameLst>
                                      </p:cBhvr>
                                      <p:tavLst>
                                        <p:tav tm="0">
                                          <p:val>
                                            <p:fltVal val="0"/>
                                          </p:val>
                                        </p:tav>
                                        <p:tav tm="100000">
                                          <p:val>
                                            <p:strVal val="#ppt_h"/>
                                          </p:val>
                                        </p:tav>
                                      </p:tavLst>
                                    </p:anim>
                                    <p:animEffect transition="in" filter="fade">
                                      <p:cBhvr>
                                        <p:cTn id="36" dur="500"/>
                                        <p:tgtEl>
                                          <p:spTgt spid="47"/>
                                        </p:tgtEl>
                                      </p:cBhvr>
                                    </p:animEffect>
                                    <p:anim calcmode="lin" valueType="num">
                                      <p:cBhvr>
                                        <p:cTn id="37" dur="500" fill="hold"/>
                                        <p:tgtEl>
                                          <p:spTgt spid="47"/>
                                        </p:tgtEl>
                                        <p:attrNameLst>
                                          <p:attrName>ppt_x</p:attrName>
                                        </p:attrNameLst>
                                      </p:cBhvr>
                                      <p:tavLst>
                                        <p:tav tm="0">
                                          <p:val>
                                            <p:fltVal val="0.5"/>
                                          </p:val>
                                        </p:tav>
                                        <p:tav tm="100000">
                                          <p:val>
                                            <p:strVal val="#ppt_x"/>
                                          </p:val>
                                        </p:tav>
                                      </p:tavLst>
                                    </p:anim>
                                    <p:anim calcmode="lin" valueType="num">
                                      <p:cBhvr>
                                        <p:cTn id="38" dur="500" fill="hold"/>
                                        <p:tgtEl>
                                          <p:spTgt spid="47"/>
                                        </p:tgtEl>
                                        <p:attrNameLst>
                                          <p:attrName>ppt_y</p:attrName>
                                        </p:attrNameLst>
                                      </p:cBhvr>
                                      <p:tavLst>
                                        <p:tav tm="0">
                                          <p:val>
                                            <p:fltVal val="0.5"/>
                                          </p:val>
                                        </p:tav>
                                        <p:tav tm="100000">
                                          <p:val>
                                            <p:strVal val="#ppt_y"/>
                                          </p:val>
                                        </p:tav>
                                      </p:tavLst>
                                    </p:anim>
                                  </p:childTnLst>
                                </p:cTn>
                              </p:par>
                            </p:childTnLst>
                          </p:cTn>
                        </p:par>
                        <p:par>
                          <p:cTn id="39" fill="hold">
                            <p:stCondLst>
                              <p:cond delay="3000"/>
                            </p:stCondLst>
                            <p:childTnLst>
                              <p:par>
                                <p:cTn id="40" presetID="23" presetClass="entr" presetSubtype="16" fill="hold" grpId="0" nodeType="afterEffect">
                                  <p:stCondLst>
                                    <p:cond delay="0"/>
                                  </p:stCondLst>
                                  <p:childTnLst>
                                    <p:set>
                                      <p:cBhvr>
                                        <p:cTn id="41" dur="1" fill="hold">
                                          <p:stCondLst>
                                            <p:cond delay="0"/>
                                          </p:stCondLst>
                                        </p:cTn>
                                        <p:tgtEl>
                                          <p:spTgt spid="24"/>
                                        </p:tgtEl>
                                        <p:attrNameLst>
                                          <p:attrName>style.visibility</p:attrName>
                                        </p:attrNameLst>
                                      </p:cBhvr>
                                      <p:to>
                                        <p:strVal val="visible"/>
                                      </p:to>
                                    </p:set>
                                    <p:anim calcmode="lin" valueType="num">
                                      <p:cBhvr>
                                        <p:cTn id="42" dur="500" fill="hold"/>
                                        <p:tgtEl>
                                          <p:spTgt spid="24"/>
                                        </p:tgtEl>
                                        <p:attrNameLst>
                                          <p:attrName>ppt_w</p:attrName>
                                        </p:attrNameLst>
                                      </p:cBhvr>
                                      <p:tavLst>
                                        <p:tav tm="0">
                                          <p:val>
                                            <p:fltVal val="0"/>
                                          </p:val>
                                        </p:tav>
                                        <p:tav tm="100000">
                                          <p:val>
                                            <p:strVal val="#ppt_w"/>
                                          </p:val>
                                        </p:tav>
                                      </p:tavLst>
                                    </p:anim>
                                    <p:anim calcmode="lin" valueType="num">
                                      <p:cBhvr>
                                        <p:cTn id="43" dur="500" fill="hold"/>
                                        <p:tgtEl>
                                          <p:spTgt spid="24"/>
                                        </p:tgtEl>
                                        <p:attrNameLst>
                                          <p:attrName>ppt_h</p:attrName>
                                        </p:attrNameLst>
                                      </p:cBhvr>
                                      <p:tavLst>
                                        <p:tav tm="0">
                                          <p:val>
                                            <p:fltVal val="0"/>
                                          </p:val>
                                        </p:tav>
                                        <p:tav tm="100000">
                                          <p:val>
                                            <p:strVal val="#ppt_h"/>
                                          </p:val>
                                        </p:tav>
                                      </p:tavLst>
                                    </p:anim>
                                  </p:childTnLst>
                                </p:cTn>
                              </p:par>
                            </p:childTnLst>
                          </p:cTn>
                        </p:par>
                        <p:par>
                          <p:cTn id="44" fill="hold">
                            <p:stCondLst>
                              <p:cond delay="3500"/>
                            </p:stCondLst>
                            <p:childTnLst>
                              <p:par>
                                <p:cTn id="45" presetID="22" presetClass="entr" presetSubtype="8" fill="hold" grpId="0" nodeType="afterEffect">
                                  <p:stCondLst>
                                    <p:cond delay="0"/>
                                  </p:stCondLst>
                                  <p:childTnLst>
                                    <p:set>
                                      <p:cBhvr>
                                        <p:cTn id="46" dur="1" fill="hold">
                                          <p:stCondLst>
                                            <p:cond delay="0"/>
                                          </p:stCondLst>
                                        </p:cTn>
                                        <p:tgtEl>
                                          <p:spTgt spid="21"/>
                                        </p:tgtEl>
                                        <p:attrNameLst>
                                          <p:attrName>style.visibility</p:attrName>
                                        </p:attrNameLst>
                                      </p:cBhvr>
                                      <p:to>
                                        <p:strVal val="visible"/>
                                      </p:to>
                                    </p:set>
                                    <p:animEffect transition="in" filter="wipe(left)">
                                      <p:cBhvr>
                                        <p:cTn id="47" dur="500"/>
                                        <p:tgtEl>
                                          <p:spTgt spid="21"/>
                                        </p:tgtEl>
                                      </p:cBhvr>
                                    </p:animEffect>
                                  </p:childTnLst>
                                </p:cTn>
                              </p:par>
                            </p:childTnLst>
                          </p:cTn>
                        </p:par>
                        <p:par>
                          <p:cTn id="48" fill="hold">
                            <p:stCondLst>
                              <p:cond delay="4000"/>
                            </p:stCondLst>
                            <p:childTnLst>
                              <p:par>
                                <p:cTn id="49" presetID="53" presetClass="entr" presetSubtype="528" fill="hold" grpId="0" nodeType="afterEffect">
                                  <p:stCondLst>
                                    <p:cond delay="0"/>
                                  </p:stCondLst>
                                  <p:childTnLst>
                                    <p:set>
                                      <p:cBhvr>
                                        <p:cTn id="50" dur="1" fill="hold">
                                          <p:stCondLst>
                                            <p:cond delay="0"/>
                                          </p:stCondLst>
                                        </p:cTn>
                                        <p:tgtEl>
                                          <p:spTgt spid="48"/>
                                        </p:tgtEl>
                                        <p:attrNameLst>
                                          <p:attrName>style.visibility</p:attrName>
                                        </p:attrNameLst>
                                      </p:cBhvr>
                                      <p:to>
                                        <p:strVal val="visible"/>
                                      </p:to>
                                    </p:set>
                                    <p:anim calcmode="lin" valueType="num">
                                      <p:cBhvr>
                                        <p:cTn id="51" dur="500" fill="hold"/>
                                        <p:tgtEl>
                                          <p:spTgt spid="48"/>
                                        </p:tgtEl>
                                        <p:attrNameLst>
                                          <p:attrName>ppt_w</p:attrName>
                                        </p:attrNameLst>
                                      </p:cBhvr>
                                      <p:tavLst>
                                        <p:tav tm="0">
                                          <p:val>
                                            <p:fltVal val="0"/>
                                          </p:val>
                                        </p:tav>
                                        <p:tav tm="100000">
                                          <p:val>
                                            <p:strVal val="#ppt_w"/>
                                          </p:val>
                                        </p:tav>
                                      </p:tavLst>
                                    </p:anim>
                                    <p:anim calcmode="lin" valueType="num">
                                      <p:cBhvr>
                                        <p:cTn id="52" dur="500" fill="hold"/>
                                        <p:tgtEl>
                                          <p:spTgt spid="48"/>
                                        </p:tgtEl>
                                        <p:attrNameLst>
                                          <p:attrName>ppt_h</p:attrName>
                                        </p:attrNameLst>
                                      </p:cBhvr>
                                      <p:tavLst>
                                        <p:tav tm="0">
                                          <p:val>
                                            <p:fltVal val="0"/>
                                          </p:val>
                                        </p:tav>
                                        <p:tav tm="100000">
                                          <p:val>
                                            <p:strVal val="#ppt_h"/>
                                          </p:val>
                                        </p:tav>
                                      </p:tavLst>
                                    </p:anim>
                                    <p:animEffect transition="in" filter="fade">
                                      <p:cBhvr>
                                        <p:cTn id="53" dur="500"/>
                                        <p:tgtEl>
                                          <p:spTgt spid="48"/>
                                        </p:tgtEl>
                                      </p:cBhvr>
                                    </p:animEffect>
                                    <p:anim calcmode="lin" valueType="num">
                                      <p:cBhvr>
                                        <p:cTn id="54" dur="500" fill="hold"/>
                                        <p:tgtEl>
                                          <p:spTgt spid="48"/>
                                        </p:tgtEl>
                                        <p:attrNameLst>
                                          <p:attrName>ppt_x</p:attrName>
                                        </p:attrNameLst>
                                      </p:cBhvr>
                                      <p:tavLst>
                                        <p:tav tm="0">
                                          <p:val>
                                            <p:fltVal val="0.5"/>
                                          </p:val>
                                        </p:tav>
                                        <p:tav tm="100000">
                                          <p:val>
                                            <p:strVal val="#ppt_x"/>
                                          </p:val>
                                        </p:tav>
                                      </p:tavLst>
                                    </p:anim>
                                    <p:anim calcmode="lin" valueType="num">
                                      <p:cBhvr>
                                        <p:cTn id="55" dur="500" fill="hold"/>
                                        <p:tgtEl>
                                          <p:spTgt spid="48"/>
                                        </p:tgtEl>
                                        <p:attrNameLst>
                                          <p:attrName>ppt_y</p:attrName>
                                        </p:attrNameLst>
                                      </p:cBhvr>
                                      <p:tavLst>
                                        <p:tav tm="0">
                                          <p:val>
                                            <p:fltVal val="0.5"/>
                                          </p:val>
                                        </p:tav>
                                        <p:tav tm="100000">
                                          <p:val>
                                            <p:strVal val="#ppt_y"/>
                                          </p:val>
                                        </p:tav>
                                      </p:tavLst>
                                    </p:anim>
                                  </p:childTnLst>
                                </p:cTn>
                              </p:par>
                            </p:childTnLst>
                          </p:cTn>
                        </p:par>
                        <p:par>
                          <p:cTn id="56" fill="hold">
                            <p:stCondLst>
                              <p:cond delay="4500"/>
                            </p:stCondLst>
                            <p:childTnLst>
                              <p:par>
                                <p:cTn id="57" presetID="23" presetClass="entr" presetSubtype="16" fill="hold" grpId="0" nodeType="afterEffect">
                                  <p:stCondLst>
                                    <p:cond delay="0"/>
                                  </p:stCondLst>
                                  <p:childTnLst>
                                    <p:set>
                                      <p:cBhvr>
                                        <p:cTn id="58" dur="1" fill="hold">
                                          <p:stCondLst>
                                            <p:cond delay="0"/>
                                          </p:stCondLst>
                                        </p:cTn>
                                        <p:tgtEl>
                                          <p:spTgt spid="25"/>
                                        </p:tgtEl>
                                        <p:attrNameLst>
                                          <p:attrName>style.visibility</p:attrName>
                                        </p:attrNameLst>
                                      </p:cBhvr>
                                      <p:to>
                                        <p:strVal val="visible"/>
                                      </p:to>
                                    </p:set>
                                    <p:anim calcmode="lin" valueType="num">
                                      <p:cBhvr>
                                        <p:cTn id="59" dur="500" fill="hold"/>
                                        <p:tgtEl>
                                          <p:spTgt spid="25"/>
                                        </p:tgtEl>
                                        <p:attrNameLst>
                                          <p:attrName>ppt_w</p:attrName>
                                        </p:attrNameLst>
                                      </p:cBhvr>
                                      <p:tavLst>
                                        <p:tav tm="0">
                                          <p:val>
                                            <p:fltVal val="0"/>
                                          </p:val>
                                        </p:tav>
                                        <p:tav tm="100000">
                                          <p:val>
                                            <p:strVal val="#ppt_w"/>
                                          </p:val>
                                        </p:tav>
                                      </p:tavLst>
                                    </p:anim>
                                    <p:anim calcmode="lin" valueType="num">
                                      <p:cBhvr>
                                        <p:cTn id="60" dur="500" fill="hold"/>
                                        <p:tgtEl>
                                          <p:spTgt spid="25"/>
                                        </p:tgtEl>
                                        <p:attrNameLst>
                                          <p:attrName>ppt_h</p:attrName>
                                        </p:attrNameLst>
                                      </p:cBhvr>
                                      <p:tavLst>
                                        <p:tav tm="0">
                                          <p:val>
                                            <p:fltVal val="0"/>
                                          </p:val>
                                        </p:tav>
                                        <p:tav tm="100000">
                                          <p:val>
                                            <p:strVal val="#ppt_h"/>
                                          </p:val>
                                        </p:tav>
                                      </p:tavLst>
                                    </p:anim>
                                  </p:childTnLst>
                                </p:cTn>
                              </p:par>
                            </p:childTnLst>
                          </p:cTn>
                        </p:par>
                        <p:par>
                          <p:cTn id="61" fill="hold">
                            <p:stCondLst>
                              <p:cond delay="5000"/>
                            </p:stCondLst>
                            <p:childTnLst>
                              <p:par>
                                <p:cTn id="62" presetID="18" presetClass="entr" presetSubtype="3" fill="hold" nodeType="afterEffect">
                                  <p:stCondLst>
                                    <p:cond delay="0"/>
                                  </p:stCondLst>
                                  <p:childTnLst>
                                    <p:set>
                                      <p:cBhvr>
                                        <p:cTn id="63" dur="1" fill="hold">
                                          <p:stCondLst>
                                            <p:cond delay="0"/>
                                          </p:stCondLst>
                                        </p:cTn>
                                        <p:tgtEl>
                                          <p:spTgt spid="22"/>
                                        </p:tgtEl>
                                        <p:attrNameLst>
                                          <p:attrName>style.visibility</p:attrName>
                                        </p:attrNameLst>
                                      </p:cBhvr>
                                      <p:to>
                                        <p:strVal val="visible"/>
                                      </p:to>
                                    </p:set>
                                    <p:animEffect transition="in" filter="strips(upRight)">
                                      <p:cBhvr>
                                        <p:cTn id="64" dur="500"/>
                                        <p:tgtEl>
                                          <p:spTgt spid="22"/>
                                        </p:tgtEl>
                                      </p:cBhvr>
                                    </p:animEffect>
                                  </p:childTnLst>
                                </p:cTn>
                              </p:par>
                            </p:childTnLst>
                          </p:cTn>
                        </p:par>
                        <p:par>
                          <p:cTn id="65" fill="hold">
                            <p:stCondLst>
                              <p:cond delay="5500"/>
                            </p:stCondLst>
                            <p:childTnLst>
                              <p:par>
                                <p:cTn id="66" presetID="22" presetClass="entr" presetSubtype="8" fill="hold" nodeType="afterEffect">
                                  <p:stCondLst>
                                    <p:cond delay="0"/>
                                  </p:stCondLst>
                                  <p:childTnLst>
                                    <p:set>
                                      <p:cBhvr>
                                        <p:cTn id="67" dur="1" fill="hold">
                                          <p:stCondLst>
                                            <p:cond delay="0"/>
                                          </p:stCondLst>
                                        </p:cTn>
                                        <p:tgtEl>
                                          <p:spTgt spid="44"/>
                                        </p:tgtEl>
                                        <p:attrNameLst>
                                          <p:attrName>style.visibility</p:attrName>
                                        </p:attrNameLst>
                                      </p:cBhvr>
                                      <p:to>
                                        <p:strVal val="visible"/>
                                      </p:to>
                                    </p:set>
                                    <p:animEffect transition="in" filter="wipe(left)">
                                      <p:cBhvr>
                                        <p:cTn id="68" dur="500"/>
                                        <p:tgtEl>
                                          <p:spTgt spid="44"/>
                                        </p:tgtEl>
                                      </p:cBhvr>
                                    </p:animEffect>
                                  </p:childTnLst>
                                </p:cTn>
                              </p:par>
                            </p:childTnLst>
                          </p:cTn>
                        </p:par>
                        <p:par>
                          <p:cTn id="69" fill="hold">
                            <p:stCondLst>
                              <p:cond delay="6000"/>
                            </p:stCondLst>
                            <p:childTnLst>
                              <p:par>
                                <p:cTn id="70" presetID="53" presetClass="entr" presetSubtype="528" fill="hold" grpId="0" nodeType="afterEffect">
                                  <p:stCondLst>
                                    <p:cond delay="0"/>
                                  </p:stCondLst>
                                  <p:childTnLst>
                                    <p:set>
                                      <p:cBhvr>
                                        <p:cTn id="71" dur="1" fill="hold">
                                          <p:stCondLst>
                                            <p:cond delay="0"/>
                                          </p:stCondLst>
                                        </p:cTn>
                                        <p:tgtEl>
                                          <p:spTgt spid="49"/>
                                        </p:tgtEl>
                                        <p:attrNameLst>
                                          <p:attrName>style.visibility</p:attrName>
                                        </p:attrNameLst>
                                      </p:cBhvr>
                                      <p:to>
                                        <p:strVal val="visible"/>
                                      </p:to>
                                    </p:set>
                                    <p:anim calcmode="lin" valueType="num">
                                      <p:cBhvr>
                                        <p:cTn id="72" dur="500" fill="hold"/>
                                        <p:tgtEl>
                                          <p:spTgt spid="49"/>
                                        </p:tgtEl>
                                        <p:attrNameLst>
                                          <p:attrName>ppt_w</p:attrName>
                                        </p:attrNameLst>
                                      </p:cBhvr>
                                      <p:tavLst>
                                        <p:tav tm="0">
                                          <p:val>
                                            <p:fltVal val="0"/>
                                          </p:val>
                                        </p:tav>
                                        <p:tav tm="100000">
                                          <p:val>
                                            <p:strVal val="#ppt_w"/>
                                          </p:val>
                                        </p:tav>
                                      </p:tavLst>
                                    </p:anim>
                                    <p:anim calcmode="lin" valueType="num">
                                      <p:cBhvr>
                                        <p:cTn id="73" dur="500" fill="hold"/>
                                        <p:tgtEl>
                                          <p:spTgt spid="49"/>
                                        </p:tgtEl>
                                        <p:attrNameLst>
                                          <p:attrName>ppt_h</p:attrName>
                                        </p:attrNameLst>
                                      </p:cBhvr>
                                      <p:tavLst>
                                        <p:tav tm="0">
                                          <p:val>
                                            <p:fltVal val="0"/>
                                          </p:val>
                                        </p:tav>
                                        <p:tav tm="100000">
                                          <p:val>
                                            <p:strVal val="#ppt_h"/>
                                          </p:val>
                                        </p:tav>
                                      </p:tavLst>
                                    </p:anim>
                                    <p:animEffect transition="in" filter="fade">
                                      <p:cBhvr>
                                        <p:cTn id="74" dur="500"/>
                                        <p:tgtEl>
                                          <p:spTgt spid="49"/>
                                        </p:tgtEl>
                                      </p:cBhvr>
                                    </p:animEffect>
                                    <p:anim calcmode="lin" valueType="num">
                                      <p:cBhvr>
                                        <p:cTn id="75" dur="500" fill="hold"/>
                                        <p:tgtEl>
                                          <p:spTgt spid="49"/>
                                        </p:tgtEl>
                                        <p:attrNameLst>
                                          <p:attrName>ppt_x</p:attrName>
                                        </p:attrNameLst>
                                      </p:cBhvr>
                                      <p:tavLst>
                                        <p:tav tm="0">
                                          <p:val>
                                            <p:fltVal val="0.5"/>
                                          </p:val>
                                        </p:tav>
                                        <p:tav tm="100000">
                                          <p:val>
                                            <p:strVal val="#ppt_x"/>
                                          </p:val>
                                        </p:tav>
                                      </p:tavLst>
                                    </p:anim>
                                    <p:anim calcmode="lin" valueType="num">
                                      <p:cBhvr>
                                        <p:cTn id="76" dur="500" fill="hold"/>
                                        <p:tgtEl>
                                          <p:spTgt spid="49"/>
                                        </p:tgtEl>
                                        <p:attrNameLst>
                                          <p:attrName>ppt_y</p:attrName>
                                        </p:attrNameLst>
                                      </p:cBhvr>
                                      <p:tavLst>
                                        <p:tav tm="0">
                                          <p:val>
                                            <p:fltVal val="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animBg="1"/>
      <p:bldP spid="23" grpId="0" animBg="1"/>
      <p:bldP spid="24" grpId="0" animBg="1"/>
      <p:bldP spid="25" grpId="0" animBg="1"/>
      <p:bldP spid="5" grpId="0" animBg="1"/>
      <p:bldP spid="46" grpId="0"/>
      <p:bldP spid="47" grpId="0"/>
      <p:bldP spid="48" grpId="0"/>
      <p:bldP spid="49" grpId="0"/>
    </p:bld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5000" b="-15000"/>
          </a:stretch>
        </a:blipFill>
        <a:effectLst/>
      </p:bgPr>
    </p:bg>
    <p:spTree>
      <p:nvGrpSpPr>
        <p:cNvPr id="1" name=""/>
        <p:cNvGrpSpPr/>
        <p:nvPr/>
      </p:nvGrpSpPr>
      <p:grpSpPr>
        <a:xfrm>
          <a:off x="0" y="0"/>
          <a:ext cx="0" cy="0"/>
          <a:chOff x="0" y="0"/>
          <a:chExt cx="0" cy="0"/>
        </a:xfrm>
      </p:grpSpPr>
      <p:sp>
        <p:nvSpPr>
          <p:cNvPr id="32" name="Rectangle 31"/>
          <p:cNvSpPr/>
          <p:nvPr/>
        </p:nvSpPr>
        <p:spPr>
          <a:xfrm>
            <a:off x="6455952" y="3636238"/>
            <a:ext cx="1479574" cy="1673721"/>
          </a:xfrm>
          <a:prstGeom prst="rect">
            <a:avLst/>
          </a:prstGeom>
          <a:blipFill>
            <a:blip r:embed="rId3"/>
            <a:stretch>
              <a:fillRect/>
            </a:stretch>
          </a:blipFill>
          <a:ln w="63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Freeform 11"/>
          <p:cNvSpPr/>
          <p:nvPr/>
        </p:nvSpPr>
        <p:spPr>
          <a:xfrm>
            <a:off x="3093478" y="1404652"/>
            <a:ext cx="3756160" cy="3640683"/>
          </a:xfrm>
          <a:custGeom>
            <a:avLst/>
            <a:gdLst>
              <a:gd name="connsiteX0" fmla="*/ 1905850 w 3756160"/>
              <a:gd name="connsiteY0" fmla="*/ 166975 h 3640683"/>
              <a:gd name="connsiteX1" fmla="*/ 342980 w 3756160"/>
              <a:gd name="connsiteY1" fmla="*/ 1454355 h 3640683"/>
              <a:gd name="connsiteX2" fmla="*/ 1100323 w 3756160"/>
              <a:gd name="connsiteY2" fmla="*/ 1454355 h 3640683"/>
              <a:gd name="connsiteX3" fmla="*/ 1100323 w 3756160"/>
              <a:gd name="connsiteY3" fmla="*/ 3184495 h 3640683"/>
              <a:gd name="connsiteX4" fmla="*/ 2714173 w 3756160"/>
              <a:gd name="connsiteY4" fmla="*/ 3184495 h 3640683"/>
              <a:gd name="connsiteX5" fmla="*/ 2714173 w 3756160"/>
              <a:gd name="connsiteY5" fmla="*/ 1454355 h 3640683"/>
              <a:gd name="connsiteX6" fmla="*/ 3456212 w 3756160"/>
              <a:gd name="connsiteY6" fmla="*/ 1454355 h 3640683"/>
              <a:gd name="connsiteX7" fmla="*/ 1885625 w 3756160"/>
              <a:gd name="connsiteY7" fmla="*/ 0 h 3640683"/>
              <a:gd name="connsiteX8" fmla="*/ 3756160 w 3756160"/>
              <a:gd name="connsiteY8" fmla="*/ 1553243 h 3640683"/>
              <a:gd name="connsiteX9" fmla="*/ 2860879 w 3756160"/>
              <a:gd name="connsiteY9" fmla="*/ 1553243 h 3640683"/>
              <a:gd name="connsiteX10" fmla="*/ 2860879 w 3756160"/>
              <a:gd name="connsiteY10" fmla="*/ 3640683 h 3640683"/>
              <a:gd name="connsiteX11" fmla="*/ 913745 w 3756160"/>
              <a:gd name="connsiteY11" fmla="*/ 3640683 h 3640683"/>
              <a:gd name="connsiteX12" fmla="*/ 913745 w 3756160"/>
              <a:gd name="connsiteY12" fmla="*/ 1553243 h 3640683"/>
              <a:gd name="connsiteX13" fmla="*/ 0 w 3756160"/>
              <a:gd name="connsiteY13" fmla="*/ 1553243 h 36406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3756160" h="3640683">
                <a:moveTo>
                  <a:pt x="1905850" y="166975"/>
                </a:moveTo>
                <a:lnTo>
                  <a:pt x="342980" y="1454355"/>
                </a:lnTo>
                <a:lnTo>
                  <a:pt x="1100323" y="1454355"/>
                </a:lnTo>
                <a:lnTo>
                  <a:pt x="1100323" y="3184495"/>
                </a:lnTo>
                <a:lnTo>
                  <a:pt x="2714173" y="3184495"/>
                </a:lnTo>
                <a:lnTo>
                  <a:pt x="2714173" y="1454355"/>
                </a:lnTo>
                <a:lnTo>
                  <a:pt x="3456212" y="1454355"/>
                </a:lnTo>
                <a:close/>
                <a:moveTo>
                  <a:pt x="1885625" y="0"/>
                </a:moveTo>
                <a:lnTo>
                  <a:pt x="3756160" y="1553243"/>
                </a:lnTo>
                <a:lnTo>
                  <a:pt x="2860879" y="1553243"/>
                </a:lnTo>
                <a:lnTo>
                  <a:pt x="2860879" y="3640683"/>
                </a:lnTo>
                <a:lnTo>
                  <a:pt x="913745" y="3640683"/>
                </a:lnTo>
                <a:lnTo>
                  <a:pt x="913745" y="1553243"/>
                </a:lnTo>
                <a:lnTo>
                  <a:pt x="0" y="1553243"/>
                </a:lnTo>
                <a:close/>
              </a:path>
            </a:pathLst>
          </a:custGeom>
          <a:solidFill>
            <a:srgbClr val="00B0F0"/>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lumMod val="85000"/>
                  </a:schemeClr>
                </a:solidFill>
                <a:latin typeface="Candara" panose="020E0502030303020204" pitchFamily="34" charset="0"/>
              </a:rPr>
              <a:t>Your Subtitle</a:t>
            </a:r>
          </a:p>
        </p:txBody>
      </p:sp>
      <p:sp>
        <p:nvSpPr>
          <p:cNvPr id="13" name="Freeform 12"/>
          <p:cNvSpPr/>
          <p:nvPr/>
        </p:nvSpPr>
        <p:spPr>
          <a:xfrm rot="10800000">
            <a:off x="5348247" y="3123915"/>
            <a:ext cx="3756160" cy="3640683"/>
          </a:xfrm>
          <a:custGeom>
            <a:avLst/>
            <a:gdLst>
              <a:gd name="connsiteX0" fmla="*/ 1905850 w 3756160"/>
              <a:gd name="connsiteY0" fmla="*/ 166975 h 3640683"/>
              <a:gd name="connsiteX1" fmla="*/ 342980 w 3756160"/>
              <a:gd name="connsiteY1" fmla="*/ 1454355 h 3640683"/>
              <a:gd name="connsiteX2" fmla="*/ 1100323 w 3756160"/>
              <a:gd name="connsiteY2" fmla="*/ 1454355 h 3640683"/>
              <a:gd name="connsiteX3" fmla="*/ 1100323 w 3756160"/>
              <a:gd name="connsiteY3" fmla="*/ 3184495 h 3640683"/>
              <a:gd name="connsiteX4" fmla="*/ 2714173 w 3756160"/>
              <a:gd name="connsiteY4" fmla="*/ 3184495 h 3640683"/>
              <a:gd name="connsiteX5" fmla="*/ 2714173 w 3756160"/>
              <a:gd name="connsiteY5" fmla="*/ 1454355 h 3640683"/>
              <a:gd name="connsiteX6" fmla="*/ 3456212 w 3756160"/>
              <a:gd name="connsiteY6" fmla="*/ 1454355 h 3640683"/>
              <a:gd name="connsiteX7" fmla="*/ 1885625 w 3756160"/>
              <a:gd name="connsiteY7" fmla="*/ 0 h 3640683"/>
              <a:gd name="connsiteX8" fmla="*/ 3756160 w 3756160"/>
              <a:gd name="connsiteY8" fmla="*/ 1553243 h 3640683"/>
              <a:gd name="connsiteX9" fmla="*/ 2860879 w 3756160"/>
              <a:gd name="connsiteY9" fmla="*/ 1553243 h 3640683"/>
              <a:gd name="connsiteX10" fmla="*/ 2860879 w 3756160"/>
              <a:gd name="connsiteY10" fmla="*/ 3640683 h 3640683"/>
              <a:gd name="connsiteX11" fmla="*/ 913745 w 3756160"/>
              <a:gd name="connsiteY11" fmla="*/ 3640683 h 3640683"/>
              <a:gd name="connsiteX12" fmla="*/ 913745 w 3756160"/>
              <a:gd name="connsiteY12" fmla="*/ 1553243 h 3640683"/>
              <a:gd name="connsiteX13" fmla="*/ 0 w 3756160"/>
              <a:gd name="connsiteY13" fmla="*/ 1553243 h 36406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3756160" h="3640683">
                <a:moveTo>
                  <a:pt x="1905850" y="166975"/>
                </a:moveTo>
                <a:lnTo>
                  <a:pt x="342980" y="1454355"/>
                </a:lnTo>
                <a:lnTo>
                  <a:pt x="1100323" y="1454355"/>
                </a:lnTo>
                <a:lnTo>
                  <a:pt x="1100323" y="3184495"/>
                </a:lnTo>
                <a:lnTo>
                  <a:pt x="2714173" y="3184495"/>
                </a:lnTo>
                <a:lnTo>
                  <a:pt x="2714173" y="1454355"/>
                </a:lnTo>
                <a:lnTo>
                  <a:pt x="3456212" y="1454355"/>
                </a:lnTo>
                <a:close/>
                <a:moveTo>
                  <a:pt x="1885625" y="0"/>
                </a:moveTo>
                <a:lnTo>
                  <a:pt x="3756160" y="1553243"/>
                </a:lnTo>
                <a:lnTo>
                  <a:pt x="2860879" y="1553243"/>
                </a:lnTo>
                <a:lnTo>
                  <a:pt x="2860879" y="3640683"/>
                </a:lnTo>
                <a:lnTo>
                  <a:pt x="913745" y="3640683"/>
                </a:lnTo>
                <a:lnTo>
                  <a:pt x="913745" y="1553243"/>
                </a:lnTo>
                <a:lnTo>
                  <a:pt x="0" y="1553243"/>
                </a:lnTo>
                <a:close/>
              </a:path>
            </a:pathLst>
          </a:custGeom>
          <a:solidFill>
            <a:srgbClr val="ED7D3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Freeform 18"/>
          <p:cNvSpPr/>
          <p:nvPr/>
        </p:nvSpPr>
        <p:spPr>
          <a:xfrm rot="19260000">
            <a:off x="-461048" y="4361703"/>
            <a:ext cx="3690800" cy="158244"/>
          </a:xfrm>
          <a:custGeom>
            <a:avLst/>
            <a:gdLst>
              <a:gd name="connsiteX0" fmla="*/ 3495385 w 3690800"/>
              <a:gd name="connsiteY0" fmla="*/ 0 h 158244"/>
              <a:gd name="connsiteX1" fmla="*/ 3690800 w 3690800"/>
              <a:gd name="connsiteY1" fmla="*/ 158244 h 158244"/>
              <a:gd name="connsiteX2" fmla="*/ 0 w 3690800"/>
              <a:gd name="connsiteY2" fmla="*/ 158244 h 158244"/>
              <a:gd name="connsiteX3" fmla="*/ 128143 w 3690800"/>
              <a:gd name="connsiteY3" fmla="*/ 0 h 158244"/>
            </a:gdLst>
            <a:ahLst/>
            <a:cxnLst>
              <a:cxn ang="0">
                <a:pos x="connsiteX0" y="connsiteY0"/>
              </a:cxn>
              <a:cxn ang="0">
                <a:pos x="connsiteX1" y="connsiteY1"/>
              </a:cxn>
              <a:cxn ang="0">
                <a:pos x="connsiteX2" y="connsiteY2"/>
              </a:cxn>
              <a:cxn ang="0">
                <a:pos x="connsiteX3" y="connsiteY3"/>
              </a:cxn>
            </a:cxnLst>
            <a:rect l="l" t="t" r="r" b="b"/>
            <a:pathLst>
              <a:path w="3690800" h="158244">
                <a:moveTo>
                  <a:pt x="3495385" y="0"/>
                </a:moveTo>
                <a:lnTo>
                  <a:pt x="3690800" y="158244"/>
                </a:lnTo>
                <a:lnTo>
                  <a:pt x="0" y="158244"/>
                </a:lnTo>
                <a:lnTo>
                  <a:pt x="128143" y="0"/>
                </a:lnTo>
                <a:close/>
              </a:path>
            </a:pathLst>
          </a:custGeom>
          <a:solidFill>
            <a:srgbClr val="00B0F0"/>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Freeform 20"/>
          <p:cNvSpPr/>
          <p:nvPr/>
        </p:nvSpPr>
        <p:spPr>
          <a:xfrm rot="19260000">
            <a:off x="9039467" y="3615852"/>
            <a:ext cx="3603899" cy="158244"/>
          </a:xfrm>
          <a:custGeom>
            <a:avLst/>
            <a:gdLst>
              <a:gd name="connsiteX0" fmla="*/ 3603899 w 3603899"/>
              <a:gd name="connsiteY0" fmla="*/ 0 h 158244"/>
              <a:gd name="connsiteX1" fmla="*/ 3475756 w 3603899"/>
              <a:gd name="connsiteY1" fmla="*/ 158244 h 158244"/>
              <a:gd name="connsiteX2" fmla="*/ 195415 w 3603899"/>
              <a:gd name="connsiteY2" fmla="*/ 158244 h 158244"/>
              <a:gd name="connsiteX3" fmla="*/ 0 w 3603899"/>
              <a:gd name="connsiteY3" fmla="*/ 0 h 158244"/>
            </a:gdLst>
            <a:ahLst/>
            <a:cxnLst>
              <a:cxn ang="0">
                <a:pos x="connsiteX0" y="connsiteY0"/>
              </a:cxn>
              <a:cxn ang="0">
                <a:pos x="connsiteX1" y="connsiteY1"/>
              </a:cxn>
              <a:cxn ang="0">
                <a:pos x="connsiteX2" y="connsiteY2"/>
              </a:cxn>
              <a:cxn ang="0">
                <a:pos x="connsiteX3" y="connsiteY3"/>
              </a:cxn>
            </a:cxnLst>
            <a:rect l="l" t="t" r="r" b="b"/>
            <a:pathLst>
              <a:path w="3603899" h="158244">
                <a:moveTo>
                  <a:pt x="3603899" y="0"/>
                </a:moveTo>
                <a:lnTo>
                  <a:pt x="3475756" y="158244"/>
                </a:lnTo>
                <a:lnTo>
                  <a:pt x="195415" y="158244"/>
                </a:lnTo>
                <a:lnTo>
                  <a:pt x="0" y="0"/>
                </a:lnTo>
                <a:close/>
              </a:path>
            </a:pathLst>
          </a:custGeom>
          <a:solidFill>
            <a:srgbClr val="ED7D3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Oval 23"/>
          <p:cNvSpPr>
            <a:spLocks noChangeAspect="1"/>
          </p:cNvSpPr>
          <p:nvPr/>
        </p:nvSpPr>
        <p:spPr>
          <a:xfrm>
            <a:off x="7860034" y="3891419"/>
            <a:ext cx="731520" cy="731520"/>
          </a:xfrm>
          <a:prstGeom prst="ellipse">
            <a:avLst/>
          </a:prstGeom>
          <a:solidFill>
            <a:schemeClr val="tx1"/>
          </a:solidFill>
          <a:ln w="38100">
            <a:solidFill>
              <a:srgbClr val="ED7D3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200" dirty="0">
                <a:latin typeface="Lato"/>
              </a:rPr>
              <a:t>02</a:t>
            </a:r>
          </a:p>
        </p:txBody>
      </p:sp>
      <p:sp>
        <p:nvSpPr>
          <p:cNvPr id="25" name="TextBox 24"/>
          <p:cNvSpPr txBox="1"/>
          <p:nvPr/>
        </p:nvSpPr>
        <p:spPr>
          <a:xfrm>
            <a:off x="1163624" y="4321725"/>
            <a:ext cx="2743200" cy="2757678"/>
          </a:xfrm>
          <a:prstGeom prst="rect">
            <a:avLst/>
          </a:prstGeom>
          <a:noFill/>
        </p:spPr>
        <p:txBody>
          <a:bodyPr wrap="square" rtlCol="0">
            <a:spAutoFit/>
          </a:bodyPr>
          <a:lstStyle/>
          <a:p>
            <a:pPr algn="r" defTabSz="1219170">
              <a:spcBef>
                <a:spcPct val="20000"/>
              </a:spcBef>
              <a:defRPr/>
            </a:pPr>
            <a:r>
              <a:rPr lang="en-US" sz="1600" b="1" dirty="0">
                <a:solidFill>
                  <a:schemeClr val="bg1"/>
                </a:solidFill>
              </a:rPr>
              <a:t>   </a:t>
            </a:r>
            <a:r>
              <a:rPr lang="en-US" b="1" dirty="0">
                <a:solidFill>
                  <a:schemeClr val="bg1"/>
                </a:solidFill>
                <a:latin typeface="Candara" panose="020E0502030303020204" pitchFamily="34" charset="0"/>
              </a:rPr>
              <a:t>TOPIC/POINT</a:t>
            </a:r>
          </a:p>
          <a:p>
            <a:pPr defTabSz="1219170">
              <a:spcBef>
                <a:spcPct val="20000"/>
              </a:spcBef>
              <a:defRPr/>
            </a:pPr>
            <a:endParaRPr lang="en-US" sz="800" b="1" dirty="0">
              <a:solidFill>
                <a:srgbClr val="00B0F0"/>
              </a:solidFill>
            </a:endParaRPr>
          </a:p>
          <a:p>
            <a:pPr algn="r"/>
            <a:r>
              <a:rPr lang="en-US" sz="1300" dirty="0">
                <a:solidFill>
                  <a:schemeClr val="bg1">
                    <a:lumMod val="95000"/>
                  </a:schemeClr>
                </a:solidFill>
              </a:rPr>
              <a:t>This slide works great for comparing positives &amp; negatives for your topic/argument. </a:t>
            </a:r>
            <a:r>
              <a:rPr lang="en-US" sz="1300" dirty="0">
                <a:solidFill>
                  <a:schemeClr val="bg1"/>
                </a:solidFill>
              </a:rPr>
              <a:t>To change the images, right click anywhere within the image, then choose “format picture” from the drop down menu. Click the “fill” icon in the right screen, make sure the “picture” option is selected, then click the File button to browse and find your image.</a:t>
            </a:r>
          </a:p>
          <a:p>
            <a:pPr defTabSz="1219170">
              <a:spcBef>
                <a:spcPct val="20000"/>
              </a:spcBef>
              <a:defRPr/>
            </a:pPr>
            <a:endParaRPr lang="en-US" sz="1300" dirty="0">
              <a:solidFill>
                <a:schemeClr val="bg1">
                  <a:lumMod val="95000"/>
                </a:schemeClr>
              </a:solidFill>
            </a:endParaRPr>
          </a:p>
        </p:txBody>
      </p:sp>
      <p:sp>
        <p:nvSpPr>
          <p:cNvPr id="26" name="TextBox 25"/>
          <p:cNvSpPr txBox="1"/>
          <p:nvPr/>
        </p:nvSpPr>
        <p:spPr>
          <a:xfrm>
            <a:off x="8269605" y="1243106"/>
            <a:ext cx="2743200" cy="2517612"/>
          </a:xfrm>
          <a:prstGeom prst="rect">
            <a:avLst/>
          </a:prstGeom>
          <a:noFill/>
        </p:spPr>
        <p:txBody>
          <a:bodyPr wrap="square" rtlCol="0">
            <a:spAutoFit/>
          </a:bodyPr>
          <a:lstStyle/>
          <a:p>
            <a:pPr defTabSz="1219170">
              <a:spcBef>
                <a:spcPct val="20000"/>
              </a:spcBef>
              <a:defRPr/>
            </a:pPr>
            <a:r>
              <a:rPr lang="en-US" b="1" dirty="0">
                <a:solidFill>
                  <a:schemeClr val="bg1"/>
                </a:solidFill>
                <a:latin typeface="Candara" panose="020E0502030303020204" pitchFamily="34" charset="0"/>
              </a:rPr>
              <a:t>TOPIC/POINT</a:t>
            </a:r>
          </a:p>
          <a:p>
            <a:pPr defTabSz="1219170">
              <a:spcBef>
                <a:spcPct val="20000"/>
              </a:spcBef>
              <a:defRPr/>
            </a:pPr>
            <a:endParaRPr lang="en-US" sz="800" b="1" dirty="0">
              <a:solidFill>
                <a:srgbClr val="00B0F0"/>
              </a:solidFill>
            </a:endParaRPr>
          </a:p>
          <a:p>
            <a:r>
              <a:rPr lang="en-US" sz="1300" dirty="0">
                <a:solidFill>
                  <a:schemeClr val="bg1">
                    <a:lumMod val="95000"/>
                  </a:schemeClr>
                </a:solidFill>
              </a:rPr>
              <a:t>This slide works great for comparing positives &amp; negatives for your topic/argument. </a:t>
            </a:r>
            <a:r>
              <a:rPr lang="en-US" sz="1300" dirty="0">
                <a:solidFill>
                  <a:schemeClr val="bg1"/>
                </a:solidFill>
              </a:rPr>
              <a:t>To change the images, right click anywhere within the image, then choose “format picture” from the drop down menu. Click the “fill” icon in the right screen, make sure the “picture” option is selected, then click the File button to browse and find your image.</a:t>
            </a:r>
          </a:p>
        </p:txBody>
      </p:sp>
      <p:sp>
        <p:nvSpPr>
          <p:cNvPr id="28" name="Rectangle 27"/>
          <p:cNvSpPr/>
          <p:nvPr/>
        </p:nvSpPr>
        <p:spPr>
          <a:xfrm>
            <a:off x="4262359" y="2861534"/>
            <a:ext cx="1479574" cy="1673721"/>
          </a:xfrm>
          <a:prstGeom prst="rect">
            <a:avLst/>
          </a:prstGeom>
          <a:blipFill>
            <a:blip r:embed="rId4"/>
            <a:stretch>
              <a:fillRect/>
            </a:stretch>
          </a:blipFill>
          <a:ln w="63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Oval 22"/>
          <p:cNvSpPr>
            <a:spLocks noChangeAspect="1"/>
          </p:cNvSpPr>
          <p:nvPr/>
        </p:nvSpPr>
        <p:spPr>
          <a:xfrm>
            <a:off x="3629915" y="3590205"/>
            <a:ext cx="731520" cy="731520"/>
          </a:xfrm>
          <a:prstGeom prst="ellipse">
            <a:avLst/>
          </a:prstGeom>
          <a:solidFill>
            <a:schemeClr val="tx1"/>
          </a:solidFill>
          <a:ln w="38100">
            <a:solidFill>
              <a:srgbClr val="00B0F0"/>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200" dirty="0">
                <a:latin typeface="Lato"/>
              </a:rPr>
              <a:t>01</a:t>
            </a:r>
          </a:p>
        </p:txBody>
      </p:sp>
    </p:spTree>
    <p:extLst>
      <p:ext uri="{BB962C8B-B14F-4D97-AF65-F5344CB8AC3E}">
        <p14:creationId xmlns:p14="http://schemas.microsoft.com/office/powerpoint/2010/main" val="25702740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2" presetClass="entr" presetSubtype="4" fill="hold" grpId="0" nodeType="afterEffect">
                                  <p:stCondLst>
                                    <p:cond delay="0"/>
                                  </p:stCondLst>
                                  <p:childTnLst>
                                    <p:set>
                                      <p:cBhvr>
                                        <p:cTn id="10" dur="1" fill="hold">
                                          <p:stCondLst>
                                            <p:cond delay="0"/>
                                          </p:stCondLst>
                                        </p:cTn>
                                        <p:tgtEl>
                                          <p:spTgt spid="12"/>
                                        </p:tgtEl>
                                        <p:attrNameLst>
                                          <p:attrName>style.visibility</p:attrName>
                                        </p:attrNameLst>
                                      </p:cBhvr>
                                      <p:to>
                                        <p:strVal val="visible"/>
                                      </p:to>
                                    </p:set>
                                    <p:anim calcmode="lin" valueType="num">
                                      <p:cBhvr additive="base">
                                        <p:cTn id="11" dur="1000" fill="hold"/>
                                        <p:tgtEl>
                                          <p:spTgt spid="12"/>
                                        </p:tgtEl>
                                        <p:attrNameLst>
                                          <p:attrName>ppt_x</p:attrName>
                                        </p:attrNameLst>
                                      </p:cBhvr>
                                      <p:tavLst>
                                        <p:tav tm="0">
                                          <p:val>
                                            <p:strVal val="#ppt_x"/>
                                          </p:val>
                                        </p:tav>
                                        <p:tav tm="100000">
                                          <p:val>
                                            <p:strVal val="#ppt_x"/>
                                          </p:val>
                                        </p:tav>
                                      </p:tavLst>
                                    </p:anim>
                                    <p:anim calcmode="lin" valueType="num">
                                      <p:cBhvr additive="base">
                                        <p:cTn id="12" dur="1000" fill="hold"/>
                                        <p:tgtEl>
                                          <p:spTgt spid="12"/>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19"/>
                                        </p:tgtEl>
                                        <p:attrNameLst>
                                          <p:attrName>style.visibility</p:attrName>
                                        </p:attrNameLst>
                                      </p:cBhvr>
                                      <p:to>
                                        <p:strVal val="visible"/>
                                      </p:to>
                                    </p:set>
                                    <p:anim calcmode="lin" valueType="num">
                                      <p:cBhvr additive="base">
                                        <p:cTn id="15" dur="1000" fill="hold"/>
                                        <p:tgtEl>
                                          <p:spTgt spid="19"/>
                                        </p:tgtEl>
                                        <p:attrNameLst>
                                          <p:attrName>ppt_x</p:attrName>
                                        </p:attrNameLst>
                                      </p:cBhvr>
                                      <p:tavLst>
                                        <p:tav tm="0">
                                          <p:val>
                                            <p:strVal val="#ppt_x"/>
                                          </p:val>
                                        </p:tav>
                                        <p:tav tm="100000">
                                          <p:val>
                                            <p:strVal val="#ppt_x"/>
                                          </p:val>
                                        </p:tav>
                                      </p:tavLst>
                                    </p:anim>
                                    <p:anim calcmode="lin" valueType="num">
                                      <p:cBhvr additive="base">
                                        <p:cTn id="16" dur="1000" fill="hold"/>
                                        <p:tgtEl>
                                          <p:spTgt spid="19"/>
                                        </p:tgtEl>
                                        <p:attrNameLst>
                                          <p:attrName>ppt_y</p:attrName>
                                        </p:attrNameLst>
                                      </p:cBhvr>
                                      <p:tavLst>
                                        <p:tav tm="0">
                                          <p:val>
                                            <p:strVal val="1+#ppt_h/2"/>
                                          </p:val>
                                        </p:tav>
                                        <p:tav tm="100000">
                                          <p:val>
                                            <p:strVal val="#ppt_y"/>
                                          </p:val>
                                        </p:tav>
                                      </p:tavLst>
                                    </p:anim>
                                  </p:childTnLst>
                                </p:cTn>
                              </p:par>
                            </p:childTnLst>
                          </p:cTn>
                        </p:par>
                        <p:par>
                          <p:cTn id="17" fill="hold">
                            <p:stCondLst>
                              <p:cond delay="1500"/>
                            </p:stCondLst>
                            <p:childTnLst>
                              <p:par>
                                <p:cTn id="18" presetID="22" presetClass="entr" presetSubtype="4" fill="hold" grpId="0" nodeType="afterEffect">
                                  <p:stCondLst>
                                    <p:cond delay="0"/>
                                  </p:stCondLst>
                                  <p:childTnLst>
                                    <p:set>
                                      <p:cBhvr>
                                        <p:cTn id="19" dur="1" fill="hold">
                                          <p:stCondLst>
                                            <p:cond delay="0"/>
                                          </p:stCondLst>
                                        </p:cTn>
                                        <p:tgtEl>
                                          <p:spTgt spid="28"/>
                                        </p:tgtEl>
                                        <p:attrNameLst>
                                          <p:attrName>style.visibility</p:attrName>
                                        </p:attrNameLst>
                                      </p:cBhvr>
                                      <p:to>
                                        <p:strVal val="visible"/>
                                      </p:to>
                                    </p:set>
                                    <p:animEffect transition="in" filter="wipe(down)">
                                      <p:cBhvr>
                                        <p:cTn id="20" dur="500"/>
                                        <p:tgtEl>
                                          <p:spTgt spid="28"/>
                                        </p:tgtEl>
                                      </p:cBhvr>
                                    </p:animEffect>
                                  </p:childTnLst>
                                </p:cTn>
                              </p:par>
                            </p:childTnLst>
                          </p:cTn>
                        </p:par>
                        <p:par>
                          <p:cTn id="21" fill="hold">
                            <p:stCondLst>
                              <p:cond delay="2000"/>
                            </p:stCondLst>
                            <p:childTnLst>
                              <p:par>
                                <p:cTn id="22" presetID="53" presetClass="entr" presetSubtype="16" fill="hold" grpId="0" nodeType="afterEffect">
                                  <p:stCondLst>
                                    <p:cond delay="0"/>
                                  </p:stCondLst>
                                  <p:childTnLst>
                                    <p:set>
                                      <p:cBhvr>
                                        <p:cTn id="23" dur="1" fill="hold">
                                          <p:stCondLst>
                                            <p:cond delay="0"/>
                                          </p:stCondLst>
                                        </p:cTn>
                                        <p:tgtEl>
                                          <p:spTgt spid="23"/>
                                        </p:tgtEl>
                                        <p:attrNameLst>
                                          <p:attrName>style.visibility</p:attrName>
                                        </p:attrNameLst>
                                      </p:cBhvr>
                                      <p:to>
                                        <p:strVal val="visible"/>
                                      </p:to>
                                    </p:set>
                                    <p:anim calcmode="lin" valueType="num">
                                      <p:cBhvr>
                                        <p:cTn id="24" dur="500" fill="hold"/>
                                        <p:tgtEl>
                                          <p:spTgt spid="23"/>
                                        </p:tgtEl>
                                        <p:attrNameLst>
                                          <p:attrName>ppt_w</p:attrName>
                                        </p:attrNameLst>
                                      </p:cBhvr>
                                      <p:tavLst>
                                        <p:tav tm="0">
                                          <p:val>
                                            <p:fltVal val="0"/>
                                          </p:val>
                                        </p:tav>
                                        <p:tav tm="100000">
                                          <p:val>
                                            <p:strVal val="#ppt_w"/>
                                          </p:val>
                                        </p:tav>
                                      </p:tavLst>
                                    </p:anim>
                                    <p:anim calcmode="lin" valueType="num">
                                      <p:cBhvr>
                                        <p:cTn id="25" dur="500" fill="hold"/>
                                        <p:tgtEl>
                                          <p:spTgt spid="23"/>
                                        </p:tgtEl>
                                        <p:attrNameLst>
                                          <p:attrName>ppt_h</p:attrName>
                                        </p:attrNameLst>
                                      </p:cBhvr>
                                      <p:tavLst>
                                        <p:tav tm="0">
                                          <p:val>
                                            <p:fltVal val="0"/>
                                          </p:val>
                                        </p:tav>
                                        <p:tav tm="100000">
                                          <p:val>
                                            <p:strVal val="#ppt_h"/>
                                          </p:val>
                                        </p:tav>
                                      </p:tavLst>
                                    </p:anim>
                                    <p:animEffect transition="in" filter="fade">
                                      <p:cBhvr>
                                        <p:cTn id="26" dur="500"/>
                                        <p:tgtEl>
                                          <p:spTgt spid="23"/>
                                        </p:tgtEl>
                                      </p:cBhvr>
                                    </p:animEffect>
                                  </p:childTnLst>
                                </p:cTn>
                              </p:par>
                            </p:childTnLst>
                          </p:cTn>
                        </p:par>
                        <p:par>
                          <p:cTn id="27" fill="hold">
                            <p:stCondLst>
                              <p:cond delay="2500"/>
                            </p:stCondLst>
                            <p:childTnLst>
                              <p:par>
                                <p:cTn id="28" presetID="42" presetClass="entr" presetSubtype="0" fill="hold" grpId="0" nodeType="afterEffect">
                                  <p:stCondLst>
                                    <p:cond delay="0"/>
                                  </p:stCondLst>
                                  <p:childTnLst>
                                    <p:set>
                                      <p:cBhvr>
                                        <p:cTn id="29" dur="1" fill="hold">
                                          <p:stCondLst>
                                            <p:cond delay="0"/>
                                          </p:stCondLst>
                                        </p:cTn>
                                        <p:tgtEl>
                                          <p:spTgt spid="25"/>
                                        </p:tgtEl>
                                        <p:attrNameLst>
                                          <p:attrName>style.visibility</p:attrName>
                                        </p:attrNameLst>
                                      </p:cBhvr>
                                      <p:to>
                                        <p:strVal val="visible"/>
                                      </p:to>
                                    </p:set>
                                    <p:animEffect transition="in" filter="fade">
                                      <p:cBhvr>
                                        <p:cTn id="30" dur="1000"/>
                                        <p:tgtEl>
                                          <p:spTgt spid="25"/>
                                        </p:tgtEl>
                                      </p:cBhvr>
                                    </p:animEffect>
                                    <p:anim calcmode="lin" valueType="num">
                                      <p:cBhvr>
                                        <p:cTn id="31" dur="1000" fill="hold"/>
                                        <p:tgtEl>
                                          <p:spTgt spid="25"/>
                                        </p:tgtEl>
                                        <p:attrNameLst>
                                          <p:attrName>ppt_x</p:attrName>
                                        </p:attrNameLst>
                                      </p:cBhvr>
                                      <p:tavLst>
                                        <p:tav tm="0">
                                          <p:val>
                                            <p:strVal val="#ppt_x"/>
                                          </p:val>
                                        </p:tav>
                                        <p:tav tm="100000">
                                          <p:val>
                                            <p:strVal val="#ppt_x"/>
                                          </p:val>
                                        </p:tav>
                                      </p:tavLst>
                                    </p:anim>
                                    <p:anim calcmode="lin" valueType="num">
                                      <p:cBhvr>
                                        <p:cTn id="32" dur="1000" fill="hold"/>
                                        <p:tgtEl>
                                          <p:spTgt spid="25"/>
                                        </p:tgtEl>
                                        <p:attrNameLst>
                                          <p:attrName>ppt_y</p:attrName>
                                        </p:attrNameLst>
                                      </p:cBhvr>
                                      <p:tavLst>
                                        <p:tav tm="0">
                                          <p:val>
                                            <p:strVal val="#ppt_y+.1"/>
                                          </p:val>
                                        </p:tav>
                                        <p:tav tm="100000">
                                          <p:val>
                                            <p:strVal val="#ppt_y"/>
                                          </p:val>
                                        </p:tav>
                                      </p:tavLst>
                                    </p:anim>
                                  </p:childTnLst>
                                </p:cTn>
                              </p:par>
                            </p:childTnLst>
                          </p:cTn>
                        </p:par>
                        <p:par>
                          <p:cTn id="33" fill="hold">
                            <p:stCondLst>
                              <p:cond delay="3500"/>
                            </p:stCondLst>
                            <p:childTnLst>
                              <p:par>
                                <p:cTn id="34" presetID="2" presetClass="entr" presetSubtype="1" fill="hold" grpId="0" nodeType="afterEffect">
                                  <p:stCondLst>
                                    <p:cond delay="0"/>
                                  </p:stCondLst>
                                  <p:childTnLst>
                                    <p:set>
                                      <p:cBhvr>
                                        <p:cTn id="35" dur="1" fill="hold">
                                          <p:stCondLst>
                                            <p:cond delay="0"/>
                                          </p:stCondLst>
                                        </p:cTn>
                                        <p:tgtEl>
                                          <p:spTgt spid="13"/>
                                        </p:tgtEl>
                                        <p:attrNameLst>
                                          <p:attrName>style.visibility</p:attrName>
                                        </p:attrNameLst>
                                      </p:cBhvr>
                                      <p:to>
                                        <p:strVal val="visible"/>
                                      </p:to>
                                    </p:set>
                                    <p:anim calcmode="lin" valueType="num">
                                      <p:cBhvr additive="base">
                                        <p:cTn id="36" dur="1000" fill="hold"/>
                                        <p:tgtEl>
                                          <p:spTgt spid="13"/>
                                        </p:tgtEl>
                                        <p:attrNameLst>
                                          <p:attrName>ppt_x</p:attrName>
                                        </p:attrNameLst>
                                      </p:cBhvr>
                                      <p:tavLst>
                                        <p:tav tm="0">
                                          <p:val>
                                            <p:strVal val="#ppt_x"/>
                                          </p:val>
                                        </p:tav>
                                        <p:tav tm="100000">
                                          <p:val>
                                            <p:strVal val="#ppt_x"/>
                                          </p:val>
                                        </p:tav>
                                      </p:tavLst>
                                    </p:anim>
                                    <p:anim calcmode="lin" valueType="num">
                                      <p:cBhvr additive="base">
                                        <p:cTn id="37" dur="1000" fill="hold"/>
                                        <p:tgtEl>
                                          <p:spTgt spid="13"/>
                                        </p:tgtEl>
                                        <p:attrNameLst>
                                          <p:attrName>ppt_y</p:attrName>
                                        </p:attrNameLst>
                                      </p:cBhvr>
                                      <p:tavLst>
                                        <p:tav tm="0">
                                          <p:val>
                                            <p:strVal val="0-#ppt_h/2"/>
                                          </p:val>
                                        </p:tav>
                                        <p:tav tm="100000">
                                          <p:val>
                                            <p:strVal val="#ppt_y"/>
                                          </p:val>
                                        </p:tav>
                                      </p:tavLst>
                                    </p:anim>
                                  </p:childTnLst>
                                </p:cTn>
                              </p:par>
                              <p:par>
                                <p:cTn id="38" presetID="2" presetClass="entr" presetSubtype="1" fill="hold" grpId="0" nodeType="withEffect">
                                  <p:stCondLst>
                                    <p:cond delay="0"/>
                                  </p:stCondLst>
                                  <p:childTnLst>
                                    <p:set>
                                      <p:cBhvr>
                                        <p:cTn id="39" dur="1" fill="hold">
                                          <p:stCondLst>
                                            <p:cond delay="0"/>
                                          </p:stCondLst>
                                        </p:cTn>
                                        <p:tgtEl>
                                          <p:spTgt spid="21"/>
                                        </p:tgtEl>
                                        <p:attrNameLst>
                                          <p:attrName>style.visibility</p:attrName>
                                        </p:attrNameLst>
                                      </p:cBhvr>
                                      <p:to>
                                        <p:strVal val="visible"/>
                                      </p:to>
                                    </p:set>
                                    <p:anim calcmode="lin" valueType="num">
                                      <p:cBhvr additive="base">
                                        <p:cTn id="40" dur="1000" fill="hold"/>
                                        <p:tgtEl>
                                          <p:spTgt spid="21"/>
                                        </p:tgtEl>
                                        <p:attrNameLst>
                                          <p:attrName>ppt_x</p:attrName>
                                        </p:attrNameLst>
                                      </p:cBhvr>
                                      <p:tavLst>
                                        <p:tav tm="0">
                                          <p:val>
                                            <p:strVal val="#ppt_x"/>
                                          </p:val>
                                        </p:tav>
                                        <p:tav tm="100000">
                                          <p:val>
                                            <p:strVal val="#ppt_x"/>
                                          </p:val>
                                        </p:tav>
                                      </p:tavLst>
                                    </p:anim>
                                    <p:anim calcmode="lin" valueType="num">
                                      <p:cBhvr additive="base">
                                        <p:cTn id="41" dur="1000" fill="hold"/>
                                        <p:tgtEl>
                                          <p:spTgt spid="21"/>
                                        </p:tgtEl>
                                        <p:attrNameLst>
                                          <p:attrName>ppt_y</p:attrName>
                                        </p:attrNameLst>
                                      </p:cBhvr>
                                      <p:tavLst>
                                        <p:tav tm="0">
                                          <p:val>
                                            <p:strVal val="0-#ppt_h/2"/>
                                          </p:val>
                                        </p:tav>
                                        <p:tav tm="100000">
                                          <p:val>
                                            <p:strVal val="#ppt_y"/>
                                          </p:val>
                                        </p:tav>
                                      </p:tavLst>
                                    </p:anim>
                                  </p:childTnLst>
                                </p:cTn>
                              </p:par>
                            </p:childTnLst>
                          </p:cTn>
                        </p:par>
                        <p:par>
                          <p:cTn id="42" fill="hold">
                            <p:stCondLst>
                              <p:cond delay="4500"/>
                            </p:stCondLst>
                            <p:childTnLst>
                              <p:par>
                                <p:cTn id="43" presetID="22" presetClass="entr" presetSubtype="1" fill="hold" grpId="0" nodeType="afterEffect">
                                  <p:stCondLst>
                                    <p:cond delay="0"/>
                                  </p:stCondLst>
                                  <p:childTnLst>
                                    <p:set>
                                      <p:cBhvr>
                                        <p:cTn id="44" dur="1" fill="hold">
                                          <p:stCondLst>
                                            <p:cond delay="0"/>
                                          </p:stCondLst>
                                        </p:cTn>
                                        <p:tgtEl>
                                          <p:spTgt spid="32"/>
                                        </p:tgtEl>
                                        <p:attrNameLst>
                                          <p:attrName>style.visibility</p:attrName>
                                        </p:attrNameLst>
                                      </p:cBhvr>
                                      <p:to>
                                        <p:strVal val="visible"/>
                                      </p:to>
                                    </p:set>
                                    <p:animEffect transition="in" filter="wipe(up)">
                                      <p:cBhvr>
                                        <p:cTn id="45" dur="500"/>
                                        <p:tgtEl>
                                          <p:spTgt spid="32"/>
                                        </p:tgtEl>
                                      </p:cBhvr>
                                    </p:animEffect>
                                  </p:childTnLst>
                                </p:cTn>
                              </p:par>
                            </p:childTnLst>
                          </p:cTn>
                        </p:par>
                        <p:par>
                          <p:cTn id="46" fill="hold">
                            <p:stCondLst>
                              <p:cond delay="5000"/>
                            </p:stCondLst>
                            <p:childTnLst>
                              <p:par>
                                <p:cTn id="47" presetID="53" presetClass="entr" presetSubtype="16" fill="hold" grpId="0" nodeType="afterEffect">
                                  <p:stCondLst>
                                    <p:cond delay="0"/>
                                  </p:stCondLst>
                                  <p:childTnLst>
                                    <p:set>
                                      <p:cBhvr>
                                        <p:cTn id="48" dur="1" fill="hold">
                                          <p:stCondLst>
                                            <p:cond delay="0"/>
                                          </p:stCondLst>
                                        </p:cTn>
                                        <p:tgtEl>
                                          <p:spTgt spid="24"/>
                                        </p:tgtEl>
                                        <p:attrNameLst>
                                          <p:attrName>style.visibility</p:attrName>
                                        </p:attrNameLst>
                                      </p:cBhvr>
                                      <p:to>
                                        <p:strVal val="visible"/>
                                      </p:to>
                                    </p:set>
                                    <p:anim calcmode="lin" valueType="num">
                                      <p:cBhvr>
                                        <p:cTn id="49" dur="500" fill="hold"/>
                                        <p:tgtEl>
                                          <p:spTgt spid="24"/>
                                        </p:tgtEl>
                                        <p:attrNameLst>
                                          <p:attrName>ppt_w</p:attrName>
                                        </p:attrNameLst>
                                      </p:cBhvr>
                                      <p:tavLst>
                                        <p:tav tm="0">
                                          <p:val>
                                            <p:fltVal val="0"/>
                                          </p:val>
                                        </p:tav>
                                        <p:tav tm="100000">
                                          <p:val>
                                            <p:strVal val="#ppt_w"/>
                                          </p:val>
                                        </p:tav>
                                      </p:tavLst>
                                    </p:anim>
                                    <p:anim calcmode="lin" valueType="num">
                                      <p:cBhvr>
                                        <p:cTn id="50" dur="500" fill="hold"/>
                                        <p:tgtEl>
                                          <p:spTgt spid="24"/>
                                        </p:tgtEl>
                                        <p:attrNameLst>
                                          <p:attrName>ppt_h</p:attrName>
                                        </p:attrNameLst>
                                      </p:cBhvr>
                                      <p:tavLst>
                                        <p:tav tm="0">
                                          <p:val>
                                            <p:fltVal val="0"/>
                                          </p:val>
                                        </p:tav>
                                        <p:tav tm="100000">
                                          <p:val>
                                            <p:strVal val="#ppt_h"/>
                                          </p:val>
                                        </p:tav>
                                      </p:tavLst>
                                    </p:anim>
                                    <p:animEffect transition="in" filter="fade">
                                      <p:cBhvr>
                                        <p:cTn id="51" dur="500"/>
                                        <p:tgtEl>
                                          <p:spTgt spid="24"/>
                                        </p:tgtEl>
                                      </p:cBhvr>
                                    </p:animEffect>
                                  </p:childTnLst>
                                </p:cTn>
                              </p:par>
                            </p:childTnLst>
                          </p:cTn>
                        </p:par>
                        <p:par>
                          <p:cTn id="52" fill="hold">
                            <p:stCondLst>
                              <p:cond delay="5500"/>
                            </p:stCondLst>
                            <p:childTnLst>
                              <p:par>
                                <p:cTn id="53" presetID="47" presetClass="entr" presetSubtype="0" fill="hold" grpId="0" nodeType="afterEffect">
                                  <p:stCondLst>
                                    <p:cond delay="0"/>
                                  </p:stCondLst>
                                  <p:childTnLst>
                                    <p:set>
                                      <p:cBhvr>
                                        <p:cTn id="54" dur="1" fill="hold">
                                          <p:stCondLst>
                                            <p:cond delay="0"/>
                                          </p:stCondLst>
                                        </p:cTn>
                                        <p:tgtEl>
                                          <p:spTgt spid="26"/>
                                        </p:tgtEl>
                                        <p:attrNameLst>
                                          <p:attrName>style.visibility</p:attrName>
                                        </p:attrNameLst>
                                      </p:cBhvr>
                                      <p:to>
                                        <p:strVal val="visible"/>
                                      </p:to>
                                    </p:set>
                                    <p:animEffect transition="in" filter="fade">
                                      <p:cBhvr>
                                        <p:cTn id="55" dur="1000"/>
                                        <p:tgtEl>
                                          <p:spTgt spid="26"/>
                                        </p:tgtEl>
                                      </p:cBhvr>
                                    </p:animEffect>
                                    <p:anim calcmode="lin" valueType="num">
                                      <p:cBhvr>
                                        <p:cTn id="56" dur="1000" fill="hold"/>
                                        <p:tgtEl>
                                          <p:spTgt spid="26"/>
                                        </p:tgtEl>
                                        <p:attrNameLst>
                                          <p:attrName>ppt_x</p:attrName>
                                        </p:attrNameLst>
                                      </p:cBhvr>
                                      <p:tavLst>
                                        <p:tav tm="0">
                                          <p:val>
                                            <p:strVal val="#ppt_x"/>
                                          </p:val>
                                        </p:tav>
                                        <p:tav tm="100000">
                                          <p:val>
                                            <p:strVal val="#ppt_x"/>
                                          </p:val>
                                        </p:tav>
                                      </p:tavLst>
                                    </p:anim>
                                    <p:anim calcmode="lin" valueType="num">
                                      <p:cBhvr>
                                        <p:cTn id="57" dur="1000" fill="hold"/>
                                        <p:tgtEl>
                                          <p:spTgt spid="2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 grpId="0" animBg="1"/>
      <p:bldP spid="12" grpId="0" animBg="1"/>
      <p:bldP spid="7" grpId="0"/>
      <p:bldP spid="13" grpId="0" animBg="1"/>
      <p:bldP spid="19" grpId="0" animBg="1"/>
      <p:bldP spid="21" grpId="0" animBg="1"/>
      <p:bldP spid="24" grpId="0" animBg="1"/>
      <p:bldP spid="25" grpId="0"/>
      <p:bldP spid="26" grpId="0"/>
      <p:bldP spid="28" grpId="0" animBg="1"/>
      <p:bldP spid="23"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5000" b="-15000"/>
          </a:stretch>
        </a:blipFill>
        <a:effectLst/>
      </p:bgPr>
    </p:bg>
    <p:spTree>
      <p:nvGrpSpPr>
        <p:cNvPr id="1" name=""/>
        <p:cNvGrpSpPr/>
        <p:nvPr/>
      </p:nvGrpSpPr>
      <p:grpSpPr>
        <a:xfrm>
          <a:off x="0" y="0"/>
          <a:ext cx="0" cy="0"/>
          <a:chOff x="0" y="0"/>
          <a:chExt cx="0" cy="0"/>
        </a:xfrm>
      </p:grpSpPr>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lumMod val="85000"/>
                  </a:schemeClr>
                </a:solidFill>
                <a:latin typeface="Candara" panose="020E0502030303020204" pitchFamily="34" charset="0"/>
              </a:rPr>
              <a:t>Your Subtitle</a:t>
            </a:r>
          </a:p>
        </p:txBody>
      </p:sp>
      <p:sp>
        <p:nvSpPr>
          <p:cNvPr id="15" name="Freeform: Shape 14"/>
          <p:cNvSpPr/>
          <p:nvPr/>
        </p:nvSpPr>
        <p:spPr>
          <a:xfrm>
            <a:off x="1108364" y="1427020"/>
            <a:ext cx="2434040" cy="1177636"/>
          </a:xfrm>
          <a:custGeom>
            <a:avLst/>
            <a:gdLst>
              <a:gd name="connsiteX0" fmla="*/ 48492 w 2434040"/>
              <a:gd name="connsiteY0" fmla="*/ 0 h 1177636"/>
              <a:gd name="connsiteX1" fmla="*/ 196277 w 2434040"/>
              <a:gd name="connsiteY1" fmla="*/ 0 h 1177636"/>
              <a:gd name="connsiteX2" fmla="*/ 242454 w 2434040"/>
              <a:gd name="connsiteY2" fmla="*/ 0 h 1177636"/>
              <a:gd name="connsiteX3" fmla="*/ 2191586 w 2434040"/>
              <a:gd name="connsiteY3" fmla="*/ 0 h 1177636"/>
              <a:gd name="connsiteX4" fmla="*/ 2237762 w 2434040"/>
              <a:gd name="connsiteY4" fmla="*/ 0 h 1177636"/>
              <a:gd name="connsiteX5" fmla="*/ 2385548 w 2434040"/>
              <a:gd name="connsiteY5" fmla="*/ 0 h 1177636"/>
              <a:gd name="connsiteX6" fmla="*/ 2434040 w 2434040"/>
              <a:gd name="connsiteY6" fmla="*/ 48492 h 1177636"/>
              <a:gd name="connsiteX7" fmla="*/ 2434040 w 2434040"/>
              <a:gd name="connsiteY7" fmla="*/ 1129144 h 1177636"/>
              <a:gd name="connsiteX8" fmla="*/ 2385548 w 2434040"/>
              <a:gd name="connsiteY8" fmla="*/ 1177636 h 1177636"/>
              <a:gd name="connsiteX9" fmla="*/ 2237762 w 2434040"/>
              <a:gd name="connsiteY9" fmla="*/ 1177636 h 1177636"/>
              <a:gd name="connsiteX10" fmla="*/ 2191586 w 2434040"/>
              <a:gd name="connsiteY10" fmla="*/ 1177636 h 1177636"/>
              <a:gd name="connsiteX11" fmla="*/ 242454 w 2434040"/>
              <a:gd name="connsiteY11" fmla="*/ 1177636 h 1177636"/>
              <a:gd name="connsiteX12" fmla="*/ 196277 w 2434040"/>
              <a:gd name="connsiteY12" fmla="*/ 1177636 h 1177636"/>
              <a:gd name="connsiteX13" fmla="*/ 48492 w 2434040"/>
              <a:gd name="connsiteY13" fmla="*/ 1177636 h 1177636"/>
              <a:gd name="connsiteX14" fmla="*/ 0 w 2434040"/>
              <a:gd name="connsiteY14" fmla="*/ 1129144 h 1177636"/>
              <a:gd name="connsiteX15" fmla="*/ 0 w 2434040"/>
              <a:gd name="connsiteY15" fmla="*/ 981359 h 1177636"/>
              <a:gd name="connsiteX16" fmla="*/ 0 w 2434040"/>
              <a:gd name="connsiteY16" fmla="*/ 196277 h 1177636"/>
              <a:gd name="connsiteX17" fmla="*/ 0 w 2434040"/>
              <a:gd name="connsiteY17" fmla="*/ 48492 h 1177636"/>
              <a:gd name="connsiteX18" fmla="*/ 48492 w 2434040"/>
              <a:gd name="connsiteY18" fmla="*/ 0 h 11776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2434040" h="1177636">
                <a:moveTo>
                  <a:pt x="48492" y="0"/>
                </a:moveTo>
                <a:lnTo>
                  <a:pt x="196277" y="0"/>
                </a:lnTo>
                <a:lnTo>
                  <a:pt x="242454" y="0"/>
                </a:lnTo>
                <a:lnTo>
                  <a:pt x="2191586" y="0"/>
                </a:lnTo>
                <a:lnTo>
                  <a:pt x="2237762" y="0"/>
                </a:lnTo>
                <a:lnTo>
                  <a:pt x="2385548" y="0"/>
                </a:lnTo>
                <a:cubicBezTo>
                  <a:pt x="2412329" y="0"/>
                  <a:pt x="2434040" y="21711"/>
                  <a:pt x="2434040" y="48492"/>
                </a:cubicBezTo>
                <a:lnTo>
                  <a:pt x="2434040" y="1129144"/>
                </a:lnTo>
                <a:cubicBezTo>
                  <a:pt x="2434040" y="1155925"/>
                  <a:pt x="2412329" y="1177636"/>
                  <a:pt x="2385548" y="1177636"/>
                </a:cubicBezTo>
                <a:lnTo>
                  <a:pt x="2237762" y="1177636"/>
                </a:lnTo>
                <a:lnTo>
                  <a:pt x="2191586" y="1177636"/>
                </a:lnTo>
                <a:lnTo>
                  <a:pt x="242454" y="1177636"/>
                </a:lnTo>
                <a:lnTo>
                  <a:pt x="196277" y="1177636"/>
                </a:lnTo>
                <a:lnTo>
                  <a:pt x="48492" y="1177636"/>
                </a:lnTo>
                <a:cubicBezTo>
                  <a:pt x="21711" y="1177636"/>
                  <a:pt x="0" y="1155925"/>
                  <a:pt x="0" y="1129144"/>
                </a:cubicBezTo>
                <a:lnTo>
                  <a:pt x="0" y="981359"/>
                </a:lnTo>
                <a:lnTo>
                  <a:pt x="0" y="196277"/>
                </a:lnTo>
                <a:lnTo>
                  <a:pt x="0" y="48492"/>
                </a:lnTo>
                <a:cubicBezTo>
                  <a:pt x="0" y="21711"/>
                  <a:pt x="21711" y="0"/>
                  <a:pt x="48492" y="0"/>
                </a:cubicBez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Shape 16"/>
          <p:cNvSpPr/>
          <p:nvPr/>
        </p:nvSpPr>
        <p:spPr>
          <a:xfrm>
            <a:off x="1108364" y="2708564"/>
            <a:ext cx="2434040" cy="3567547"/>
          </a:xfrm>
          <a:custGeom>
            <a:avLst/>
            <a:gdLst>
              <a:gd name="connsiteX0" fmla="*/ 48492 w 2434040"/>
              <a:gd name="connsiteY0" fmla="*/ 0 h 3138056"/>
              <a:gd name="connsiteX1" fmla="*/ 116612 w 2434040"/>
              <a:gd name="connsiteY1" fmla="*/ 0 h 3138056"/>
              <a:gd name="connsiteX2" fmla="*/ 242454 w 2434040"/>
              <a:gd name="connsiteY2" fmla="*/ 0 h 3138056"/>
              <a:gd name="connsiteX3" fmla="*/ 2191586 w 2434040"/>
              <a:gd name="connsiteY3" fmla="*/ 0 h 3138056"/>
              <a:gd name="connsiteX4" fmla="*/ 2317427 w 2434040"/>
              <a:gd name="connsiteY4" fmla="*/ 0 h 3138056"/>
              <a:gd name="connsiteX5" fmla="*/ 2385548 w 2434040"/>
              <a:gd name="connsiteY5" fmla="*/ 0 h 3138056"/>
              <a:gd name="connsiteX6" fmla="*/ 2434040 w 2434040"/>
              <a:gd name="connsiteY6" fmla="*/ 48492 h 3138056"/>
              <a:gd name="connsiteX7" fmla="*/ 2434040 w 2434040"/>
              <a:gd name="connsiteY7" fmla="*/ 3089564 h 3138056"/>
              <a:gd name="connsiteX8" fmla="*/ 2385548 w 2434040"/>
              <a:gd name="connsiteY8" fmla="*/ 3138056 h 3138056"/>
              <a:gd name="connsiteX9" fmla="*/ 2191586 w 2434040"/>
              <a:gd name="connsiteY9" fmla="*/ 3138056 h 3138056"/>
              <a:gd name="connsiteX10" fmla="*/ 2191584 w 2434040"/>
              <a:gd name="connsiteY10" fmla="*/ 3138055 h 3138056"/>
              <a:gd name="connsiteX11" fmla="*/ 242456 w 2434040"/>
              <a:gd name="connsiteY11" fmla="*/ 3138055 h 3138056"/>
              <a:gd name="connsiteX12" fmla="*/ 242454 w 2434040"/>
              <a:gd name="connsiteY12" fmla="*/ 3138056 h 3138056"/>
              <a:gd name="connsiteX13" fmla="*/ 48492 w 2434040"/>
              <a:gd name="connsiteY13" fmla="*/ 3138056 h 3138056"/>
              <a:gd name="connsiteX14" fmla="*/ 0 w 2434040"/>
              <a:gd name="connsiteY14" fmla="*/ 3089564 h 3138056"/>
              <a:gd name="connsiteX15" fmla="*/ 0 w 2434040"/>
              <a:gd name="connsiteY15" fmla="*/ 3021443 h 3138056"/>
              <a:gd name="connsiteX16" fmla="*/ 0 w 2434040"/>
              <a:gd name="connsiteY16" fmla="*/ 2555011 h 3138056"/>
              <a:gd name="connsiteX17" fmla="*/ 0 w 2434040"/>
              <a:gd name="connsiteY17" fmla="*/ 583044 h 3138056"/>
              <a:gd name="connsiteX18" fmla="*/ 0 w 2434040"/>
              <a:gd name="connsiteY18" fmla="*/ 116612 h 3138056"/>
              <a:gd name="connsiteX19" fmla="*/ 0 w 2434040"/>
              <a:gd name="connsiteY19" fmla="*/ 48492 h 3138056"/>
              <a:gd name="connsiteX20" fmla="*/ 48492 w 2434040"/>
              <a:gd name="connsiteY20" fmla="*/ 0 h 31380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2434040" h="3138056">
                <a:moveTo>
                  <a:pt x="48492" y="0"/>
                </a:moveTo>
                <a:lnTo>
                  <a:pt x="116612" y="0"/>
                </a:lnTo>
                <a:lnTo>
                  <a:pt x="242454" y="0"/>
                </a:lnTo>
                <a:lnTo>
                  <a:pt x="2191586" y="0"/>
                </a:lnTo>
                <a:lnTo>
                  <a:pt x="2317427" y="0"/>
                </a:lnTo>
                <a:lnTo>
                  <a:pt x="2385548" y="0"/>
                </a:lnTo>
                <a:cubicBezTo>
                  <a:pt x="2412329" y="0"/>
                  <a:pt x="2434040" y="21711"/>
                  <a:pt x="2434040" y="48492"/>
                </a:cubicBezTo>
                <a:lnTo>
                  <a:pt x="2434040" y="3089564"/>
                </a:lnTo>
                <a:cubicBezTo>
                  <a:pt x="2434040" y="3116345"/>
                  <a:pt x="2412329" y="3138056"/>
                  <a:pt x="2385548" y="3138056"/>
                </a:cubicBezTo>
                <a:lnTo>
                  <a:pt x="2191586" y="3138056"/>
                </a:lnTo>
                <a:lnTo>
                  <a:pt x="2191584" y="3138055"/>
                </a:lnTo>
                <a:lnTo>
                  <a:pt x="242456" y="3138055"/>
                </a:lnTo>
                <a:lnTo>
                  <a:pt x="242454" y="3138056"/>
                </a:lnTo>
                <a:lnTo>
                  <a:pt x="48492" y="3138056"/>
                </a:lnTo>
                <a:cubicBezTo>
                  <a:pt x="21711" y="3138056"/>
                  <a:pt x="0" y="3116345"/>
                  <a:pt x="0" y="3089564"/>
                </a:cubicBezTo>
                <a:lnTo>
                  <a:pt x="0" y="3021443"/>
                </a:lnTo>
                <a:lnTo>
                  <a:pt x="0" y="2555011"/>
                </a:lnTo>
                <a:lnTo>
                  <a:pt x="0" y="583044"/>
                </a:lnTo>
                <a:lnTo>
                  <a:pt x="0" y="116612"/>
                </a:lnTo>
                <a:lnTo>
                  <a:pt x="0" y="48492"/>
                </a:lnTo>
                <a:cubicBezTo>
                  <a:pt x="0" y="21711"/>
                  <a:pt x="21711" y="0"/>
                  <a:pt x="48492" y="0"/>
                </a:cubicBez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Shape 17"/>
          <p:cNvSpPr/>
          <p:nvPr/>
        </p:nvSpPr>
        <p:spPr>
          <a:xfrm>
            <a:off x="1108364" y="6123711"/>
            <a:ext cx="2434040" cy="457201"/>
          </a:xfrm>
          <a:custGeom>
            <a:avLst/>
            <a:gdLst>
              <a:gd name="connsiteX0" fmla="*/ 0 w 2434040"/>
              <a:gd name="connsiteY0" fmla="*/ 0 h 457201"/>
              <a:gd name="connsiteX1" fmla="*/ 2434040 w 2434040"/>
              <a:gd name="connsiteY1" fmla="*/ 0 h 457201"/>
              <a:gd name="connsiteX2" fmla="*/ 2434040 w 2434040"/>
              <a:gd name="connsiteY2" fmla="*/ 307110 h 457201"/>
              <a:gd name="connsiteX3" fmla="*/ 2434040 w 2434040"/>
              <a:gd name="connsiteY3" fmla="*/ 356758 h 457201"/>
              <a:gd name="connsiteX4" fmla="*/ 2434040 w 2434040"/>
              <a:gd name="connsiteY4" fmla="*/ 427182 h 457201"/>
              <a:gd name="connsiteX5" fmla="*/ 2404021 w 2434040"/>
              <a:gd name="connsiteY5" fmla="*/ 457201 h 457201"/>
              <a:gd name="connsiteX6" fmla="*/ 30019 w 2434040"/>
              <a:gd name="connsiteY6" fmla="*/ 457201 h 457201"/>
              <a:gd name="connsiteX7" fmla="*/ 0 w 2434040"/>
              <a:gd name="connsiteY7" fmla="*/ 427182 h 457201"/>
              <a:gd name="connsiteX8" fmla="*/ 0 w 2434040"/>
              <a:gd name="connsiteY8" fmla="*/ 356758 h 457201"/>
              <a:gd name="connsiteX9" fmla="*/ 0 w 2434040"/>
              <a:gd name="connsiteY9" fmla="*/ 307110 h 4572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434040" h="457201">
                <a:moveTo>
                  <a:pt x="0" y="0"/>
                </a:moveTo>
                <a:lnTo>
                  <a:pt x="2434040" y="0"/>
                </a:lnTo>
                <a:lnTo>
                  <a:pt x="2434040" y="307110"/>
                </a:lnTo>
                <a:lnTo>
                  <a:pt x="2434040" y="356758"/>
                </a:lnTo>
                <a:lnTo>
                  <a:pt x="2434040" y="427182"/>
                </a:lnTo>
                <a:cubicBezTo>
                  <a:pt x="2434040" y="443761"/>
                  <a:pt x="2420600" y="457201"/>
                  <a:pt x="2404021" y="457201"/>
                </a:cubicBezTo>
                <a:lnTo>
                  <a:pt x="30019" y="457201"/>
                </a:lnTo>
                <a:cubicBezTo>
                  <a:pt x="13440" y="457201"/>
                  <a:pt x="0" y="443761"/>
                  <a:pt x="0" y="427182"/>
                </a:cubicBezTo>
                <a:lnTo>
                  <a:pt x="0" y="356758"/>
                </a:lnTo>
                <a:lnTo>
                  <a:pt x="0" y="307110"/>
                </a:lnTo>
                <a:close/>
              </a:path>
            </a:pathLst>
          </a:custGeom>
          <a:solidFill>
            <a:schemeClr val="accent3"/>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TextBox 18"/>
          <p:cNvSpPr txBox="1"/>
          <p:nvPr/>
        </p:nvSpPr>
        <p:spPr>
          <a:xfrm>
            <a:off x="2674013" y="1644105"/>
            <a:ext cx="826913" cy="769441"/>
          </a:xfrm>
          <a:prstGeom prst="rect">
            <a:avLst/>
          </a:prstGeom>
          <a:noFill/>
        </p:spPr>
        <p:txBody>
          <a:bodyPr wrap="square" rtlCol="0">
            <a:spAutoFit/>
          </a:bodyPr>
          <a:lstStyle/>
          <a:p>
            <a:r>
              <a:rPr lang="en-US" sz="4400" b="1" dirty="0">
                <a:solidFill>
                  <a:schemeClr val="bg1">
                    <a:lumMod val="95000"/>
                  </a:schemeClr>
                </a:solidFill>
                <a:latin typeface="Lato"/>
                <a:ea typeface="Arimo" panose="020B0604020202020204" pitchFamily="34" charset="0"/>
                <a:cs typeface="Arimo" panose="020B0604020202020204" pitchFamily="34" charset="0"/>
              </a:rPr>
              <a:t>01</a:t>
            </a:r>
          </a:p>
        </p:txBody>
      </p:sp>
      <p:sp>
        <p:nvSpPr>
          <p:cNvPr id="20" name="Oval 19"/>
          <p:cNvSpPr>
            <a:spLocks noChangeAspect="1"/>
          </p:cNvSpPr>
          <p:nvPr/>
        </p:nvSpPr>
        <p:spPr>
          <a:xfrm>
            <a:off x="1289977" y="1708785"/>
            <a:ext cx="640080" cy="640080"/>
          </a:xfrm>
          <a:prstGeom prst="ellipse">
            <a:avLst/>
          </a:prstGeom>
          <a:blipFill>
            <a:blip r:embed="rId3"/>
            <a:stretch>
              <a:fillRect/>
            </a:stretch>
          </a:blipFill>
          <a:ln w="63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TextBox 32"/>
          <p:cNvSpPr txBox="1"/>
          <p:nvPr/>
        </p:nvSpPr>
        <p:spPr>
          <a:xfrm>
            <a:off x="1250949" y="3069230"/>
            <a:ext cx="2090561" cy="2717667"/>
          </a:xfrm>
          <a:prstGeom prst="rect">
            <a:avLst/>
          </a:prstGeom>
          <a:noFill/>
        </p:spPr>
        <p:txBody>
          <a:bodyPr wrap="square" rtlCol="0">
            <a:spAutoFit/>
          </a:bodyPr>
          <a:lstStyle/>
          <a:p>
            <a:pPr algn="ctr"/>
            <a:r>
              <a:rPr lang="en-US" b="1" dirty="0">
                <a:solidFill>
                  <a:schemeClr val="bg1"/>
                </a:solidFill>
                <a:latin typeface="Candara" panose="020E0502030303020204" pitchFamily="34" charset="0"/>
              </a:rPr>
              <a:t>Topic/Point 1</a:t>
            </a:r>
          </a:p>
          <a:p>
            <a:pPr defTabSz="1219170">
              <a:spcBef>
                <a:spcPct val="20000"/>
              </a:spcBef>
              <a:defRPr/>
            </a:pPr>
            <a:endParaRPr lang="en-US" sz="800" b="1" dirty="0">
              <a:solidFill>
                <a:srgbClr val="00B0F0"/>
              </a:solidFill>
              <a:latin typeface="Candara" panose="020E0502030303020204" pitchFamily="34" charset="0"/>
            </a:endParaRPr>
          </a:p>
          <a:p>
            <a:r>
              <a:rPr lang="en-US" sz="1300" dirty="0">
                <a:solidFill>
                  <a:schemeClr val="bg1"/>
                </a:solidFill>
              </a:rPr>
              <a:t>To change the above images, right click anywhere within the image, then choose “format picture” from the drop down menu. Click the “fill” icon in the right screen, make sure the “picture” option is selected, then click the File button to browse and find your image.</a:t>
            </a:r>
            <a:endParaRPr lang="en-US" sz="1300" dirty="0">
              <a:solidFill>
                <a:schemeClr val="bg1"/>
              </a:solidFill>
              <a:latin typeface="Candara" panose="020E0502030303020204" pitchFamily="34" charset="0"/>
            </a:endParaRPr>
          </a:p>
        </p:txBody>
      </p:sp>
      <p:sp>
        <p:nvSpPr>
          <p:cNvPr id="34" name="TextBox 33"/>
          <p:cNvSpPr txBox="1"/>
          <p:nvPr/>
        </p:nvSpPr>
        <p:spPr>
          <a:xfrm>
            <a:off x="1250949" y="6213811"/>
            <a:ext cx="2090561" cy="307777"/>
          </a:xfrm>
          <a:prstGeom prst="rect">
            <a:avLst/>
          </a:prstGeom>
          <a:noFill/>
        </p:spPr>
        <p:txBody>
          <a:bodyPr wrap="square" rtlCol="0">
            <a:spAutoFit/>
          </a:bodyPr>
          <a:lstStyle/>
          <a:p>
            <a:r>
              <a:rPr lang="en-US" sz="1400" dirty="0">
                <a:solidFill>
                  <a:schemeClr val="bg1"/>
                </a:solidFill>
                <a:latin typeface="Candara" panose="020E0502030303020204" pitchFamily="34" charset="0"/>
              </a:rPr>
              <a:t>Lorem ipsum dolor</a:t>
            </a:r>
          </a:p>
        </p:txBody>
      </p:sp>
      <p:sp>
        <p:nvSpPr>
          <p:cNvPr id="35" name="Freeform: Shape 34"/>
          <p:cNvSpPr/>
          <p:nvPr/>
        </p:nvSpPr>
        <p:spPr>
          <a:xfrm>
            <a:off x="3615714" y="1439619"/>
            <a:ext cx="2434040" cy="1177636"/>
          </a:xfrm>
          <a:custGeom>
            <a:avLst/>
            <a:gdLst>
              <a:gd name="connsiteX0" fmla="*/ 48492 w 2434040"/>
              <a:gd name="connsiteY0" fmla="*/ 0 h 1177636"/>
              <a:gd name="connsiteX1" fmla="*/ 196277 w 2434040"/>
              <a:gd name="connsiteY1" fmla="*/ 0 h 1177636"/>
              <a:gd name="connsiteX2" fmla="*/ 242454 w 2434040"/>
              <a:gd name="connsiteY2" fmla="*/ 0 h 1177636"/>
              <a:gd name="connsiteX3" fmla="*/ 2191586 w 2434040"/>
              <a:gd name="connsiteY3" fmla="*/ 0 h 1177636"/>
              <a:gd name="connsiteX4" fmla="*/ 2237762 w 2434040"/>
              <a:gd name="connsiteY4" fmla="*/ 0 h 1177636"/>
              <a:gd name="connsiteX5" fmla="*/ 2385548 w 2434040"/>
              <a:gd name="connsiteY5" fmla="*/ 0 h 1177636"/>
              <a:gd name="connsiteX6" fmla="*/ 2434040 w 2434040"/>
              <a:gd name="connsiteY6" fmla="*/ 48492 h 1177636"/>
              <a:gd name="connsiteX7" fmla="*/ 2434040 w 2434040"/>
              <a:gd name="connsiteY7" fmla="*/ 1129144 h 1177636"/>
              <a:gd name="connsiteX8" fmla="*/ 2385548 w 2434040"/>
              <a:gd name="connsiteY8" fmla="*/ 1177636 h 1177636"/>
              <a:gd name="connsiteX9" fmla="*/ 2237762 w 2434040"/>
              <a:gd name="connsiteY9" fmla="*/ 1177636 h 1177636"/>
              <a:gd name="connsiteX10" fmla="*/ 2191586 w 2434040"/>
              <a:gd name="connsiteY10" fmla="*/ 1177636 h 1177636"/>
              <a:gd name="connsiteX11" fmla="*/ 242454 w 2434040"/>
              <a:gd name="connsiteY11" fmla="*/ 1177636 h 1177636"/>
              <a:gd name="connsiteX12" fmla="*/ 196277 w 2434040"/>
              <a:gd name="connsiteY12" fmla="*/ 1177636 h 1177636"/>
              <a:gd name="connsiteX13" fmla="*/ 48492 w 2434040"/>
              <a:gd name="connsiteY13" fmla="*/ 1177636 h 1177636"/>
              <a:gd name="connsiteX14" fmla="*/ 0 w 2434040"/>
              <a:gd name="connsiteY14" fmla="*/ 1129144 h 1177636"/>
              <a:gd name="connsiteX15" fmla="*/ 0 w 2434040"/>
              <a:gd name="connsiteY15" fmla="*/ 981359 h 1177636"/>
              <a:gd name="connsiteX16" fmla="*/ 0 w 2434040"/>
              <a:gd name="connsiteY16" fmla="*/ 196277 h 1177636"/>
              <a:gd name="connsiteX17" fmla="*/ 0 w 2434040"/>
              <a:gd name="connsiteY17" fmla="*/ 48492 h 1177636"/>
              <a:gd name="connsiteX18" fmla="*/ 48492 w 2434040"/>
              <a:gd name="connsiteY18" fmla="*/ 0 h 11776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2434040" h="1177636">
                <a:moveTo>
                  <a:pt x="48492" y="0"/>
                </a:moveTo>
                <a:lnTo>
                  <a:pt x="196277" y="0"/>
                </a:lnTo>
                <a:lnTo>
                  <a:pt x="242454" y="0"/>
                </a:lnTo>
                <a:lnTo>
                  <a:pt x="2191586" y="0"/>
                </a:lnTo>
                <a:lnTo>
                  <a:pt x="2237762" y="0"/>
                </a:lnTo>
                <a:lnTo>
                  <a:pt x="2385548" y="0"/>
                </a:lnTo>
                <a:cubicBezTo>
                  <a:pt x="2412329" y="0"/>
                  <a:pt x="2434040" y="21711"/>
                  <a:pt x="2434040" y="48492"/>
                </a:cubicBezTo>
                <a:lnTo>
                  <a:pt x="2434040" y="1129144"/>
                </a:lnTo>
                <a:cubicBezTo>
                  <a:pt x="2434040" y="1155925"/>
                  <a:pt x="2412329" y="1177636"/>
                  <a:pt x="2385548" y="1177636"/>
                </a:cubicBezTo>
                <a:lnTo>
                  <a:pt x="2237762" y="1177636"/>
                </a:lnTo>
                <a:lnTo>
                  <a:pt x="2191586" y="1177636"/>
                </a:lnTo>
                <a:lnTo>
                  <a:pt x="242454" y="1177636"/>
                </a:lnTo>
                <a:lnTo>
                  <a:pt x="196277" y="1177636"/>
                </a:lnTo>
                <a:lnTo>
                  <a:pt x="48492" y="1177636"/>
                </a:lnTo>
                <a:cubicBezTo>
                  <a:pt x="21711" y="1177636"/>
                  <a:pt x="0" y="1155925"/>
                  <a:pt x="0" y="1129144"/>
                </a:cubicBezTo>
                <a:lnTo>
                  <a:pt x="0" y="981359"/>
                </a:lnTo>
                <a:lnTo>
                  <a:pt x="0" y="196277"/>
                </a:lnTo>
                <a:lnTo>
                  <a:pt x="0" y="48492"/>
                </a:lnTo>
                <a:cubicBezTo>
                  <a:pt x="0" y="21711"/>
                  <a:pt x="21711" y="0"/>
                  <a:pt x="48492" y="0"/>
                </a:cubicBezTo>
                <a:close/>
              </a:path>
            </a:pathLst>
          </a:custGeom>
          <a:solidFill>
            <a:srgbClr val="ED7D3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Freeform: Shape 35"/>
          <p:cNvSpPr/>
          <p:nvPr/>
        </p:nvSpPr>
        <p:spPr>
          <a:xfrm>
            <a:off x="3615714" y="2721163"/>
            <a:ext cx="2434040" cy="3567547"/>
          </a:xfrm>
          <a:custGeom>
            <a:avLst/>
            <a:gdLst>
              <a:gd name="connsiteX0" fmla="*/ 48492 w 2434040"/>
              <a:gd name="connsiteY0" fmla="*/ 0 h 3138056"/>
              <a:gd name="connsiteX1" fmla="*/ 116612 w 2434040"/>
              <a:gd name="connsiteY1" fmla="*/ 0 h 3138056"/>
              <a:gd name="connsiteX2" fmla="*/ 242454 w 2434040"/>
              <a:gd name="connsiteY2" fmla="*/ 0 h 3138056"/>
              <a:gd name="connsiteX3" fmla="*/ 2191586 w 2434040"/>
              <a:gd name="connsiteY3" fmla="*/ 0 h 3138056"/>
              <a:gd name="connsiteX4" fmla="*/ 2317427 w 2434040"/>
              <a:gd name="connsiteY4" fmla="*/ 0 h 3138056"/>
              <a:gd name="connsiteX5" fmla="*/ 2385548 w 2434040"/>
              <a:gd name="connsiteY5" fmla="*/ 0 h 3138056"/>
              <a:gd name="connsiteX6" fmla="*/ 2434040 w 2434040"/>
              <a:gd name="connsiteY6" fmla="*/ 48492 h 3138056"/>
              <a:gd name="connsiteX7" fmla="*/ 2434040 w 2434040"/>
              <a:gd name="connsiteY7" fmla="*/ 3089564 h 3138056"/>
              <a:gd name="connsiteX8" fmla="*/ 2385548 w 2434040"/>
              <a:gd name="connsiteY8" fmla="*/ 3138056 h 3138056"/>
              <a:gd name="connsiteX9" fmla="*/ 2191586 w 2434040"/>
              <a:gd name="connsiteY9" fmla="*/ 3138056 h 3138056"/>
              <a:gd name="connsiteX10" fmla="*/ 2191584 w 2434040"/>
              <a:gd name="connsiteY10" fmla="*/ 3138055 h 3138056"/>
              <a:gd name="connsiteX11" fmla="*/ 242456 w 2434040"/>
              <a:gd name="connsiteY11" fmla="*/ 3138055 h 3138056"/>
              <a:gd name="connsiteX12" fmla="*/ 242454 w 2434040"/>
              <a:gd name="connsiteY12" fmla="*/ 3138056 h 3138056"/>
              <a:gd name="connsiteX13" fmla="*/ 48492 w 2434040"/>
              <a:gd name="connsiteY13" fmla="*/ 3138056 h 3138056"/>
              <a:gd name="connsiteX14" fmla="*/ 0 w 2434040"/>
              <a:gd name="connsiteY14" fmla="*/ 3089564 h 3138056"/>
              <a:gd name="connsiteX15" fmla="*/ 0 w 2434040"/>
              <a:gd name="connsiteY15" fmla="*/ 3021443 h 3138056"/>
              <a:gd name="connsiteX16" fmla="*/ 0 w 2434040"/>
              <a:gd name="connsiteY16" fmla="*/ 2555011 h 3138056"/>
              <a:gd name="connsiteX17" fmla="*/ 0 w 2434040"/>
              <a:gd name="connsiteY17" fmla="*/ 583044 h 3138056"/>
              <a:gd name="connsiteX18" fmla="*/ 0 w 2434040"/>
              <a:gd name="connsiteY18" fmla="*/ 116612 h 3138056"/>
              <a:gd name="connsiteX19" fmla="*/ 0 w 2434040"/>
              <a:gd name="connsiteY19" fmla="*/ 48492 h 3138056"/>
              <a:gd name="connsiteX20" fmla="*/ 48492 w 2434040"/>
              <a:gd name="connsiteY20" fmla="*/ 0 h 31380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2434040" h="3138056">
                <a:moveTo>
                  <a:pt x="48492" y="0"/>
                </a:moveTo>
                <a:lnTo>
                  <a:pt x="116612" y="0"/>
                </a:lnTo>
                <a:lnTo>
                  <a:pt x="242454" y="0"/>
                </a:lnTo>
                <a:lnTo>
                  <a:pt x="2191586" y="0"/>
                </a:lnTo>
                <a:lnTo>
                  <a:pt x="2317427" y="0"/>
                </a:lnTo>
                <a:lnTo>
                  <a:pt x="2385548" y="0"/>
                </a:lnTo>
                <a:cubicBezTo>
                  <a:pt x="2412329" y="0"/>
                  <a:pt x="2434040" y="21711"/>
                  <a:pt x="2434040" y="48492"/>
                </a:cubicBezTo>
                <a:lnTo>
                  <a:pt x="2434040" y="3089564"/>
                </a:lnTo>
                <a:cubicBezTo>
                  <a:pt x="2434040" y="3116345"/>
                  <a:pt x="2412329" y="3138056"/>
                  <a:pt x="2385548" y="3138056"/>
                </a:cubicBezTo>
                <a:lnTo>
                  <a:pt x="2191586" y="3138056"/>
                </a:lnTo>
                <a:lnTo>
                  <a:pt x="2191584" y="3138055"/>
                </a:lnTo>
                <a:lnTo>
                  <a:pt x="242456" y="3138055"/>
                </a:lnTo>
                <a:lnTo>
                  <a:pt x="242454" y="3138056"/>
                </a:lnTo>
                <a:lnTo>
                  <a:pt x="48492" y="3138056"/>
                </a:lnTo>
                <a:cubicBezTo>
                  <a:pt x="21711" y="3138056"/>
                  <a:pt x="0" y="3116345"/>
                  <a:pt x="0" y="3089564"/>
                </a:cubicBezTo>
                <a:lnTo>
                  <a:pt x="0" y="3021443"/>
                </a:lnTo>
                <a:lnTo>
                  <a:pt x="0" y="2555011"/>
                </a:lnTo>
                <a:lnTo>
                  <a:pt x="0" y="583044"/>
                </a:lnTo>
                <a:lnTo>
                  <a:pt x="0" y="116612"/>
                </a:lnTo>
                <a:lnTo>
                  <a:pt x="0" y="48492"/>
                </a:lnTo>
                <a:cubicBezTo>
                  <a:pt x="0" y="21711"/>
                  <a:pt x="21711" y="0"/>
                  <a:pt x="48492" y="0"/>
                </a:cubicBezTo>
                <a:close/>
              </a:path>
            </a:pathLst>
          </a:custGeom>
          <a:solidFill>
            <a:srgbClr val="ED7D3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Freeform: Shape 36"/>
          <p:cNvSpPr/>
          <p:nvPr/>
        </p:nvSpPr>
        <p:spPr>
          <a:xfrm>
            <a:off x="3615714" y="6136310"/>
            <a:ext cx="2434040" cy="457201"/>
          </a:xfrm>
          <a:custGeom>
            <a:avLst/>
            <a:gdLst>
              <a:gd name="connsiteX0" fmla="*/ 0 w 2434040"/>
              <a:gd name="connsiteY0" fmla="*/ 0 h 457201"/>
              <a:gd name="connsiteX1" fmla="*/ 2434040 w 2434040"/>
              <a:gd name="connsiteY1" fmla="*/ 0 h 457201"/>
              <a:gd name="connsiteX2" fmla="*/ 2434040 w 2434040"/>
              <a:gd name="connsiteY2" fmla="*/ 307110 h 457201"/>
              <a:gd name="connsiteX3" fmla="*/ 2434040 w 2434040"/>
              <a:gd name="connsiteY3" fmla="*/ 356758 h 457201"/>
              <a:gd name="connsiteX4" fmla="*/ 2434040 w 2434040"/>
              <a:gd name="connsiteY4" fmla="*/ 427182 h 457201"/>
              <a:gd name="connsiteX5" fmla="*/ 2404021 w 2434040"/>
              <a:gd name="connsiteY5" fmla="*/ 457201 h 457201"/>
              <a:gd name="connsiteX6" fmla="*/ 30019 w 2434040"/>
              <a:gd name="connsiteY6" fmla="*/ 457201 h 457201"/>
              <a:gd name="connsiteX7" fmla="*/ 0 w 2434040"/>
              <a:gd name="connsiteY7" fmla="*/ 427182 h 457201"/>
              <a:gd name="connsiteX8" fmla="*/ 0 w 2434040"/>
              <a:gd name="connsiteY8" fmla="*/ 356758 h 457201"/>
              <a:gd name="connsiteX9" fmla="*/ 0 w 2434040"/>
              <a:gd name="connsiteY9" fmla="*/ 307110 h 4572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434040" h="457201">
                <a:moveTo>
                  <a:pt x="0" y="0"/>
                </a:moveTo>
                <a:lnTo>
                  <a:pt x="2434040" y="0"/>
                </a:lnTo>
                <a:lnTo>
                  <a:pt x="2434040" y="307110"/>
                </a:lnTo>
                <a:lnTo>
                  <a:pt x="2434040" y="356758"/>
                </a:lnTo>
                <a:lnTo>
                  <a:pt x="2434040" y="427182"/>
                </a:lnTo>
                <a:cubicBezTo>
                  <a:pt x="2434040" y="443761"/>
                  <a:pt x="2420600" y="457201"/>
                  <a:pt x="2404021" y="457201"/>
                </a:cubicBezTo>
                <a:lnTo>
                  <a:pt x="30019" y="457201"/>
                </a:lnTo>
                <a:cubicBezTo>
                  <a:pt x="13440" y="457201"/>
                  <a:pt x="0" y="443761"/>
                  <a:pt x="0" y="427182"/>
                </a:cubicBezTo>
                <a:lnTo>
                  <a:pt x="0" y="356758"/>
                </a:lnTo>
                <a:lnTo>
                  <a:pt x="0" y="307110"/>
                </a:lnTo>
                <a:close/>
              </a:path>
            </a:pathLst>
          </a:custGeom>
          <a:solidFill>
            <a:schemeClr val="accent3"/>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TextBox 37"/>
          <p:cNvSpPr txBox="1"/>
          <p:nvPr/>
        </p:nvSpPr>
        <p:spPr>
          <a:xfrm>
            <a:off x="5181363" y="1656704"/>
            <a:ext cx="826913" cy="769441"/>
          </a:xfrm>
          <a:prstGeom prst="rect">
            <a:avLst/>
          </a:prstGeom>
          <a:noFill/>
        </p:spPr>
        <p:txBody>
          <a:bodyPr wrap="square" rtlCol="0">
            <a:spAutoFit/>
          </a:bodyPr>
          <a:lstStyle/>
          <a:p>
            <a:r>
              <a:rPr lang="en-US" sz="4400" b="1" dirty="0">
                <a:solidFill>
                  <a:schemeClr val="bg1">
                    <a:lumMod val="95000"/>
                  </a:schemeClr>
                </a:solidFill>
                <a:latin typeface="Lato"/>
                <a:ea typeface="Arimo" panose="020B0604020202020204" pitchFamily="34" charset="0"/>
                <a:cs typeface="Arimo" panose="020B0604020202020204" pitchFamily="34" charset="0"/>
              </a:rPr>
              <a:t>02</a:t>
            </a:r>
          </a:p>
        </p:txBody>
      </p:sp>
      <p:sp>
        <p:nvSpPr>
          <p:cNvPr id="39" name="Oval 38"/>
          <p:cNvSpPr>
            <a:spLocks noChangeAspect="1"/>
          </p:cNvSpPr>
          <p:nvPr/>
        </p:nvSpPr>
        <p:spPr>
          <a:xfrm>
            <a:off x="3797327" y="1721384"/>
            <a:ext cx="640080" cy="640080"/>
          </a:xfrm>
          <a:prstGeom prst="ellipse">
            <a:avLst/>
          </a:prstGeom>
          <a:blipFill>
            <a:blip r:embed="rId4"/>
            <a:stretch>
              <a:fillRect/>
            </a:stretch>
          </a:blipFill>
          <a:ln w="63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TextBox 39"/>
          <p:cNvSpPr txBox="1"/>
          <p:nvPr/>
        </p:nvSpPr>
        <p:spPr>
          <a:xfrm>
            <a:off x="3615715" y="3043555"/>
            <a:ext cx="2434040" cy="2717667"/>
          </a:xfrm>
          <a:prstGeom prst="rect">
            <a:avLst/>
          </a:prstGeom>
          <a:noFill/>
        </p:spPr>
        <p:txBody>
          <a:bodyPr wrap="square" rtlCol="0">
            <a:spAutoFit/>
          </a:bodyPr>
          <a:lstStyle/>
          <a:p>
            <a:pPr algn="ctr"/>
            <a:r>
              <a:rPr lang="en-US" b="1" dirty="0">
                <a:solidFill>
                  <a:schemeClr val="bg1"/>
                </a:solidFill>
                <a:latin typeface="Candara" panose="020E0502030303020204" pitchFamily="34" charset="0"/>
              </a:rPr>
              <a:t>Topic/Point 2</a:t>
            </a:r>
          </a:p>
          <a:p>
            <a:pPr defTabSz="1219170">
              <a:spcBef>
                <a:spcPct val="20000"/>
              </a:spcBef>
              <a:defRPr/>
            </a:pPr>
            <a:endParaRPr lang="en-US" sz="800" b="1" dirty="0">
              <a:solidFill>
                <a:srgbClr val="00B0F0"/>
              </a:solidFill>
              <a:latin typeface="Candara" panose="020E0502030303020204" pitchFamily="34" charset="0"/>
            </a:endParaRPr>
          </a:p>
          <a:p>
            <a:r>
              <a:rPr lang="en-US" sz="1300" dirty="0">
                <a:solidFill>
                  <a:schemeClr val="bg1"/>
                </a:solidFill>
              </a:rPr>
              <a:t>Use this slide to detail main points that support your topic. This section does not need to be a long story, but rather a brief overview. If you can provide additional information verbally when presenting, it will show that you know what you are talking about, instead of simply reading from a script that someone else may have written.</a:t>
            </a:r>
          </a:p>
        </p:txBody>
      </p:sp>
      <p:sp>
        <p:nvSpPr>
          <p:cNvPr id="41" name="TextBox 40"/>
          <p:cNvSpPr txBox="1"/>
          <p:nvPr/>
        </p:nvSpPr>
        <p:spPr>
          <a:xfrm>
            <a:off x="3758299" y="6226410"/>
            <a:ext cx="2090561" cy="307777"/>
          </a:xfrm>
          <a:prstGeom prst="rect">
            <a:avLst/>
          </a:prstGeom>
          <a:noFill/>
        </p:spPr>
        <p:txBody>
          <a:bodyPr wrap="square" rtlCol="0">
            <a:spAutoFit/>
          </a:bodyPr>
          <a:lstStyle/>
          <a:p>
            <a:r>
              <a:rPr lang="en-US" sz="1400" dirty="0">
                <a:solidFill>
                  <a:schemeClr val="bg1"/>
                </a:solidFill>
                <a:latin typeface="Candara" panose="020E0502030303020204" pitchFamily="34" charset="0"/>
              </a:rPr>
              <a:t>Lorem ipsum dolor</a:t>
            </a:r>
          </a:p>
        </p:txBody>
      </p:sp>
      <p:sp>
        <p:nvSpPr>
          <p:cNvPr id="42" name="Freeform: Shape 41"/>
          <p:cNvSpPr/>
          <p:nvPr/>
        </p:nvSpPr>
        <p:spPr>
          <a:xfrm>
            <a:off x="6123064" y="1444252"/>
            <a:ext cx="2434040" cy="1177636"/>
          </a:xfrm>
          <a:custGeom>
            <a:avLst/>
            <a:gdLst>
              <a:gd name="connsiteX0" fmla="*/ 48492 w 2434040"/>
              <a:gd name="connsiteY0" fmla="*/ 0 h 1177636"/>
              <a:gd name="connsiteX1" fmla="*/ 196277 w 2434040"/>
              <a:gd name="connsiteY1" fmla="*/ 0 h 1177636"/>
              <a:gd name="connsiteX2" fmla="*/ 242454 w 2434040"/>
              <a:gd name="connsiteY2" fmla="*/ 0 h 1177636"/>
              <a:gd name="connsiteX3" fmla="*/ 2191586 w 2434040"/>
              <a:gd name="connsiteY3" fmla="*/ 0 h 1177636"/>
              <a:gd name="connsiteX4" fmla="*/ 2237762 w 2434040"/>
              <a:gd name="connsiteY4" fmla="*/ 0 h 1177636"/>
              <a:gd name="connsiteX5" fmla="*/ 2385548 w 2434040"/>
              <a:gd name="connsiteY5" fmla="*/ 0 h 1177636"/>
              <a:gd name="connsiteX6" fmla="*/ 2434040 w 2434040"/>
              <a:gd name="connsiteY6" fmla="*/ 48492 h 1177636"/>
              <a:gd name="connsiteX7" fmla="*/ 2434040 w 2434040"/>
              <a:gd name="connsiteY7" fmla="*/ 1129144 h 1177636"/>
              <a:gd name="connsiteX8" fmla="*/ 2385548 w 2434040"/>
              <a:gd name="connsiteY8" fmla="*/ 1177636 h 1177636"/>
              <a:gd name="connsiteX9" fmla="*/ 2237762 w 2434040"/>
              <a:gd name="connsiteY9" fmla="*/ 1177636 h 1177636"/>
              <a:gd name="connsiteX10" fmla="*/ 2191586 w 2434040"/>
              <a:gd name="connsiteY10" fmla="*/ 1177636 h 1177636"/>
              <a:gd name="connsiteX11" fmla="*/ 242454 w 2434040"/>
              <a:gd name="connsiteY11" fmla="*/ 1177636 h 1177636"/>
              <a:gd name="connsiteX12" fmla="*/ 196277 w 2434040"/>
              <a:gd name="connsiteY12" fmla="*/ 1177636 h 1177636"/>
              <a:gd name="connsiteX13" fmla="*/ 48492 w 2434040"/>
              <a:gd name="connsiteY13" fmla="*/ 1177636 h 1177636"/>
              <a:gd name="connsiteX14" fmla="*/ 0 w 2434040"/>
              <a:gd name="connsiteY14" fmla="*/ 1129144 h 1177636"/>
              <a:gd name="connsiteX15" fmla="*/ 0 w 2434040"/>
              <a:gd name="connsiteY15" fmla="*/ 981359 h 1177636"/>
              <a:gd name="connsiteX16" fmla="*/ 0 w 2434040"/>
              <a:gd name="connsiteY16" fmla="*/ 196277 h 1177636"/>
              <a:gd name="connsiteX17" fmla="*/ 0 w 2434040"/>
              <a:gd name="connsiteY17" fmla="*/ 48492 h 1177636"/>
              <a:gd name="connsiteX18" fmla="*/ 48492 w 2434040"/>
              <a:gd name="connsiteY18" fmla="*/ 0 h 11776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2434040" h="1177636">
                <a:moveTo>
                  <a:pt x="48492" y="0"/>
                </a:moveTo>
                <a:lnTo>
                  <a:pt x="196277" y="0"/>
                </a:lnTo>
                <a:lnTo>
                  <a:pt x="242454" y="0"/>
                </a:lnTo>
                <a:lnTo>
                  <a:pt x="2191586" y="0"/>
                </a:lnTo>
                <a:lnTo>
                  <a:pt x="2237762" y="0"/>
                </a:lnTo>
                <a:lnTo>
                  <a:pt x="2385548" y="0"/>
                </a:lnTo>
                <a:cubicBezTo>
                  <a:pt x="2412329" y="0"/>
                  <a:pt x="2434040" y="21711"/>
                  <a:pt x="2434040" y="48492"/>
                </a:cubicBezTo>
                <a:lnTo>
                  <a:pt x="2434040" y="1129144"/>
                </a:lnTo>
                <a:cubicBezTo>
                  <a:pt x="2434040" y="1155925"/>
                  <a:pt x="2412329" y="1177636"/>
                  <a:pt x="2385548" y="1177636"/>
                </a:cubicBezTo>
                <a:lnTo>
                  <a:pt x="2237762" y="1177636"/>
                </a:lnTo>
                <a:lnTo>
                  <a:pt x="2191586" y="1177636"/>
                </a:lnTo>
                <a:lnTo>
                  <a:pt x="242454" y="1177636"/>
                </a:lnTo>
                <a:lnTo>
                  <a:pt x="196277" y="1177636"/>
                </a:lnTo>
                <a:lnTo>
                  <a:pt x="48492" y="1177636"/>
                </a:lnTo>
                <a:cubicBezTo>
                  <a:pt x="21711" y="1177636"/>
                  <a:pt x="0" y="1155925"/>
                  <a:pt x="0" y="1129144"/>
                </a:cubicBezTo>
                <a:lnTo>
                  <a:pt x="0" y="981359"/>
                </a:lnTo>
                <a:lnTo>
                  <a:pt x="0" y="196277"/>
                </a:lnTo>
                <a:lnTo>
                  <a:pt x="0" y="48492"/>
                </a:lnTo>
                <a:cubicBezTo>
                  <a:pt x="0" y="21711"/>
                  <a:pt x="21711" y="0"/>
                  <a:pt x="48492" y="0"/>
                </a:cubicBezTo>
                <a:close/>
              </a:path>
            </a:pathLst>
          </a:custGeom>
          <a:solidFill>
            <a:srgbClr val="A5A5A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Freeform: Shape 42"/>
          <p:cNvSpPr/>
          <p:nvPr/>
        </p:nvSpPr>
        <p:spPr>
          <a:xfrm>
            <a:off x="6123064" y="2725796"/>
            <a:ext cx="2434040" cy="3567547"/>
          </a:xfrm>
          <a:custGeom>
            <a:avLst/>
            <a:gdLst>
              <a:gd name="connsiteX0" fmla="*/ 48492 w 2434040"/>
              <a:gd name="connsiteY0" fmla="*/ 0 h 3138056"/>
              <a:gd name="connsiteX1" fmla="*/ 116612 w 2434040"/>
              <a:gd name="connsiteY1" fmla="*/ 0 h 3138056"/>
              <a:gd name="connsiteX2" fmla="*/ 242454 w 2434040"/>
              <a:gd name="connsiteY2" fmla="*/ 0 h 3138056"/>
              <a:gd name="connsiteX3" fmla="*/ 2191586 w 2434040"/>
              <a:gd name="connsiteY3" fmla="*/ 0 h 3138056"/>
              <a:gd name="connsiteX4" fmla="*/ 2317427 w 2434040"/>
              <a:gd name="connsiteY4" fmla="*/ 0 h 3138056"/>
              <a:gd name="connsiteX5" fmla="*/ 2385548 w 2434040"/>
              <a:gd name="connsiteY5" fmla="*/ 0 h 3138056"/>
              <a:gd name="connsiteX6" fmla="*/ 2434040 w 2434040"/>
              <a:gd name="connsiteY6" fmla="*/ 48492 h 3138056"/>
              <a:gd name="connsiteX7" fmla="*/ 2434040 w 2434040"/>
              <a:gd name="connsiteY7" fmla="*/ 3089564 h 3138056"/>
              <a:gd name="connsiteX8" fmla="*/ 2385548 w 2434040"/>
              <a:gd name="connsiteY8" fmla="*/ 3138056 h 3138056"/>
              <a:gd name="connsiteX9" fmla="*/ 2191586 w 2434040"/>
              <a:gd name="connsiteY9" fmla="*/ 3138056 h 3138056"/>
              <a:gd name="connsiteX10" fmla="*/ 2191584 w 2434040"/>
              <a:gd name="connsiteY10" fmla="*/ 3138055 h 3138056"/>
              <a:gd name="connsiteX11" fmla="*/ 242456 w 2434040"/>
              <a:gd name="connsiteY11" fmla="*/ 3138055 h 3138056"/>
              <a:gd name="connsiteX12" fmla="*/ 242454 w 2434040"/>
              <a:gd name="connsiteY12" fmla="*/ 3138056 h 3138056"/>
              <a:gd name="connsiteX13" fmla="*/ 48492 w 2434040"/>
              <a:gd name="connsiteY13" fmla="*/ 3138056 h 3138056"/>
              <a:gd name="connsiteX14" fmla="*/ 0 w 2434040"/>
              <a:gd name="connsiteY14" fmla="*/ 3089564 h 3138056"/>
              <a:gd name="connsiteX15" fmla="*/ 0 w 2434040"/>
              <a:gd name="connsiteY15" fmla="*/ 3021443 h 3138056"/>
              <a:gd name="connsiteX16" fmla="*/ 0 w 2434040"/>
              <a:gd name="connsiteY16" fmla="*/ 2555011 h 3138056"/>
              <a:gd name="connsiteX17" fmla="*/ 0 w 2434040"/>
              <a:gd name="connsiteY17" fmla="*/ 583044 h 3138056"/>
              <a:gd name="connsiteX18" fmla="*/ 0 w 2434040"/>
              <a:gd name="connsiteY18" fmla="*/ 116612 h 3138056"/>
              <a:gd name="connsiteX19" fmla="*/ 0 w 2434040"/>
              <a:gd name="connsiteY19" fmla="*/ 48492 h 3138056"/>
              <a:gd name="connsiteX20" fmla="*/ 48492 w 2434040"/>
              <a:gd name="connsiteY20" fmla="*/ 0 h 31380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2434040" h="3138056">
                <a:moveTo>
                  <a:pt x="48492" y="0"/>
                </a:moveTo>
                <a:lnTo>
                  <a:pt x="116612" y="0"/>
                </a:lnTo>
                <a:lnTo>
                  <a:pt x="242454" y="0"/>
                </a:lnTo>
                <a:lnTo>
                  <a:pt x="2191586" y="0"/>
                </a:lnTo>
                <a:lnTo>
                  <a:pt x="2317427" y="0"/>
                </a:lnTo>
                <a:lnTo>
                  <a:pt x="2385548" y="0"/>
                </a:lnTo>
                <a:cubicBezTo>
                  <a:pt x="2412329" y="0"/>
                  <a:pt x="2434040" y="21711"/>
                  <a:pt x="2434040" y="48492"/>
                </a:cubicBezTo>
                <a:lnTo>
                  <a:pt x="2434040" y="3089564"/>
                </a:lnTo>
                <a:cubicBezTo>
                  <a:pt x="2434040" y="3116345"/>
                  <a:pt x="2412329" y="3138056"/>
                  <a:pt x="2385548" y="3138056"/>
                </a:cubicBezTo>
                <a:lnTo>
                  <a:pt x="2191586" y="3138056"/>
                </a:lnTo>
                <a:lnTo>
                  <a:pt x="2191584" y="3138055"/>
                </a:lnTo>
                <a:lnTo>
                  <a:pt x="242456" y="3138055"/>
                </a:lnTo>
                <a:lnTo>
                  <a:pt x="242454" y="3138056"/>
                </a:lnTo>
                <a:lnTo>
                  <a:pt x="48492" y="3138056"/>
                </a:lnTo>
                <a:cubicBezTo>
                  <a:pt x="21711" y="3138056"/>
                  <a:pt x="0" y="3116345"/>
                  <a:pt x="0" y="3089564"/>
                </a:cubicBezTo>
                <a:lnTo>
                  <a:pt x="0" y="3021443"/>
                </a:lnTo>
                <a:lnTo>
                  <a:pt x="0" y="2555011"/>
                </a:lnTo>
                <a:lnTo>
                  <a:pt x="0" y="583044"/>
                </a:lnTo>
                <a:lnTo>
                  <a:pt x="0" y="116612"/>
                </a:lnTo>
                <a:lnTo>
                  <a:pt x="0" y="48492"/>
                </a:lnTo>
                <a:cubicBezTo>
                  <a:pt x="0" y="21711"/>
                  <a:pt x="21711" y="0"/>
                  <a:pt x="48492" y="0"/>
                </a:cubicBezTo>
                <a:close/>
              </a:path>
            </a:pathLst>
          </a:custGeom>
          <a:solidFill>
            <a:srgbClr val="A5A5A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Freeform: Shape 43"/>
          <p:cNvSpPr/>
          <p:nvPr/>
        </p:nvSpPr>
        <p:spPr>
          <a:xfrm>
            <a:off x="6123064" y="6140943"/>
            <a:ext cx="2434040" cy="457201"/>
          </a:xfrm>
          <a:custGeom>
            <a:avLst/>
            <a:gdLst>
              <a:gd name="connsiteX0" fmla="*/ 0 w 2434040"/>
              <a:gd name="connsiteY0" fmla="*/ 0 h 457201"/>
              <a:gd name="connsiteX1" fmla="*/ 2434040 w 2434040"/>
              <a:gd name="connsiteY1" fmla="*/ 0 h 457201"/>
              <a:gd name="connsiteX2" fmla="*/ 2434040 w 2434040"/>
              <a:gd name="connsiteY2" fmla="*/ 307110 h 457201"/>
              <a:gd name="connsiteX3" fmla="*/ 2434040 w 2434040"/>
              <a:gd name="connsiteY3" fmla="*/ 356758 h 457201"/>
              <a:gd name="connsiteX4" fmla="*/ 2434040 w 2434040"/>
              <a:gd name="connsiteY4" fmla="*/ 427182 h 457201"/>
              <a:gd name="connsiteX5" fmla="*/ 2404021 w 2434040"/>
              <a:gd name="connsiteY5" fmla="*/ 457201 h 457201"/>
              <a:gd name="connsiteX6" fmla="*/ 30019 w 2434040"/>
              <a:gd name="connsiteY6" fmla="*/ 457201 h 457201"/>
              <a:gd name="connsiteX7" fmla="*/ 0 w 2434040"/>
              <a:gd name="connsiteY7" fmla="*/ 427182 h 457201"/>
              <a:gd name="connsiteX8" fmla="*/ 0 w 2434040"/>
              <a:gd name="connsiteY8" fmla="*/ 356758 h 457201"/>
              <a:gd name="connsiteX9" fmla="*/ 0 w 2434040"/>
              <a:gd name="connsiteY9" fmla="*/ 307110 h 4572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434040" h="457201">
                <a:moveTo>
                  <a:pt x="0" y="0"/>
                </a:moveTo>
                <a:lnTo>
                  <a:pt x="2434040" y="0"/>
                </a:lnTo>
                <a:lnTo>
                  <a:pt x="2434040" y="307110"/>
                </a:lnTo>
                <a:lnTo>
                  <a:pt x="2434040" y="356758"/>
                </a:lnTo>
                <a:lnTo>
                  <a:pt x="2434040" y="427182"/>
                </a:lnTo>
                <a:cubicBezTo>
                  <a:pt x="2434040" y="443761"/>
                  <a:pt x="2420600" y="457201"/>
                  <a:pt x="2404021" y="457201"/>
                </a:cubicBezTo>
                <a:lnTo>
                  <a:pt x="30019" y="457201"/>
                </a:lnTo>
                <a:cubicBezTo>
                  <a:pt x="13440" y="457201"/>
                  <a:pt x="0" y="443761"/>
                  <a:pt x="0" y="427182"/>
                </a:cubicBezTo>
                <a:lnTo>
                  <a:pt x="0" y="356758"/>
                </a:lnTo>
                <a:lnTo>
                  <a:pt x="0" y="307110"/>
                </a:lnTo>
                <a:close/>
              </a:path>
            </a:pathLst>
          </a:custGeom>
          <a:solidFill>
            <a:schemeClr val="accent3"/>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TextBox 44"/>
          <p:cNvSpPr txBox="1"/>
          <p:nvPr/>
        </p:nvSpPr>
        <p:spPr>
          <a:xfrm>
            <a:off x="7688713" y="1661337"/>
            <a:ext cx="826913" cy="769441"/>
          </a:xfrm>
          <a:prstGeom prst="rect">
            <a:avLst/>
          </a:prstGeom>
          <a:noFill/>
        </p:spPr>
        <p:txBody>
          <a:bodyPr wrap="square" rtlCol="0">
            <a:spAutoFit/>
          </a:bodyPr>
          <a:lstStyle/>
          <a:p>
            <a:r>
              <a:rPr lang="en-US" sz="4400" b="1" dirty="0">
                <a:solidFill>
                  <a:schemeClr val="bg1">
                    <a:lumMod val="95000"/>
                  </a:schemeClr>
                </a:solidFill>
                <a:latin typeface="Lato"/>
                <a:ea typeface="Arimo" panose="020B0604020202020204" pitchFamily="34" charset="0"/>
                <a:cs typeface="Arimo" panose="020B0604020202020204" pitchFamily="34" charset="0"/>
              </a:rPr>
              <a:t>03</a:t>
            </a:r>
          </a:p>
        </p:txBody>
      </p:sp>
      <p:sp>
        <p:nvSpPr>
          <p:cNvPr id="46" name="Oval 45"/>
          <p:cNvSpPr>
            <a:spLocks noChangeAspect="1"/>
          </p:cNvSpPr>
          <p:nvPr/>
        </p:nvSpPr>
        <p:spPr>
          <a:xfrm>
            <a:off x="6304677" y="1726017"/>
            <a:ext cx="640080" cy="640080"/>
          </a:xfrm>
          <a:prstGeom prst="ellipse">
            <a:avLst/>
          </a:prstGeom>
          <a:blipFill>
            <a:blip r:embed="rId5"/>
            <a:stretch>
              <a:fillRect/>
            </a:stretch>
          </a:blipFill>
          <a:ln w="63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7" name="TextBox 46"/>
          <p:cNvSpPr txBox="1"/>
          <p:nvPr/>
        </p:nvSpPr>
        <p:spPr>
          <a:xfrm>
            <a:off x="6136054" y="3045720"/>
            <a:ext cx="2434040" cy="2717667"/>
          </a:xfrm>
          <a:prstGeom prst="rect">
            <a:avLst/>
          </a:prstGeom>
          <a:noFill/>
        </p:spPr>
        <p:txBody>
          <a:bodyPr wrap="square" rtlCol="0">
            <a:spAutoFit/>
          </a:bodyPr>
          <a:lstStyle/>
          <a:p>
            <a:pPr algn="ctr"/>
            <a:r>
              <a:rPr lang="en-US" b="1" dirty="0">
                <a:solidFill>
                  <a:schemeClr val="bg1"/>
                </a:solidFill>
                <a:latin typeface="Candara" panose="020E0502030303020204" pitchFamily="34" charset="0"/>
              </a:rPr>
              <a:t>Topic/Point 3</a:t>
            </a:r>
          </a:p>
          <a:p>
            <a:pPr defTabSz="1219170">
              <a:spcBef>
                <a:spcPct val="20000"/>
              </a:spcBef>
              <a:defRPr/>
            </a:pPr>
            <a:endParaRPr lang="en-US" sz="800" b="1" dirty="0">
              <a:solidFill>
                <a:srgbClr val="00B0F0"/>
              </a:solidFill>
              <a:latin typeface="Candara" panose="020E0502030303020204" pitchFamily="34" charset="0"/>
            </a:endParaRPr>
          </a:p>
          <a:p>
            <a:r>
              <a:rPr lang="en-US" sz="1300" dirty="0">
                <a:solidFill>
                  <a:schemeClr val="bg1"/>
                </a:solidFill>
              </a:rPr>
              <a:t>Use this slide to detail main points that support your topic. This section does not need to be a long story, but rather a brief overview. If you can provide additional information verbally when presenting, it will show that you know what you are talking about, instead of simply reading from a script that someone else may have written.</a:t>
            </a:r>
          </a:p>
        </p:txBody>
      </p:sp>
      <p:sp>
        <p:nvSpPr>
          <p:cNvPr id="48" name="TextBox 47"/>
          <p:cNvSpPr txBox="1"/>
          <p:nvPr/>
        </p:nvSpPr>
        <p:spPr>
          <a:xfrm>
            <a:off x="6265649" y="6231043"/>
            <a:ext cx="2090561" cy="307777"/>
          </a:xfrm>
          <a:prstGeom prst="rect">
            <a:avLst/>
          </a:prstGeom>
          <a:noFill/>
        </p:spPr>
        <p:txBody>
          <a:bodyPr wrap="square" rtlCol="0">
            <a:spAutoFit/>
          </a:bodyPr>
          <a:lstStyle/>
          <a:p>
            <a:r>
              <a:rPr lang="en-US" sz="1400" dirty="0">
                <a:solidFill>
                  <a:schemeClr val="bg1"/>
                </a:solidFill>
                <a:latin typeface="Candara" panose="020E0502030303020204" pitchFamily="34" charset="0"/>
              </a:rPr>
              <a:t>Lorem ipsum dolor</a:t>
            </a:r>
          </a:p>
        </p:txBody>
      </p:sp>
      <p:sp>
        <p:nvSpPr>
          <p:cNvPr id="49" name="Freeform: Shape 48"/>
          <p:cNvSpPr/>
          <p:nvPr/>
        </p:nvSpPr>
        <p:spPr>
          <a:xfrm>
            <a:off x="8641387" y="1448558"/>
            <a:ext cx="2434040" cy="1177636"/>
          </a:xfrm>
          <a:custGeom>
            <a:avLst/>
            <a:gdLst>
              <a:gd name="connsiteX0" fmla="*/ 48492 w 2434040"/>
              <a:gd name="connsiteY0" fmla="*/ 0 h 1177636"/>
              <a:gd name="connsiteX1" fmla="*/ 196277 w 2434040"/>
              <a:gd name="connsiteY1" fmla="*/ 0 h 1177636"/>
              <a:gd name="connsiteX2" fmla="*/ 242454 w 2434040"/>
              <a:gd name="connsiteY2" fmla="*/ 0 h 1177636"/>
              <a:gd name="connsiteX3" fmla="*/ 2191586 w 2434040"/>
              <a:gd name="connsiteY3" fmla="*/ 0 h 1177636"/>
              <a:gd name="connsiteX4" fmla="*/ 2237762 w 2434040"/>
              <a:gd name="connsiteY4" fmla="*/ 0 h 1177636"/>
              <a:gd name="connsiteX5" fmla="*/ 2385548 w 2434040"/>
              <a:gd name="connsiteY5" fmla="*/ 0 h 1177636"/>
              <a:gd name="connsiteX6" fmla="*/ 2434040 w 2434040"/>
              <a:gd name="connsiteY6" fmla="*/ 48492 h 1177636"/>
              <a:gd name="connsiteX7" fmla="*/ 2434040 w 2434040"/>
              <a:gd name="connsiteY7" fmla="*/ 1129144 h 1177636"/>
              <a:gd name="connsiteX8" fmla="*/ 2385548 w 2434040"/>
              <a:gd name="connsiteY8" fmla="*/ 1177636 h 1177636"/>
              <a:gd name="connsiteX9" fmla="*/ 2237762 w 2434040"/>
              <a:gd name="connsiteY9" fmla="*/ 1177636 h 1177636"/>
              <a:gd name="connsiteX10" fmla="*/ 2191586 w 2434040"/>
              <a:gd name="connsiteY10" fmla="*/ 1177636 h 1177636"/>
              <a:gd name="connsiteX11" fmla="*/ 242454 w 2434040"/>
              <a:gd name="connsiteY11" fmla="*/ 1177636 h 1177636"/>
              <a:gd name="connsiteX12" fmla="*/ 196277 w 2434040"/>
              <a:gd name="connsiteY12" fmla="*/ 1177636 h 1177636"/>
              <a:gd name="connsiteX13" fmla="*/ 48492 w 2434040"/>
              <a:gd name="connsiteY13" fmla="*/ 1177636 h 1177636"/>
              <a:gd name="connsiteX14" fmla="*/ 0 w 2434040"/>
              <a:gd name="connsiteY14" fmla="*/ 1129144 h 1177636"/>
              <a:gd name="connsiteX15" fmla="*/ 0 w 2434040"/>
              <a:gd name="connsiteY15" fmla="*/ 981359 h 1177636"/>
              <a:gd name="connsiteX16" fmla="*/ 0 w 2434040"/>
              <a:gd name="connsiteY16" fmla="*/ 196277 h 1177636"/>
              <a:gd name="connsiteX17" fmla="*/ 0 w 2434040"/>
              <a:gd name="connsiteY17" fmla="*/ 48492 h 1177636"/>
              <a:gd name="connsiteX18" fmla="*/ 48492 w 2434040"/>
              <a:gd name="connsiteY18" fmla="*/ 0 h 11776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2434040" h="1177636">
                <a:moveTo>
                  <a:pt x="48492" y="0"/>
                </a:moveTo>
                <a:lnTo>
                  <a:pt x="196277" y="0"/>
                </a:lnTo>
                <a:lnTo>
                  <a:pt x="242454" y="0"/>
                </a:lnTo>
                <a:lnTo>
                  <a:pt x="2191586" y="0"/>
                </a:lnTo>
                <a:lnTo>
                  <a:pt x="2237762" y="0"/>
                </a:lnTo>
                <a:lnTo>
                  <a:pt x="2385548" y="0"/>
                </a:lnTo>
                <a:cubicBezTo>
                  <a:pt x="2412329" y="0"/>
                  <a:pt x="2434040" y="21711"/>
                  <a:pt x="2434040" y="48492"/>
                </a:cubicBezTo>
                <a:lnTo>
                  <a:pt x="2434040" y="1129144"/>
                </a:lnTo>
                <a:cubicBezTo>
                  <a:pt x="2434040" y="1155925"/>
                  <a:pt x="2412329" y="1177636"/>
                  <a:pt x="2385548" y="1177636"/>
                </a:cubicBezTo>
                <a:lnTo>
                  <a:pt x="2237762" y="1177636"/>
                </a:lnTo>
                <a:lnTo>
                  <a:pt x="2191586" y="1177636"/>
                </a:lnTo>
                <a:lnTo>
                  <a:pt x="242454" y="1177636"/>
                </a:lnTo>
                <a:lnTo>
                  <a:pt x="196277" y="1177636"/>
                </a:lnTo>
                <a:lnTo>
                  <a:pt x="48492" y="1177636"/>
                </a:lnTo>
                <a:cubicBezTo>
                  <a:pt x="21711" y="1177636"/>
                  <a:pt x="0" y="1155925"/>
                  <a:pt x="0" y="1129144"/>
                </a:cubicBezTo>
                <a:lnTo>
                  <a:pt x="0" y="981359"/>
                </a:lnTo>
                <a:lnTo>
                  <a:pt x="0" y="196277"/>
                </a:lnTo>
                <a:lnTo>
                  <a:pt x="0" y="48492"/>
                </a:lnTo>
                <a:cubicBezTo>
                  <a:pt x="0" y="21711"/>
                  <a:pt x="21711" y="0"/>
                  <a:pt x="48492" y="0"/>
                </a:cubicBezTo>
                <a:close/>
              </a:path>
            </a:pathLst>
          </a:cu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Freeform: Shape 49"/>
          <p:cNvSpPr/>
          <p:nvPr/>
        </p:nvSpPr>
        <p:spPr>
          <a:xfrm>
            <a:off x="8641387" y="2730102"/>
            <a:ext cx="2434040" cy="3567547"/>
          </a:xfrm>
          <a:custGeom>
            <a:avLst/>
            <a:gdLst>
              <a:gd name="connsiteX0" fmla="*/ 48492 w 2434040"/>
              <a:gd name="connsiteY0" fmla="*/ 0 h 3138056"/>
              <a:gd name="connsiteX1" fmla="*/ 116612 w 2434040"/>
              <a:gd name="connsiteY1" fmla="*/ 0 h 3138056"/>
              <a:gd name="connsiteX2" fmla="*/ 242454 w 2434040"/>
              <a:gd name="connsiteY2" fmla="*/ 0 h 3138056"/>
              <a:gd name="connsiteX3" fmla="*/ 2191586 w 2434040"/>
              <a:gd name="connsiteY3" fmla="*/ 0 h 3138056"/>
              <a:gd name="connsiteX4" fmla="*/ 2317427 w 2434040"/>
              <a:gd name="connsiteY4" fmla="*/ 0 h 3138056"/>
              <a:gd name="connsiteX5" fmla="*/ 2385548 w 2434040"/>
              <a:gd name="connsiteY5" fmla="*/ 0 h 3138056"/>
              <a:gd name="connsiteX6" fmla="*/ 2434040 w 2434040"/>
              <a:gd name="connsiteY6" fmla="*/ 48492 h 3138056"/>
              <a:gd name="connsiteX7" fmla="*/ 2434040 w 2434040"/>
              <a:gd name="connsiteY7" fmla="*/ 3089564 h 3138056"/>
              <a:gd name="connsiteX8" fmla="*/ 2385548 w 2434040"/>
              <a:gd name="connsiteY8" fmla="*/ 3138056 h 3138056"/>
              <a:gd name="connsiteX9" fmla="*/ 2191586 w 2434040"/>
              <a:gd name="connsiteY9" fmla="*/ 3138056 h 3138056"/>
              <a:gd name="connsiteX10" fmla="*/ 2191584 w 2434040"/>
              <a:gd name="connsiteY10" fmla="*/ 3138055 h 3138056"/>
              <a:gd name="connsiteX11" fmla="*/ 242456 w 2434040"/>
              <a:gd name="connsiteY11" fmla="*/ 3138055 h 3138056"/>
              <a:gd name="connsiteX12" fmla="*/ 242454 w 2434040"/>
              <a:gd name="connsiteY12" fmla="*/ 3138056 h 3138056"/>
              <a:gd name="connsiteX13" fmla="*/ 48492 w 2434040"/>
              <a:gd name="connsiteY13" fmla="*/ 3138056 h 3138056"/>
              <a:gd name="connsiteX14" fmla="*/ 0 w 2434040"/>
              <a:gd name="connsiteY14" fmla="*/ 3089564 h 3138056"/>
              <a:gd name="connsiteX15" fmla="*/ 0 w 2434040"/>
              <a:gd name="connsiteY15" fmla="*/ 3021443 h 3138056"/>
              <a:gd name="connsiteX16" fmla="*/ 0 w 2434040"/>
              <a:gd name="connsiteY16" fmla="*/ 2555011 h 3138056"/>
              <a:gd name="connsiteX17" fmla="*/ 0 w 2434040"/>
              <a:gd name="connsiteY17" fmla="*/ 583044 h 3138056"/>
              <a:gd name="connsiteX18" fmla="*/ 0 w 2434040"/>
              <a:gd name="connsiteY18" fmla="*/ 116612 h 3138056"/>
              <a:gd name="connsiteX19" fmla="*/ 0 w 2434040"/>
              <a:gd name="connsiteY19" fmla="*/ 48492 h 3138056"/>
              <a:gd name="connsiteX20" fmla="*/ 48492 w 2434040"/>
              <a:gd name="connsiteY20" fmla="*/ 0 h 31380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2434040" h="3138056">
                <a:moveTo>
                  <a:pt x="48492" y="0"/>
                </a:moveTo>
                <a:lnTo>
                  <a:pt x="116612" y="0"/>
                </a:lnTo>
                <a:lnTo>
                  <a:pt x="242454" y="0"/>
                </a:lnTo>
                <a:lnTo>
                  <a:pt x="2191586" y="0"/>
                </a:lnTo>
                <a:lnTo>
                  <a:pt x="2317427" y="0"/>
                </a:lnTo>
                <a:lnTo>
                  <a:pt x="2385548" y="0"/>
                </a:lnTo>
                <a:cubicBezTo>
                  <a:pt x="2412329" y="0"/>
                  <a:pt x="2434040" y="21711"/>
                  <a:pt x="2434040" y="48492"/>
                </a:cubicBezTo>
                <a:lnTo>
                  <a:pt x="2434040" y="3089564"/>
                </a:lnTo>
                <a:cubicBezTo>
                  <a:pt x="2434040" y="3116345"/>
                  <a:pt x="2412329" y="3138056"/>
                  <a:pt x="2385548" y="3138056"/>
                </a:cubicBezTo>
                <a:lnTo>
                  <a:pt x="2191586" y="3138056"/>
                </a:lnTo>
                <a:lnTo>
                  <a:pt x="2191584" y="3138055"/>
                </a:lnTo>
                <a:lnTo>
                  <a:pt x="242456" y="3138055"/>
                </a:lnTo>
                <a:lnTo>
                  <a:pt x="242454" y="3138056"/>
                </a:lnTo>
                <a:lnTo>
                  <a:pt x="48492" y="3138056"/>
                </a:lnTo>
                <a:cubicBezTo>
                  <a:pt x="21711" y="3138056"/>
                  <a:pt x="0" y="3116345"/>
                  <a:pt x="0" y="3089564"/>
                </a:cubicBezTo>
                <a:lnTo>
                  <a:pt x="0" y="3021443"/>
                </a:lnTo>
                <a:lnTo>
                  <a:pt x="0" y="2555011"/>
                </a:lnTo>
                <a:lnTo>
                  <a:pt x="0" y="583044"/>
                </a:lnTo>
                <a:lnTo>
                  <a:pt x="0" y="116612"/>
                </a:lnTo>
                <a:lnTo>
                  <a:pt x="0" y="48492"/>
                </a:lnTo>
                <a:cubicBezTo>
                  <a:pt x="0" y="21711"/>
                  <a:pt x="21711" y="0"/>
                  <a:pt x="48492" y="0"/>
                </a:cubicBezTo>
                <a:close/>
              </a:path>
            </a:pathLst>
          </a:cu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Freeform: Shape 50"/>
          <p:cNvSpPr/>
          <p:nvPr/>
        </p:nvSpPr>
        <p:spPr>
          <a:xfrm>
            <a:off x="8641387" y="6145249"/>
            <a:ext cx="2434040" cy="457201"/>
          </a:xfrm>
          <a:custGeom>
            <a:avLst/>
            <a:gdLst>
              <a:gd name="connsiteX0" fmla="*/ 0 w 2434040"/>
              <a:gd name="connsiteY0" fmla="*/ 0 h 457201"/>
              <a:gd name="connsiteX1" fmla="*/ 2434040 w 2434040"/>
              <a:gd name="connsiteY1" fmla="*/ 0 h 457201"/>
              <a:gd name="connsiteX2" fmla="*/ 2434040 w 2434040"/>
              <a:gd name="connsiteY2" fmla="*/ 307110 h 457201"/>
              <a:gd name="connsiteX3" fmla="*/ 2434040 w 2434040"/>
              <a:gd name="connsiteY3" fmla="*/ 356758 h 457201"/>
              <a:gd name="connsiteX4" fmla="*/ 2434040 w 2434040"/>
              <a:gd name="connsiteY4" fmla="*/ 427182 h 457201"/>
              <a:gd name="connsiteX5" fmla="*/ 2404021 w 2434040"/>
              <a:gd name="connsiteY5" fmla="*/ 457201 h 457201"/>
              <a:gd name="connsiteX6" fmla="*/ 30019 w 2434040"/>
              <a:gd name="connsiteY6" fmla="*/ 457201 h 457201"/>
              <a:gd name="connsiteX7" fmla="*/ 0 w 2434040"/>
              <a:gd name="connsiteY7" fmla="*/ 427182 h 457201"/>
              <a:gd name="connsiteX8" fmla="*/ 0 w 2434040"/>
              <a:gd name="connsiteY8" fmla="*/ 356758 h 457201"/>
              <a:gd name="connsiteX9" fmla="*/ 0 w 2434040"/>
              <a:gd name="connsiteY9" fmla="*/ 307110 h 4572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434040" h="457201">
                <a:moveTo>
                  <a:pt x="0" y="0"/>
                </a:moveTo>
                <a:lnTo>
                  <a:pt x="2434040" y="0"/>
                </a:lnTo>
                <a:lnTo>
                  <a:pt x="2434040" y="307110"/>
                </a:lnTo>
                <a:lnTo>
                  <a:pt x="2434040" y="356758"/>
                </a:lnTo>
                <a:lnTo>
                  <a:pt x="2434040" y="427182"/>
                </a:lnTo>
                <a:cubicBezTo>
                  <a:pt x="2434040" y="443761"/>
                  <a:pt x="2420600" y="457201"/>
                  <a:pt x="2404021" y="457201"/>
                </a:cubicBezTo>
                <a:lnTo>
                  <a:pt x="30019" y="457201"/>
                </a:lnTo>
                <a:cubicBezTo>
                  <a:pt x="13440" y="457201"/>
                  <a:pt x="0" y="443761"/>
                  <a:pt x="0" y="427182"/>
                </a:cubicBezTo>
                <a:lnTo>
                  <a:pt x="0" y="356758"/>
                </a:lnTo>
                <a:lnTo>
                  <a:pt x="0" y="307110"/>
                </a:lnTo>
                <a:close/>
              </a:path>
            </a:pathLst>
          </a:custGeom>
          <a:solidFill>
            <a:schemeClr val="accent3"/>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TextBox 51"/>
          <p:cNvSpPr txBox="1"/>
          <p:nvPr/>
        </p:nvSpPr>
        <p:spPr>
          <a:xfrm>
            <a:off x="10207036" y="1665643"/>
            <a:ext cx="826913" cy="769441"/>
          </a:xfrm>
          <a:prstGeom prst="rect">
            <a:avLst/>
          </a:prstGeom>
          <a:noFill/>
        </p:spPr>
        <p:txBody>
          <a:bodyPr wrap="square" rtlCol="0">
            <a:spAutoFit/>
          </a:bodyPr>
          <a:lstStyle/>
          <a:p>
            <a:r>
              <a:rPr lang="en-US" sz="4400" b="1" dirty="0">
                <a:solidFill>
                  <a:schemeClr val="bg1">
                    <a:lumMod val="95000"/>
                  </a:schemeClr>
                </a:solidFill>
                <a:latin typeface="Lato"/>
                <a:ea typeface="Arimo" panose="020B0604020202020204" pitchFamily="34" charset="0"/>
                <a:cs typeface="Arimo" panose="020B0604020202020204" pitchFamily="34" charset="0"/>
              </a:rPr>
              <a:t>04</a:t>
            </a:r>
          </a:p>
        </p:txBody>
      </p:sp>
      <p:sp>
        <p:nvSpPr>
          <p:cNvPr id="53" name="Oval 52"/>
          <p:cNvSpPr>
            <a:spLocks noChangeAspect="1"/>
          </p:cNvSpPr>
          <p:nvPr/>
        </p:nvSpPr>
        <p:spPr>
          <a:xfrm>
            <a:off x="8823000" y="1730323"/>
            <a:ext cx="640080" cy="640080"/>
          </a:xfrm>
          <a:prstGeom prst="ellipse">
            <a:avLst/>
          </a:prstGeom>
          <a:blipFill>
            <a:blip r:embed="rId6"/>
            <a:stretch>
              <a:fillRect/>
            </a:stretch>
          </a:blipFill>
          <a:ln w="63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 name="TextBox 53"/>
          <p:cNvSpPr txBox="1"/>
          <p:nvPr/>
        </p:nvSpPr>
        <p:spPr>
          <a:xfrm>
            <a:off x="8630413" y="3040848"/>
            <a:ext cx="2445014" cy="2748445"/>
          </a:xfrm>
          <a:prstGeom prst="rect">
            <a:avLst/>
          </a:prstGeom>
          <a:noFill/>
        </p:spPr>
        <p:txBody>
          <a:bodyPr wrap="square" rtlCol="0">
            <a:spAutoFit/>
          </a:bodyPr>
          <a:lstStyle/>
          <a:p>
            <a:pPr algn="ctr"/>
            <a:r>
              <a:rPr lang="en-US" b="1" dirty="0">
                <a:solidFill>
                  <a:schemeClr val="bg1"/>
                </a:solidFill>
                <a:latin typeface="Candara" panose="020E0502030303020204" pitchFamily="34" charset="0"/>
              </a:rPr>
              <a:t>Topic/Point 4</a:t>
            </a:r>
          </a:p>
          <a:p>
            <a:pPr defTabSz="1219170">
              <a:spcBef>
                <a:spcPct val="20000"/>
              </a:spcBef>
              <a:defRPr/>
            </a:pPr>
            <a:endParaRPr lang="en-US" sz="800" b="1" dirty="0">
              <a:solidFill>
                <a:srgbClr val="00B0F0"/>
              </a:solidFill>
              <a:latin typeface="Candara" panose="020E0502030303020204" pitchFamily="34" charset="0"/>
            </a:endParaRPr>
          </a:p>
          <a:p>
            <a:r>
              <a:rPr lang="en-US" sz="1300" dirty="0">
                <a:solidFill>
                  <a:schemeClr val="bg1"/>
                </a:solidFill>
              </a:rPr>
              <a:t>Use this slide to detail main points that support your topic. This section does not need to be a long story, but rather a brief overview. If you can provide additional information verbally when presenting, it will show that you know what you are talking about, instead of simply reading from a script that someone else may have written.</a:t>
            </a:r>
          </a:p>
        </p:txBody>
      </p:sp>
      <p:sp>
        <p:nvSpPr>
          <p:cNvPr id="55" name="TextBox 54"/>
          <p:cNvSpPr txBox="1"/>
          <p:nvPr/>
        </p:nvSpPr>
        <p:spPr>
          <a:xfrm>
            <a:off x="8783972" y="6235349"/>
            <a:ext cx="2090561" cy="307777"/>
          </a:xfrm>
          <a:prstGeom prst="rect">
            <a:avLst/>
          </a:prstGeom>
          <a:noFill/>
        </p:spPr>
        <p:txBody>
          <a:bodyPr wrap="square" rtlCol="0">
            <a:spAutoFit/>
          </a:bodyPr>
          <a:lstStyle/>
          <a:p>
            <a:r>
              <a:rPr lang="en-US" sz="1400" dirty="0">
                <a:solidFill>
                  <a:schemeClr val="bg1"/>
                </a:solidFill>
                <a:latin typeface="Candara" panose="020E0502030303020204" pitchFamily="34" charset="0"/>
              </a:rPr>
              <a:t>Lorem ipsum dolor</a:t>
            </a:r>
          </a:p>
        </p:txBody>
      </p:sp>
    </p:spTree>
    <p:extLst>
      <p:ext uri="{BB962C8B-B14F-4D97-AF65-F5344CB8AC3E}">
        <p14:creationId xmlns:p14="http://schemas.microsoft.com/office/powerpoint/2010/main" val="39637635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2" presetClass="entr" presetSubtype="4" fill="hold" grpId="0" nodeType="afterEffect">
                                  <p:stCondLst>
                                    <p:cond delay="0"/>
                                  </p:stCondLst>
                                  <p:childTnLst>
                                    <p:set>
                                      <p:cBhvr>
                                        <p:cTn id="10" dur="1" fill="hold">
                                          <p:stCondLst>
                                            <p:cond delay="0"/>
                                          </p:stCondLst>
                                        </p:cTn>
                                        <p:tgtEl>
                                          <p:spTgt spid="15"/>
                                        </p:tgtEl>
                                        <p:attrNameLst>
                                          <p:attrName>style.visibility</p:attrName>
                                        </p:attrNameLst>
                                      </p:cBhvr>
                                      <p:to>
                                        <p:strVal val="visible"/>
                                      </p:to>
                                    </p:set>
                                    <p:anim calcmode="lin" valueType="num">
                                      <p:cBhvr additive="base">
                                        <p:cTn id="11" dur="500" fill="hold"/>
                                        <p:tgtEl>
                                          <p:spTgt spid="15"/>
                                        </p:tgtEl>
                                        <p:attrNameLst>
                                          <p:attrName>ppt_x</p:attrName>
                                        </p:attrNameLst>
                                      </p:cBhvr>
                                      <p:tavLst>
                                        <p:tav tm="0">
                                          <p:val>
                                            <p:strVal val="#ppt_x"/>
                                          </p:val>
                                        </p:tav>
                                        <p:tav tm="100000">
                                          <p:val>
                                            <p:strVal val="#ppt_x"/>
                                          </p:val>
                                        </p:tav>
                                      </p:tavLst>
                                    </p:anim>
                                    <p:anim calcmode="lin" valueType="num">
                                      <p:cBhvr additive="base">
                                        <p:cTn id="12" dur="500" fill="hold"/>
                                        <p:tgtEl>
                                          <p:spTgt spid="15"/>
                                        </p:tgtEl>
                                        <p:attrNameLst>
                                          <p:attrName>ppt_y</p:attrName>
                                        </p:attrNameLst>
                                      </p:cBhvr>
                                      <p:tavLst>
                                        <p:tav tm="0">
                                          <p:val>
                                            <p:strVal val="1+#ppt_h/2"/>
                                          </p:val>
                                        </p:tav>
                                        <p:tav tm="100000">
                                          <p:val>
                                            <p:strVal val="#ppt_y"/>
                                          </p:val>
                                        </p:tav>
                                      </p:tavLst>
                                    </p:anim>
                                  </p:childTnLst>
                                </p:cTn>
                              </p:par>
                            </p:childTnLst>
                          </p:cTn>
                        </p:par>
                        <p:par>
                          <p:cTn id="13" fill="hold">
                            <p:stCondLst>
                              <p:cond delay="1000"/>
                            </p:stCondLst>
                            <p:childTnLst>
                              <p:par>
                                <p:cTn id="14" presetID="2" presetClass="entr" presetSubtype="4" fill="hold" grpId="0" nodeType="afterEffect">
                                  <p:stCondLst>
                                    <p:cond delay="0"/>
                                  </p:stCondLst>
                                  <p:childTnLst>
                                    <p:set>
                                      <p:cBhvr>
                                        <p:cTn id="15" dur="1" fill="hold">
                                          <p:stCondLst>
                                            <p:cond delay="0"/>
                                          </p:stCondLst>
                                        </p:cTn>
                                        <p:tgtEl>
                                          <p:spTgt spid="17"/>
                                        </p:tgtEl>
                                        <p:attrNameLst>
                                          <p:attrName>style.visibility</p:attrName>
                                        </p:attrNameLst>
                                      </p:cBhvr>
                                      <p:to>
                                        <p:strVal val="visible"/>
                                      </p:to>
                                    </p:set>
                                    <p:anim calcmode="lin" valueType="num">
                                      <p:cBhvr additive="base">
                                        <p:cTn id="16" dur="500" fill="hold"/>
                                        <p:tgtEl>
                                          <p:spTgt spid="17"/>
                                        </p:tgtEl>
                                        <p:attrNameLst>
                                          <p:attrName>ppt_x</p:attrName>
                                        </p:attrNameLst>
                                      </p:cBhvr>
                                      <p:tavLst>
                                        <p:tav tm="0">
                                          <p:val>
                                            <p:strVal val="#ppt_x"/>
                                          </p:val>
                                        </p:tav>
                                        <p:tav tm="100000">
                                          <p:val>
                                            <p:strVal val="#ppt_x"/>
                                          </p:val>
                                        </p:tav>
                                      </p:tavLst>
                                    </p:anim>
                                    <p:anim calcmode="lin" valueType="num">
                                      <p:cBhvr additive="base">
                                        <p:cTn id="17" dur="500" fill="hold"/>
                                        <p:tgtEl>
                                          <p:spTgt spid="17"/>
                                        </p:tgtEl>
                                        <p:attrNameLst>
                                          <p:attrName>ppt_y</p:attrName>
                                        </p:attrNameLst>
                                      </p:cBhvr>
                                      <p:tavLst>
                                        <p:tav tm="0">
                                          <p:val>
                                            <p:strVal val="1+#ppt_h/2"/>
                                          </p:val>
                                        </p:tav>
                                        <p:tav tm="100000">
                                          <p:val>
                                            <p:strVal val="#ppt_y"/>
                                          </p:val>
                                        </p:tav>
                                      </p:tavLst>
                                    </p:anim>
                                  </p:childTnLst>
                                </p:cTn>
                              </p:par>
                            </p:childTnLst>
                          </p:cTn>
                        </p:par>
                        <p:par>
                          <p:cTn id="18" fill="hold">
                            <p:stCondLst>
                              <p:cond delay="1500"/>
                            </p:stCondLst>
                            <p:childTnLst>
                              <p:par>
                                <p:cTn id="19" presetID="53" presetClass="entr" presetSubtype="16" fill="hold" grpId="0" nodeType="afterEffect">
                                  <p:stCondLst>
                                    <p:cond delay="0"/>
                                  </p:stCondLst>
                                  <p:childTnLst>
                                    <p:set>
                                      <p:cBhvr>
                                        <p:cTn id="20" dur="1" fill="hold">
                                          <p:stCondLst>
                                            <p:cond delay="0"/>
                                          </p:stCondLst>
                                        </p:cTn>
                                        <p:tgtEl>
                                          <p:spTgt spid="20"/>
                                        </p:tgtEl>
                                        <p:attrNameLst>
                                          <p:attrName>style.visibility</p:attrName>
                                        </p:attrNameLst>
                                      </p:cBhvr>
                                      <p:to>
                                        <p:strVal val="visible"/>
                                      </p:to>
                                    </p:set>
                                    <p:anim calcmode="lin" valueType="num">
                                      <p:cBhvr>
                                        <p:cTn id="21" dur="500" fill="hold"/>
                                        <p:tgtEl>
                                          <p:spTgt spid="20"/>
                                        </p:tgtEl>
                                        <p:attrNameLst>
                                          <p:attrName>ppt_w</p:attrName>
                                        </p:attrNameLst>
                                      </p:cBhvr>
                                      <p:tavLst>
                                        <p:tav tm="0">
                                          <p:val>
                                            <p:fltVal val="0"/>
                                          </p:val>
                                        </p:tav>
                                        <p:tav tm="100000">
                                          <p:val>
                                            <p:strVal val="#ppt_w"/>
                                          </p:val>
                                        </p:tav>
                                      </p:tavLst>
                                    </p:anim>
                                    <p:anim calcmode="lin" valueType="num">
                                      <p:cBhvr>
                                        <p:cTn id="22" dur="500" fill="hold"/>
                                        <p:tgtEl>
                                          <p:spTgt spid="20"/>
                                        </p:tgtEl>
                                        <p:attrNameLst>
                                          <p:attrName>ppt_h</p:attrName>
                                        </p:attrNameLst>
                                      </p:cBhvr>
                                      <p:tavLst>
                                        <p:tav tm="0">
                                          <p:val>
                                            <p:fltVal val="0"/>
                                          </p:val>
                                        </p:tav>
                                        <p:tav tm="100000">
                                          <p:val>
                                            <p:strVal val="#ppt_h"/>
                                          </p:val>
                                        </p:tav>
                                      </p:tavLst>
                                    </p:anim>
                                    <p:animEffect transition="in" filter="fade">
                                      <p:cBhvr>
                                        <p:cTn id="23" dur="500"/>
                                        <p:tgtEl>
                                          <p:spTgt spid="20"/>
                                        </p:tgtEl>
                                      </p:cBhvr>
                                    </p:animEffect>
                                  </p:childTnLst>
                                </p:cTn>
                              </p:par>
                              <p:par>
                                <p:cTn id="24" presetID="53" presetClass="entr" presetSubtype="16" fill="hold" grpId="0" nodeType="withEffect">
                                  <p:stCondLst>
                                    <p:cond delay="0"/>
                                  </p:stCondLst>
                                  <p:childTnLst>
                                    <p:set>
                                      <p:cBhvr>
                                        <p:cTn id="25" dur="1" fill="hold">
                                          <p:stCondLst>
                                            <p:cond delay="0"/>
                                          </p:stCondLst>
                                        </p:cTn>
                                        <p:tgtEl>
                                          <p:spTgt spid="19"/>
                                        </p:tgtEl>
                                        <p:attrNameLst>
                                          <p:attrName>style.visibility</p:attrName>
                                        </p:attrNameLst>
                                      </p:cBhvr>
                                      <p:to>
                                        <p:strVal val="visible"/>
                                      </p:to>
                                    </p:set>
                                    <p:anim calcmode="lin" valueType="num">
                                      <p:cBhvr>
                                        <p:cTn id="26" dur="500" fill="hold"/>
                                        <p:tgtEl>
                                          <p:spTgt spid="19"/>
                                        </p:tgtEl>
                                        <p:attrNameLst>
                                          <p:attrName>ppt_w</p:attrName>
                                        </p:attrNameLst>
                                      </p:cBhvr>
                                      <p:tavLst>
                                        <p:tav tm="0">
                                          <p:val>
                                            <p:fltVal val="0"/>
                                          </p:val>
                                        </p:tav>
                                        <p:tav tm="100000">
                                          <p:val>
                                            <p:strVal val="#ppt_w"/>
                                          </p:val>
                                        </p:tav>
                                      </p:tavLst>
                                    </p:anim>
                                    <p:anim calcmode="lin" valueType="num">
                                      <p:cBhvr>
                                        <p:cTn id="27" dur="500" fill="hold"/>
                                        <p:tgtEl>
                                          <p:spTgt spid="19"/>
                                        </p:tgtEl>
                                        <p:attrNameLst>
                                          <p:attrName>ppt_h</p:attrName>
                                        </p:attrNameLst>
                                      </p:cBhvr>
                                      <p:tavLst>
                                        <p:tav tm="0">
                                          <p:val>
                                            <p:fltVal val="0"/>
                                          </p:val>
                                        </p:tav>
                                        <p:tav tm="100000">
                                          <p:val>
                                            <p:strVal val="#ppt_h"/>
                                          </p:val>
                                        </p:tav>
                                      </p:tavLst>
                                    </p:anim>
                                    <p:animEffect transition="in" filter="fade">
                                      <p:cBhvr>
                                        <p:cTn id="28" dur="500"/>
                                        <p:tgtEl>
                                          <p:spTgt spid="19"/>
                                        </p:tgtEl>
                                      </p:cBhvr>
                                    </p:animEffect>
                                  </p:childTnLst>
                                </p:cTn>
                              </p:par>
                            </p:childTnLst>
                          </p:cTn>
                        </p:par>
                        <p:par>
                          <p:cTn id="29" fill="hold">
                            <p:stCondLst>
                              <p:cond delay="2000"/>
                            </p:stCondLst>
                            <p:childTnLst>
                              <p:par>
                                <p:cTn id="30" presetID="22" presetClass="entr" presetSubtype="1" fill="hold" grpId="0" nodeType="afterEffect">
                                  <p:stCondLst>
                                    <p:cond delay="0"/>
                                  </p:stCondLst>
                                  <p:childTnLst>
                                    <p:set>
                                      <p:cBhvr>
                                        <p:cTn id="31" dur="1" fill="hold">
                                          <p:stCondLst>
                                            <p:cond delay="0"/>
                                          </p:stCondLst>
                                        </p:cTn>
                                        <p:tgtEl>
                                          <p:spTgt spid="33"/>
                                        </p:tgtEl>
                                        <p:attrNameLst>
                                          <p:attrName>style.visibility</p:attrName>
                                        </p:attrNameLst>
                                      </p:cBhvr>
                                      <p:to>
                                        <p:strVal val="visible"/>
                                      </p:to>
                                    </p:set>
                                    <p:animEffect transition="in" filter="wipe(up)">
                                      <p:cBhvr>
                                        <p:cTn id="32" dur="500"/>
                                        <p:tgtEl>
                                          <p:spTgt spid="33"/>
                                        </p:tgtEl>
                                      </p:cBhvr>
                                    </p:animEffect>
                                  </p:childTnLst>
                                </p:cTn>
                              </p:par>
                            </p:childTnLst>
                          </p:cTn>
                        </p:par>
                        <p:par>
                          <p:cTn id="33" fill="hold">
                            <p:stCondLst>
                              <p:cond delay="2500"/>
                            </p:stCondLst>
                            <p:childTnLst>
                              <p:par>
                                <p:cTn id="34" presetID="47" presetClass="entr" presetSubtype="0" fill="hold" grpId="0" nodeType="afterEffect">
                                  <p:stCondLst>
                                    <p:cond delay="0"/>
                                  </p:stCondLst>
                                  <p:childTnLst>
                                    <p:set>
                                      <p:cBhvr>
                                        <p:cTn id="35" dur="1" fill="hold">
                                          <p:stCondLst>
                                            <p:cond delay="0"/>
                                          </p:stCondLst>
                                        </p:cTn>
                                        <p:tgtEl>
                                          <p:spTgt spid="18"/>
                                        </p:tgtEl>
                                        <p:attrNameLst>
                                          <p:attrName>style.visibility</p:attrName>
                                        </p:attrNameLst>
                                      </p:cBhvr>
                                      <p:to>
                                        <p:strVal val="visible"/>
                                      </p:to>
                                    </p:set>
                                    <p:animEffect transition="in" filter="fade">
                                      <p:cBhvr>
                                        <p:cTn id="36" dur="1000"/>
                                        <p:tgtEl>
                                          <p:spTgt spid="18"/>
                                        </p:tgtEl>
                                      </p:cBhvr>
                                    </p:animEffect>
                                    <p:anim calcmode="lin" valueType="num">
                                      <p:cBhvr>
                                        <p:cTn id="37" dur="1000" fill="hold"/>
                                        <p:tgtEl>
                                          <p:spTgt spid="18"/>
                                        </p:tgtEl>
                                        <p:attrNameLst>
                                          <p:attrName>ppt_x</p:attrName>
                                        </p:attrNameLst>
                                      </p:cBhvr>
                                      <p:tavLst>
                                        <p:tav tm="0">
                                          <p:val>
                                            <p:strVal val="#ppt_x"/>
                                          </p:val>
                                        </p:tav>
                                        <p:tav tm="100000">
                                          <p:val>
                                            <p:strVal val="#ppt_x"/>
                                          </p:val>
                                        </p:tav>
                                      </p:tavLst>
                                    </p:anim>
                                    <p:anim calcmode="lin" valueType="num">
                                      <p:cBhvr>
                                        <p:cTn id="38" dur="1000" fill="hold"/>
                                        <p:tgtEl>
                                          <p:spTgt spid="18"/>
                                        </p:tgtEl>
                                        <p:attrNameLst>
                                          <p:attrName>ppt_y</p:attrName>
                                        </p:attrNameLst>
                                      </p:cBhvr>
                                      <p:tavLst>
                                        <p:tav tm="0">
                                          <p:val>
                                            <p:strVal val="#ppt_y-.1"/>
                                          </p:val>
                                        </p:tav>
                                        <p:tav tm="100000">
                                          <p:val>
                                            <p:strVal val="#ppt_y"/>
                                          </p:val>
                                        </p:tav>
                                      </p:tavLst>
                                    </p:anim>
                                  </p:childTnLst>
                                </p:cTn>
                              </p:par>
                            </p:childTnLst>
                          </p:cTn>
                        </p:par>
                        <p:par>
                          <p:cTn id="39" fill="hold">
                            <p:stCondLst>
                              <p:cond delay="3500"/>
                            </p:stCondLst>
                            <p:childTnLst>
                              <p:par>
                                <p:cTn id="40" presetID="22" presetClass="entr" presetSubtype="8" fill="hold" grpId="0" nodeType="afterEffect">
                                  <p:stCondLst>
                                    <p:cond delay="0"/>
                                  </p:stCondLst>
                                  <p:childTnLst>
                                    <p:set>
                                      <p:cBhvr>
                                        <p:cTn id="41" dur="1" fill="hold">
                                          <p:stCondLst>
                                            <p:cond delay="0"/>
                                          </p:stCondLst>
                                        </p:cTn>
                                        <p:tgtEl>
                                          <p:spTgt spid="34"/>
                                        </p:tgtEl>
                                        <p:attrNameLst>
                                          <p:attrName>style.visibility</p:attrName>
                                        </p:attrNameLst>
                                      </p:cBhvr>
                                      <p:to>
                                        <p:strVal val="visible"/>
                                      </p:to>
                                    </p:set>
                                    <p:animEffect transition="in" filter="wipe(left)">
                                      <p:cBhvr>
                                        <p:cTn id="42" dur="500"/>
                                        <p:tgtEl>
                                          <p:spTgt spid="34"/>
                                        </p:tgtEl>
                                      </p:cBhvr>
                                    </p:animEffect>
                                  </p:childTnLst>
                                </p:cTn>
                              </p:par>
                            </p:childTnLst>
                          </p:cTn>
                        </p:par>
                        <p:par>
                          <p:cTn id="43" fill="hold">
                            <p:stCondLst>
                              <p:cond delay="4000"/>
                            </p:stCondLst>
                            <p:childTnLst>
                              <p:par>
                                <p:cTn id="44" presetID="2" presetClass="entr" presetSubtype="4" fill="hold" grpId="0" nodeType="afterEffect">
                                  <p:stCondLst>
                                    <p:cond delay="0"/>
                                  </p:stCondLst>
                                  <p:childTnLst>
                                    <p:set>
                                      <p:cBhvr>
                                        <p:cTn id="45" dur="1" fill="hold">
                                          <p:stCondLst>
                                            <p:cond delay="0"/>
                                          </p:stCondLst>
                                        </p:cTn>
                                        <p:tgtEl>
                                          <p:spTgt spid="35"/>
                                        </p:tgtEl>
                                        <p:attrNameLst>
                                          <p:attrName>style.visibility</p:attrName>
                                        </p:attrNameLst>
                                      </p:cBhvr>
                                      <p:to>
                                        <p:strVal val="visible"/>
                                      </p:to>
                                    </p:set>
                                    <p:anim calcmode="lin" valueType="num">
                                      <p:cBhvr additive="base">
                                        <p:cTn id="46" dur="500" fill="hold"/>
                                        <p:tgtEl>
                                          <p:spTgt spid="35"/>
                                        </p:tgtEl>
                                        <p:attrNameLst>
                                          <p:attrName>ppt_x</p:attrName>
                                        </p:attrNameLst>
                                      </p:cBhvr>
                                      <p:tavLst>
                                        <p:tav tm="0">
                                          <p:val>
                                            <p:strVal val="#ppt_x"/>
                                          </p:val>
                                        </p:tav>
                                        <p:tav tm="100000">
                                          <p:val>
                                            <p:strVal val="#ppt_x"/>
                                          </p:val>
                                        </p:tav>
                                      </p:tavLst>
                                    </p:anim>
                                    <p:anim calcmode="lin" valueType="num">
                                      <p:cBhvr additive="base">
                                        <p:cTn id="47" dur="500" fill="hold"/>
                                        <p:tgtEl>
                                          <p:spTgt spid="35"/>
                                        </p:tgtEl>
                                        <p:attrNameLst>
                                          <p:attrName>ppt_y</p:attrName>
                                        </p:attrNameLst>
                                      </p:cBhvr>
                                      <p:tavLst>
                                        <p:tav tm="0">
                                          <p:val>
                                            <p:strVal val="1+#ppt_h/2"/>
                                          </p:val>
                                        </p:tav>
                                        <p:tav tm="100000">
                                          <p:val>
                                            <p:strVal val="#ppt_y"/>
                                          </p:val>
                                        </p:tav>
                                      </p:tavLst>
                                    </p:anim>
                                  </p:childTnLst>
                                </p:cTn>
                              </p:par>
                            </p:childTnLst>
                          </p:cTn>
                        </p:par>
                        <p:par>
                          <p:cTn id="48" fill="hold">
                            <p:stCondLst>
                              <p:cond delay="4500"/>
                            </p:stCondLst>
                            <p:childTnLst>
                              <p:par>
                                <p:cTn id="49" presetID="2" presetClass="entr" presetSubtype="4" fill="hold" grpId="0" nodeType="afterEffect">
                                  <p:stCondLst>
                                    <p:cond delay="0"/>
                                  </p:stCondLst>
                                  <p:childTnLst>
                                    <p:set>
                                      <p:cBhvr>
                                        <p:cTn id="50" dur="1" fill="hold">
                                          <p:stCondLst>
                                            <p:cond delay="0"/>
                                          </p:stCondLst>
                                        </p:cTn>
                                        <p:tgtEl>
                                          <p:spTgt spid="36"/>
                                        </p:tgtEl>
                                        <p:attrNameLst>
                                          <p:attrName>style.visibility</p:attrName>
                                        </p:attrNameLst>
                                      </p:cBhvr>
                                      <p:to>
                                        <p:strVal val="visible"/>
                                      </p:to>
                                    </p:set>
                                    <p:anim calcmode="lin" valueType="num">
                                      <p:cBhvr additive="base">
                                        <p:cTn id="51" dur="500" fill="hold"/>
                                        <p:tgtEl>
                                          <p:spTgt spid="36"/>
                                        </p:tgtEl>
                                        <p:attrNameLst>
                                          <p:attrName>ppt_x</p:attrName>
                                        </p:attrNameLst>
                                      </p:cBhvr>
                                      <p:tavLst>
                                        <p:tav tm="0">
                                          <p:val>
                                            <p:strVal val="#ppt_x"/>
                                          </p:val>
                                        </p:tav>
                                        <p:tav tm="100000">
                                          <p:val>
                                            <p:strVal val="#ppt_x"/>
                                          </p:val>
                                        </p:tav>
                                      </p:tavLst>
                                    </p:anim>
                                    <p:anim calcmode="lin" valueType="num">
                                      <p:cBhvr additive="base">
                                        <p:cTn id="52" dur="500" fill="hold"/>
                                        <p:tgtEl>
                                          <p:spTgt spid="36"/>
                                        </p:tgtEl>
                                        <p:attrNameLst>
                                          <p:attrName>ppt_y</p:attrName>
                                        </p:attrNameLst>
                                      </p:cBhvr>
                                      <p:tavLst>
                                        <p:tav tm="0">
                                          <p:val>
                                            <p:strVal val="1+#ppt_h/2"/>
                                          </p:val>
                                        </p:tav>
                                        <p:tav tm="100000">
                                          <p:val>
                                            <p:strVal val="#ppt_y"/>
                                          </p:val>
                                        </p:tav>
                                      </p:tavLst>
                                    </p:anim>
                                  </p:childTnLst>
                                </p:cTn>
                              </p:par>
                            </p:childTnLst>
                          </p:cTn>
                        </p:par>
                        <p:par>
                          <p:cTn id="53" fill="hold">
                            <p:stCondLst>
                              <p:cond delay="5000"/>
                            </p:stCondLst>
                            <p:childTnLst>
                              <p:par>
                                <p:cTn id="54" presetID="53" presetClass="entr" presetSubtype="16" fill="hold" grpId="0" nodeType="afterEffect">
                                  <p:stCondLst>
                                    <p:cond delay="0"/>
                                  </p:stCondLst>
                                  <p:childTnLst>
                                    <p:set>
                                      <p:cBhvr>
                                        <p:cTn id="55" dur="1" fill="hold">
                                          <p:stCondLst>
                                            <p:cond delay="0"/>
                                          </p:stCondLst>
                                        </p:cTn>
                                        <p:tgtEl>
                                          <p:spTgt spid="39"/>
                                        </p:tgtEl>
                                        <p:attrNameLst>
                                          <p:attrName>style.visibility</p:attrName>
                                        </p:attrNameLst>
                                      </p:cBhvr>
                                      <p:to>
                                        <p:strVal val="visible"/>
                                      </p:to>
                                    </p:set>
                                    <p:anim calcmode="lin" valueType="num">
                                      <p:cBhvr>
                                        <p:cTn id="56" dur="500" fill="hold"/>
                                        <p:tgtEl>
                                          <p:spTgt spid="39"/>
                                        </p:tgtEl>
                                        <p:attrNameLst>
                                          <p:attrName>ppt_w</p:attrName>
                                        </p:attrNameLst>
                                      </p:cBhvr>
                                      <p:tavLst>
                                        <p:tav tm="0">
                                          <p:val>
                                            <p:fltVal val="0"/>
                                          </p:val>
                                        </p:tav>
                                        <p:tav tm="100000">
                                          <p:val>
                                            <p:strVal val="#ppt_w"/>
                                          </p:val>
                                        </p:tav>
                                      </p:tavLst>
                                    </p:anim>
                                    <p:anim calcmode="lin" valueType="num">
                                      <p:cBhvr>
                                        <p:cTn id="57" dur="500" fill="hold"/>
                                        <p:tgtEl>
                                          <p:spTgt spid="39"/>
                                        </p:tgtEl>
                                        <p:attrNameLst>
                                          <p:attrName>ppt_h</p:attrName>
                                        </p:attrNameLst>
                                      </p:cBhvr>
                                      <p:tavLst>
                                        <p:tav tm="0">
                                          <p:val>
                                            <p:fltVal val="0"/>
                                          </p:val>
                                        </p:tav>
                                        <p:tav tm="100000">
                                          <p:val>
                                            <p:strVal val="#ppt_h"/>
                                          </p:val>
                                        </p:tav>
                                      </p:tavLst>
                                    </p:anim>
                                    <p:animEffect transition="in" filter="fade">
                                      <p:cBhvr>
                                        <p:cTn id="58" dur="500"/>
                                        <p:tgtEl>
                                          <p:spTgt spid="39"/>
                                        </p:tgtEl>
                                      </p:cBhvr>
                                    </p:animEffect>
                                  </p:childTnLst>
                                </p:cTn>
                              </p:par>
                              <p:par>
                                <p:cTn id="59" presetID="53" presetClass="entr" presetSubtype="16" fill="hold" grpId="0" nodeType="withEffect">
                                  <p:stCondLst>
                                    <p:cond delay="0"/>
                                  </p:stCondLst>
                                  <p:childTnLst>
                                    <p:set>
                                      <p:cBhvr>
                                        <p:cTn id="60" dur="1" fill="hold">
                                          <p:stCondLst>
                                            <p:cond delay="0"/>
                                          </p:stCondLst>
                                        </p:cTn>
                                        <p:tgtEl>
                                          <p:spTgt spid="38"/>
                                        </p:tgtEl>
                                        <p:attrNameLst>
                                          <p:attrName>style.visibility</p:attrName>
                                        </p:attrNameLst>
                                      </p:cBhvr>
                                      <p:to>
                                        <p:strVal val="visible"/>
                                      </p:to>
                                    </p:set>
                                    <p:anim calcmode="lin" valueType="num">
                                      <p:cBhvr>
                                        <p:cTn id="61" dur="500" fill="hold"/>
                                        <p:tgtEl>
                                          <p:spTgt spid="38"/>
                                        </p:tgtEl>
                                        <p:attrNameLst>
                                          <p:attrName>ppt_w</p:attrName>
                                        </p:attrNameLst>
                                      </p:cBhvr>
                                      <p:tavLst>
                                        <p:tav tm="0">
                                          <p:val>
                                            <p:fltVal val="0"/>
                                          </p:val>
                                        </p:tav>
                                        <p:tav tm="100000">
                                          <p:val>
                                            <p:strVal val="#ppt_w"/>
                                          </p:val>
                                        </p:tav>
                                      </p:tavLst>
                                    </p:anim>
                                    <p:anim calcmode="lin" valueType="num">
                                      <p:cBhvr>
                                        <p:cTn id="62" dur="500" fill="hold"/>
                                        <p:tgtEl>
                                          <p:spTgt spid="38"/>
                                        </p:tgtEl>
                                        <p:attrNameLst>
                                          <p:attrName>ppt_h</p:attrName>
                                        </p:attrNameLst>
                                      </p:cBhvr>
                                      <p:tavLst>
                                        <p:tav tm="0">
                                          <p:val>
                                            <p:fltVal val="0"/>
                                          </p:val>
                                        </p:tav>
                                        <p:tav tm="100000">
                                          <p:val>
                                            <p:strVal val="#ppt_h"/>
                                          </p:val>
                                        </p:tav>
                                      </p:tavLst>
                                    </p:anim>
                                    <p:animEffect transition="in" filter="fade">
                                      <p:cBhvr>
                                        <p:cTn id="63" dur="500"/>
                                        <p:tgtEl>
                                          <p:spTgt spid="38"/>
                                        </p:tgtEl>
                                      </p:cBhvr>
                                    </p:animEffect>
                                  </p:childTnLst>
                                </p:cTn>
                              </p:par>
                            </p:childTnLst>
                          </p:cTn>
                        </p:par>
                        <p:par>
                          <p:cTn id="64" fill="hold">
                            <p:stCondLst>
                              <p:cond delay="5500"/>
                            </p:stCondLst>
                            <p:childTnLst>
                              <p:par>
                                <p:cTn id="65" presetID="22" presetClass="entr" presetSubtype="1" fill="hold" grpId="0" nodeType="afterEffect">
                                  <p:stCondLst>
                                    <p:cond delay="0"/>
                                  </p:stCondLst>
                                  <p:childTnLst>
                                    <p:set>
                                      <p:cBhvr>
                                        <p:cTn id="66" dur="1" fill="hold">
                                          <p:stCondLst>
                                            <p:cond delay="0"/>
                                          </p:stCondLst>
                                        </p:cTn>
                                        <p:tgtEl>
                                          <p:spTgt spid="40"/>
                                        </p:tgtEl>
                                        <p:attrNameLst>
                                          <p:attrName>style.visibility</p:attrName>
                                        </p:attrNameLst>
                                      </p:cBhvr>
                                      <p:to>
                                        <p:strVal val="visible"/>
                                      </p:to>
                                    </p:set>
                                    <p:animEffect transition="in" filter="wipe(up)">
                                      <p:cBhvr>
                                        <p:cTn id="67" dur="500"/>
                                        <p:tgtEl>
                                          <p:spTgt spid="40"/>
                                        </p:tgtEl>
                                      </p:cBhvr>
                                    </p:animEffect>
                                  </p:childTnLst>
                                </p:cTn>
                              </p:par>
                            </p:childTnLst>
                          </p:cTn>
                        </p:par>
                        <p:par>
                          <p:cTn id="68" fill="hold">
                            <p:stCondLst>
                              <p:cond delay="6000"/>
                            </p:stCondLst>
                            <p:childTnLst>
                              <p:par>
                                <p:cTn id="69" presetID="47" presetClass="entr" presetSubtype="0" fill="hold" grpId="0" nodeType="afterEffect">
                                  <p:stCondLst>
                                    <p:cond delay="0"/>
                                  </p:stCondLst>
                                  <p:childTnLst>
                                    <p:set>
                                      <p:cBhvr>
                                        <p:cTn id="70" dur="1" fill="hold">
                                          <p:stCondLst>
                                            <p:cond delay="0"/>
                                          </p:stCondLst>
                                        </p:cTn>
                                        <p:tgtEl>
                                          <p:spTgt spid="37"/>
                                        </p:tgtEl>
                                        <p:attrNameLst>
                                          <p:attrName>style.visibility</p:attrName>
                                        </p:attrNameLst>
                                      </p:cBhvr>
                                      <p:to>
                                        <p:strVal val="visible"/>
                                      </p:to>
                                    </p:set>
                                    <p:animEffect transition="in" filter="fade">
                                      <p:cBhvr>
                                        <p:cTn id="71" dur="1000"/>
                                        <p:tgtEl>
                                          <p:spTgt spid="37"/>
                                        </p:tgtEl>
                                      </p:cBhvr>
                                    </p:animEffect>
                                    <p:anim calcmode="lin" valueType="num">
                                      <p:cBhvr>
                                        <p:cTn id="72" dur="1000" fill="hold"/>
                                        <p:tgtEl>
                                          <p:spTgt spid="37"/>
                                        </p:tgtEl>
                                        <p:attrNameLst>
                                          <p:attrName>ppt_x</p:attrName>
                                        </p:attrNameLst>
                                      </p:cBhvr>
                                      <p:tavLst>
                                        <p:tav tm="0">
                                          <p:val>
                                            <p:strVal val="#ppt_x"/>
                                          </p:val>
                                        </p:tav>
                                        <p:tav tm="100000">
                                          <p:val>
                                            <p:strVal val="#ppt_x"/>
                                          </p:val>
                                        </p:tav>
                                      </p:tavLst>
                                    </p:anim>
                                    <p:anim calcmode="lin" valueType="num">
                                      <p:cBhvr>
                                        <p:cTn id="73" dur="1000" fill="hold"/>
                                        <p:tgtEl>
                                          <p:spTgt spid="37"/>
                                        </p:tgtEl>
                                        <p:attrNameLst>
                                          <p:attrName>ppt_y</p:attrName>
                                        </p:attrNameLst>
                                      </p:cBhvr>
                                      <p:tavLst>
                                        <p:tav tm="0">
                                          <p:val>
                                            <p:strVal val="#ppt_y-.1"/>
                                          </p:val>
                                        </p:tav>
                                        <p:tav tm="100000">
                                          <p:val>
                                            <p:strVal val="#ppt_y"/>
                                          </p:val>
                                        </p:tav>
                                      </p:tavLst>
                                    </p:anim>
                                  </p:childTnLst>
                                </p:cTn>
                              </p:par>
                            </p:childTnLst>
                          </p:cTn>
                        </p:par>
                        <p:par>
                          <p:cTn id="74" fill="hold">
                            <p:stCondLst>
                              <p:cond delay="7000"/>
                            </p:stCondLst>
                            <p:childTnLst>
                              <p:par>
                                <p:cTn id="75" presetID="22" presetClass="entr" presetSubtype="8" fill="hold" grpId="0" nodeType="afterEffect">
                                  <p:stCondLst>
                                    <p:cond delay="0"/>
                                  </p:stCondLst>
                                  <p:childTnLst>
                                    <p:set>
                                      <p:cBhvr>
                                        <p:cTn id="76" dur="1" fill="hold">
                                          <p:stCondLst>
                                            <p:cond delay="0"/>
                                          </p:stCondLst>
                                        </p:cTn>
                                        <p:tgtEl>
                                          <p:spTgt spid="41"/>
                                        </p:tgtEl>
                                        <p:attrNameLst>
                                          <p:attrName>style.visibility</p:attrName>
                                        </p:attrNameLst>
                                      </p:cBhvr>
                                      <p:to>
                                        <p:strVal val="visible"/>
                                      </p:to>
                                    </p:set>
                                    <p:animEffect transition="in" filter="wipe(left)">
                                      <p:cBhvr>
                                        <p:cTn id="77" dur="500"/>
                                        <p:tgtEl>
                                          <p:spTgt spid="41"/>
                                        </p:tgtEl>
                                      </p:cBhvr>
                                    </p:animEffect>
                                  </p:childTnLst>
                                </p:cTn>
                              </p:par>
                            </p:childTnLst>
                          </p:cTn>
                        </p:par>
                        <p:par>
                          <p:cTn id="78" fill="hold">
                            <p:stCondLst>
                              <p:cond delay="7500"/>
                            </p:stCondLst>
                            <p:childTnLst>
                              <p:par>
                                <p:cTn id="79" presetID="2" presetClass="entr" presetSubtype="4" fill="hold" grpId="0" nodeType="afterEffect">
                                  <p:stCondLst>
                                    <p:cond delay="0"/>
                                  </p:stCondLst>
                                  <p:childTnLst>
                                    <p:set>
                                      <p:cBhvr>
                                        <p:cTn id="80" dur="1" fill="hold">
                                          <p:stCondLst>
                                            <p:cond delay="0"/>
                                          </p:stCondLst>
                                        </p:cTn>
                                        <p:tgtEl>
                                          <p:spTgt spid="42"/>
                                        </p:tgtEl>
                                        <p:attrNameLst>
                                          <p:attrName>style.visibility</p:attrName>
                                        </p:attrNameLst>
                                      </p:cBhvr>
                                      <p:to>
                                        <p:strVal val="visible"/>
                                      </p:to>
                                    </p:set>
                                    <p:anim calcmode="lin" valueType="num">
                                      <p:cBhvr additive="base">
                                        <p:cTn id="81" dur="500" fill="hold"/>
                                        <p:tgtEl>
                                          <p:spTgt spid="42"/>
                                        </p:tgtEl>
                                        <p:attrNameLst>
                                          <p:attrName>ppt_x</p:attrName>
                                        </p:attrNameLst>
                                      </p:cBhvr>
                                      <p:tavLst>
                                        <p:tav tm="0">
                                          <p:val>
                                            <p:strVal val="#ppt_x"/>
                                          </p:val>
                                        </p:tav>
                                        <p:tav tm="100000">
                                          <p:val>
                                            <p:strVal val="#ppt_x"/>
                                          </p:val>
                                        </p:tav>
                                      </p:tavLst>
                                    </p:anim>
                                    <p:anim calcmode="lin" valueType="num">
                                      <p:cBhvr additive="base">
                                        <p:cTn id="82" dur="500" fill="hold"/>
                                        <p:tgtEl>
                                          <p:spTgt spid="42"/>
                                        </p:tgtEl>
                                        <p:attrNameLst>
                                          <p:attrName>ppt_y</p:attrName>
                                        </p:attrNameLst>
                                      </p:cBhvr>
                                      <p:tavLst>
                                        <p:tav tm="0">
                                          <p:val>
                                            <p:strVal val="1+#ppt_h/2"/>
                                          </p:val>
                                        </p:tav>
                                        <p:tav tm="100000">
                                          <p:val>
                                            <p:strVal val="#ppt_y"/>
                                          </p:val>
                                        </p:tav>
                                      </p:tavLst>
                                    </p:anim>
                                  </p:childTnLst>
                                </p:cTn>
                              </p:par>
                            </p:childTnLst>
                          </p:cTn>
                        </p:par>
                        <p:par>
                          <p:cTn id="83" fill="hold">
                            <p:stCondLst>
                              <p:cond delay="8000"/>
                            </p:stCondLst>
                            <p:childTnLst>
                              <p:par>
                                <p:cTn id="84" presetID="2" presetClass="entr" presetSubtype="4" fill="hold" grpId="0" nodeType="afterEffect">
                                  <p:stCondLst>
                                    <p:cond delay="0"/>
                                  </p:stCondLst>
                                  <p:childTnLst>
                                    <p:set>
                                      <p:cBhvr>
                                        <p:cTn id="85" dur="1" fill="hold">
                                          <p:stCondLst>
                                            <p:cond delay="0"/>
                                          </p:stCondLst>
                                        </p:cTn>
                                        <p:tgtEl>
                                          <p:spTgt spid="43"/>
                                        </p:tgtEl>
                                        <p:attrNameLst>
                                          <p:attrName>style.visibility</p:attrName>
                                        </p:attrNameLst>
                                      </p:cBhvr>
                                      <p:to>
                                        <p:strVal val="visible"/>
                                      </p:to>
                                    </p:set>
                                    <p:anim calcmode="lin" valueType="num">
                                      <p:cBhvr additive="base">
                                        <p:cTn id="86" dur="500" fill="hold"/>
                                        <p:tgtEl>
                                          <p:spTgt spid="43"/>
                                        </p:tgtEl>
                                        <p:attrNameLst>
                                          <p:attrName>ppt_x</p:attrName>
                                        </p:attrNameLst>
                                      </p:cBhvr>
                                      <p:tavLst>
                                        <p:tav tm="0">
                                          <p:val>
                                            <p:strVal val="#ppt_x"/>
                                          </p:val>
                                        </p:tav>
                                        <p:tav tm="100000">
                                          <p:val>
                                            <p:strVal val="#ppt_x"/>
                                          </p:val>
                                        </p:tav>
                                      </p:tavLst>
                                    </p:anim>
                                    <p:anim calcmode="lin" valueType="num">
                                      <p:cBhvr additive="base">
                                        <p:cTn id="87" dur="500" fill="hold"/>
                                        <p:tgtEl>
                                          <p:spTgt spid="43"/>
                                        </p:tgtEl>
                                        <p:attrNameLst>
                                          <p:attrName>ppt_y</p:attrName>
                                        </p:attrNameLst>
                                      </p:cBhvr>
                                      <p:tavLst>
                                        <p:tav tm="0">
                                          <p:val>
                                            <p:strVal val="1+#ppt_h/2"/>
                                          </p:val>
                                        </p:tav>
                                        <p:tav tm="100000">
                                          <p:val>
                                            <p:strVal val="#ppt_y"/>
                                          </p:val>
                                        </p:tav>
                                      </p:tavLst>
                                    </p:anim>
                                  </p:childTnLst>
                                </p:cTn>
                              </p:par>
                            </p:childTnLst>
                          </p:cTn>
                        </p:par>
                        <p:par>
                          <p:cTn id="88" fill="hold">
                            <p:stCondLst>
                              <p:cond delay="8500"/>
                            </p:stCondLst>
                            <p:childTnLst>
                              <p:par>
                                <p:cTn id="89" presetID="53" presetClass="entr" presetSubtype="16" fill="hold" grpId="0" nodeType="afterEffect">
                                  <p:stCondLst>
                                    <p:cond delay="0"/>
                                  </p:stCondLst>
                                  <p:childTnLst>
                                    <p:set>
                                      <p:cBhvr>
                                        <p:cTn id="90" dur="1" fill="hold">
                                          <p:stCondLst>
                                            <p:cond delay="0"/>
                                          </p:stCondLst>
                                        </p:cTn>
                                        <p:tgtEl>
                                          <p:spTgt spid="46"/>
                                        </p:tgtEl>
                                        <p:attrNameLst>
                                          <p:attrName>style.visibility</p:attrName>
                                        </p:attrNameLst>
                                      </p:cBhvr>
                                      <p:to>
                                        <p:strVal val="visible"/>
                                      </p:to>
                                    </p:set>
                                    <p:anim calcmode="lin" valueType="num">
                                      <p:cBhvr>
                                        <p:cTn id="91" dur="500" fill="hold"/>
                                        <p:tgtEl>
                                          <p:spTgt spid="46"/>
                                        </p:tgtEl>
                                        <p:attrNameLst>
                                          <p:attrName>ppt_w</p:attrName>
                                        </p:attrNameLst>
                                      </p:cBhvr>
                                      <p:tavLst>
                                        <p:tav tm="0">
                                          <p:val>
                                            <p:fltVal val="0"/>
                                          </p:val>
                                        </p:tav>
                                        <p:tav tm="100000">
                                          <p:val>
                                            <p:strVal val="#ppt_w"/>
                                          </p:val>
                                        </p:tav>
                                      </p:tavLst>
                                    </p:anim>
                                    <p:anim calcmode="lin" valueType="num">
                                      <p:cBhvr>
                                        <p:cTn id="92" dur="500" fill="hold"/>
                                        <p:tgtEl>
                                          <p:spTgt spid="46"/>
                                        </p:tgtEl>
                                        <p:attrNameLst>
                                          <p:attrName>ppt_h</p:attrName>
                                        </p:attrNameLst>
                                      </p:cBhvr>
                                      <p:tavLst>
                                        <p:tav tm="0">
                                          <p:val>
                                            <p:fltVal val="0"/>
                                          </p:val>
                                        </p:tav>
                                        <p:tav tm="100000">
                                          <p:val>
                                            <p:strVal val="#ppt_h"/>
                                          </p:val>
                                        </p:tav>
                                      </p:tavLst>
                                    </p:anim>
                                    <p:animEffect transition="in" filter="fade">
                                      <p:cBhvr>
                                        <p:cTn id="93" dur="500"/>
                                        <p:tgtEl>
                                          <p:spTgt spid="46"/>
                                        </p:tgtEl>
                                      </p:cBhvr>
                                    </p:animEffect>
                                  </p:childTnLst>
                                </p:cTn>
                              </p:par>
                              <p:par>
                                <p:cTn id="94" presetID="53" presetClass="entr" presetSubtype="16" fill="hold" grpId="0" nodeType="withEffect">
                                  <p:stCondLst>
                                    <p:cond delay="0"/>
                                  </p:stCondLst>
                                  <p:childTnLst>
                                    <p:set>
                                      <p:cBhvr>
                                        <p:cTn id="95" dur="1" fill="hold">
                                          <p:stCondLst>
                                            <p:cond delay="0"/>
                                          </p:stCondLst>
                                        </p:cTn>
                                        <p:tgtEl>
                                          <p:spTgt spid="45"/>
                                        </p:tgtEl>
                                        <p:attrNameLst>
                                          <p:attrName>style.visibility</p:attrName>
                                        </p:attrNameLst>
                                      </p:cBhvr>
                                      <p:to>
                                        <p:strVal val="visible"/>
                                      </p:to>
                                    </p:set>
                                    <p:anim calcmode="lin" valueType="num">
                                      <p:cBhvr>
                                        <p:cTn id="96" dur="500" fill="hold"/>
                                        <p:tgtEl>
                                          <p:spTgt spid="45"/>
                                        </p:tgtEl>
                                        <p:attrNameLst>
                                          <p:attrName>ppt_w</p:attrName>
                                        </p:attrNameLst>
                                      </p:cBhvr>
                                      <p:tavLst>
                                        <p:tav tm="0">
                                          <p:val>
                                            <p:fltVal val="0"/>
                                          </p:val>
                                        </p:tav>
                                        <p:tav tm="100000">
                                          <p:val>
                                            <p:strVal val="#ppt_w"/>
                                          </p:val>
                                        </p:tav>
                                      </p:tavLst>
                                    </p:anim>
                                    <p:anim calcmode="lin" valueType="num">
                                      <p:cBhvr>
                                        <p:cTn id="97" dur="500" fill="hold"/>
                                        <p:tgtEl>
                                          <p:spTgt spid="45"/>
                                        </p:tgtEl>
                                        <p:attrNameLst>
                                          <p:attrName>ppt_h</p:attrName>
                                        </p:attrNameLst>
                                      </p:cBhvr>
                                      <p:tavLst>
                                        <p:tav tm="0">
                                          <p:val>
                                            <p:fltVal val="0"/>
                                          </p:val>
                                        </p:tav>
                                        <p:tav tm="100000">
                                          <p:val>
                                            <p:strVal val="#ppt_h"/>
                                          </p:val>
                                        </p:tav>
                                      </p:tavLst>
                                    </p:anim>
                                    <p:animEffect transition="in" filter="fade">
                                      <p:cBhvr>
                                        <p:cTn id="98" dur="500"/>
                                        <p:tgtEl>
                                          <p:spTgt spid="45"/>
                                        </p:tgtEl>
                                      </p:cBhvr>
                                    </p:animEffect>
                                  </p:childTnLst>
                                </p:cTn>
                              </p:par>
                            </p:childTnLst>
                          </p:cTn>
                        </p:par>
                        <p:par>
                          <p:cTn id="99" fill="hold">
                            <p:stCondLst>
                              <p:cond delay="9000"/>
                            </p:stCondLst>
                            <p:childTnLst>
                              <p:par>
                                <p:cTn id="100" presetID="22" presetClass="entr" presetSubtype="1" fill="hold" grpId="0" nodeType="afterEffect">
                                  <p:stCondLst>
                                    <p:cond delay="0"/>
                                  </p:stCondLst>
                                  <p:childTnLst>
                                    <p:set>
                                      <p:cBhvr>
                                        <p:cTn id="101" dur="1" fill="hold">
                                          <p:stCondLst>
                                            <p:cond delay="0"/>
                                          </p:stCondLst>
                                        </p:cTn>
                                        <p:tgtEl>
                                          <p:spTgt spid="47"/>
                                        </p:tgtEl>
                                        <p:attrNameLst>
                                          <p:attrName>style.visibility</p:attrName>
                                        </p:attrNameLst>
                                      </p:cBhvr>
                                      <p:to>
                                        <p:strVal val="visible"/>
                                      </p:to>
                                    </p:set>
                                    <p:animEffect transition="in" filter="wipe(up)">
                                      <p:cBhvr>
                                        <p:cTn id="102" dur="500"/>
                                        <p:tgtEl>
                                          <p:spTgt spid="47"/>
                                        </p:tgtEl>
                                      </p:cBhvr>
                                    </p:animEffect>
                                  </p:childTnLst>
                                </p:cTn>
                              </p:par>
                            </p:childTnLst>
                          </p:cTn>
                        </p:par>
                        <p:par>
                          <p:cTn id="103" fill="hold">
                            <p:stCondLst>
                              <p:cond delay="9500"/>
                            </p:stCondLst>
                            <p:childTnLst>
                              <p:par>
                                <p:cTn id="104" presetID="47" presetClass="entr" presetSubtype="0" fill="hold" grpId="0" nodeType="afterEffect">
                                  <p:stCondLst>
                                    <p:cond delay="0"/>
                                  </p:stCondLst>
                                  <p:childTnLst>
                                    <p:set>
                                      <p:cBhvr>
                                        <p:cTn id="105" dur="1" fill="hold">
                                          <p:stCondLst>
                                            <p:cond delay="0"/>
                                          </p:stCondLst>
                                        </p:cTn>
                                        <p:tgtEl>
                                          <p:spTgt spid="44"/>
                                        </p:tgtEl>
                                        <p:attrNameLst>
                                          <p:attrName>style.visibility</p:attrName>
                                        </p:attrNameLst>
                                      </p:cBhvr>
                                      <p:to>
                                        <p:strVal val="visible"/>
                                      </p:to>
                                    </p:set>
                                    <p:animEffect transition="in" filter="fade">
                                      <p:cBhvr>
                                        <p:cTn id="106" dur="1000"/>
                                        <p:tgtEl>
                                          <p:spTgt spid="44"/>
                                        </p:tgtEl>
                                      </p:cBhvr>
                                    </p:animEffect>
                                    <p:anim calcmode="lin" valueType="num">
                                      <p:cBhvr>
                                        <p:cTn id="107" dur="1000" fill="hold"/>
                                        <p:tgtEl>
                                          <p:spTgt spid="44"/>
                                        </p:tgtEl>
                                        <p:attrNameLst>
                                          <p:attrName>ppt_x</p:attrName>
                                        </p:attrNameLst>
                                      </p:cBhvr>
                                      <p:tavLst>
                                        <p:tav tm="0">
                                          <p:val>
                                            <p:strVal val="#ppt_x"/>
                                          </p:val>
                                        </p:tav>
                                        <p:tav tm="100000">
                                          <p:val>
                                            <p:strVal val="#ppt_x"/>
                                          </p:val>
                                        </p:tav>
                                      </p:tavLst>
                                    </p:anim>
                                    <p:anim calcmode="lin" valueType="num">
                                      <p:cBhvr>
                                        <p:cTn id="108" dur="1000" fill="hold"/>
                                        <p:tgtEl>
                                          <p:spTgt spid="44"/>
                                        </p:tgtEl>
                                        <p:attrNameLst>
                                          <p:attrName>ppt_y</p:attrName>
                                        </p:attrNameLst>
                                      </p:cBhvr>
                                      <p:tavLst>
                                        <p:tav tm="0">
                                          <p:val>
                                            <p:strVal val="#ppt_y-.1"/>
                                          </p:val>
                                        </p:tav>
                                        <p:tav tm="100000">
                                          <p:val>
                                            <p:strVal val="#ppt_y"/>
                                          </p:val>
                                        </p:tav>
                                      </p:tavLst>
                                    </p:anim>
                                  </p:childTnLst>
                                </p:cTn>
                              </p:par>
                            </p:childTnLst>
                          </p:cTn>
                        </p:par>
                        <p:par>
                          <p:cTn id="109" fill="hold">
                            <p:stCondLst>
                              <p:cond delay="10500"/>
                            </p:stCondLst>
                            <p:childTnLst>
                              <p:par>
                                <p:cTn id="110" presetID="22" presetClass="entr" presetSubtype="8" fill="hold" grpId="0" nodeType="afterEffect">
                                  <p:stCondLst>
                                    <p:cond delay="0"/>
                                  </p:stCondLst>
                                  <p:childTnLst>
                                    <p:set>
                                      <p:cBhvr>
                                        <p:cTn id="111" dur="1" fill="hold">
                                          <p:stCondLst>
                                            <p:cond delay="0"/>
                                          </p:stCondLst>
                                        </p:cTn>
                                        <p:tgtEl>
                                          <p:spTgt spid="48"/>
                                        </p:tgtEl>
                                        <p:attrNameLst>
                                          <p:attrName>style.visibility</p:attrName>
                                        </p:attrNameLst>
                                      </p:cBhvr>
                                      <p:to>
                                        <p:strVal val="visible"/>
                                      </p:to>
                                    </p:set>
                                    <p:animEffect transition="in" filter="wipe(left)">
                                      <p:cBhvr>
                                        <p:cTn id="112" dur="500"/>
                                        <p:tgtEl>
                                          <p:spTgt spid="48"/>
                                        </p:tgtEl>
                                      </p:cBhvr>
                                    </p:animEffect>
                                  </p:childTnLst>
                                </p:cTn>
                              </p:par>
                            </p:childTnLst>
                          </p:cTn>
                        </p:par>
                        <p:par>
                          <p:cTn id="113" fill="hold">
                            <p:stCondLst>
                              <p:cond delay="11000"/>
                            </p:stCondLst>
                            <p:childTnLst>
                              <p:par>
                                <p:cTn id="114" presetID="2" presetClass="entr" presetSubtype="4" fill="hold" grpId="0" nodeType="afterEffect">
                                  <p:stCondLst>
                                    <p:cond delay="0"/>
                                  </p:stCondLst>
                                  <p:childTnLst>
                                    <p:set>
                                      <p:cBhvr>
                                        <p:cTn id="115" dur="1" fill="hold">
                                          <p:stCondLst>
                                            <p:cond delay="0"/>
                                          </p:stCondLst>
                                        </p:cTn>
                                        <p:tgtEl>
                                          <p:spTgt spid="49"/>
                                        </p:tgtEl>
                                        <p:attrNameLst>
                                          <p:attrName>style.visibility</p:attrName>
                                        </p:attrNameLst>
                                      </p:cBhvr>
                                      <p:to>
                                        <p:strVal val="visible"/>
                                      </p:to>
                                    </p:set>
                                    <p:anim calcmode="lin" valueType="num">
                                      <p:cBhvr additive="base">
                                        <p:cTn id="116" dur="500" fill="hold"/>
                                        <p:tgtEl>
                                          <p:spTgt spid="49"/>
                                        </p:tgtEl>
                                        <p:attrNameLst>
                                          <p:attrName>ppt_x</p:attrName>
                                        </p:attrNameLst>
                                      </p:cBhvr>
                                      <p:tavLst>
                                        <p:tav tm="0">
                                          <p:val>
                                            <p:strVal val="#ppt_x"/>
                                          </p:val>
                                        </p:tav>
                                        <p:tav tm="100000">
                                          <p:val>
                                            <p:strVal val="#ppt_x"/>
                                          </p:val>
                                        </p:tav>
                                      </p:tavLst>
                                    </p:anim>
                                    <p:anim calcmode="lin" valueType="num">
                                      <p:cBhvr additive="base">
                                        <p:cTn id="117" dur="500" fill="hold"/>
                                        <p:tgtEl>
                                          <p:spTgt spid="49"/>
                                        </p:tgtEl>
                                        <p:attrNameLst>
                                          <p:attrName>ppt_y</p:attrName>
                                        </p:attrNameLst>
                                      </p:cBhvr>
                                      <p:tavLst>
                                        <p:tav tm="0">
                                          <p:val>
                                            <p:strVal val="1+#ppt_h/2"/>
                                          </p:val>
                                        </p:tav>
                                        <p:tav tm="100000">
                                          <p:val>
                                            <p:strVal val="#ppt_y"/>
                                          </p:val>
                                        </p:tav>
                                      </p:tavLst>
                                    </p:anim>
                                  </p:childTnLst>
                                </p:cTn>
                              </p:par>
                            </p:childTnLst>
                          </p:cTn>
                        </p:par>
                        <p:par>
                          <p:cTn id="118" fill="hold">
                            <p:stCondLst>
                              <p:cond delay="11500"/>
                            </p:stCondLst>
                            <p:childTnLst>
                              <p:par>
                                <p:cTn id="119" presetID="2" presetClass="entr" presetSubtype="4" fill="hold" grpId="0" nodeType="afterEffect">
                                  <p:stCondLst>
                                    <p:cond delay="0"/>
                                  </p:stCondLst>
                                  <p:childTnLst>
                                    <p:set>
                                      <p:cBhvr>
                                        <p:cTn id="120" dur="1" fill="hold">
                                          <p:stCondLst>
                                            <p:cond delay="0"/>
                                          </p:stCondLst>
                                        </p:cTn>
                                        <p:tgtEl>
                                          <p:spTgt spid="50"/>
                                        </p:tgtEl>
                                        <p:attrNameLst>
                                          <p:attrName>style.visibility</p:attrName>
                                        </p:attrNameLst>
                                      </p:cBhvr>
                                      <p:to>
                                        <p:strVal val="visible"/>
                                      </p:to>
                                    </p:set>
                                    <p:anim calcmode="lin" valueType="num">
                                      <p:cBhvr additive="base">
                                        <p:cTn id="121" dur="500" fill="hold"/>
                                        <p:tgtEl>
                                          <p:spTgt spid="50"/>
                                        </p:tgtEl>
                                        <p:attrNameLst>
                                          <p:attrName>ppt_x</p:attrName>
                                        </p:attrNameLst>
                                      </p:cBhvr>
                                      <p:tavLst>
                                        <p:tav tm="0">
                                          <p:val>
                                            <p:strVal val="#ppt_x"/>
                                          </p:val>
                                        </p:tav>
                                        <p:tav tm="100000">
                                          <p:val>
                                            <p:strVal val="#ppt_x"/>
                                          </p:val>
                                        </p:tav>
                                      </p:tavLst>
                                    </p:anim>
                                    <p:anim calcmode="lin" valueType="num">
                                      <p:cBhvr additive="base">
                                        <p:cTn id="122" dur="500" fill="hold"/>
                                        <p:tgtEl>
                                          <p:spTgt spid="50"/>
                                        </p:tgtEl>
                                        <p:attrNameLst>
                                          <p:attrName>ppt_y</p:attrName>
                                        </p:attrNameLst>
                                      </p:cBhvr>
                                      <p:tavLst>
                                        <p:tav tm="0">
                                          <p:val>
                                            <p:strVal val="1+#ppt_h/2"/>
                                          </p:val>
                                        </p:tav>
                                        <p:tav tm="100000">
                                          <p:val>
                                            <p:strVal val="#ppt_y"/>
                                          </p:val>
                                        </p:tav>
                                      </p:tavLst>
                                    </p:anim>
                                  </p:childTnLst>
                                </p:cTn>
                              </p:par>
                            </p:childTnLst>
                          </p:cTn>
                        </p:par>
                        <p:par>
                          <p:cTn id="123" fill="hold">
                            <p:stCondLst>
                              <p:cond delay="12000"/>
                            </p:stCondLst>
                            <p:childTnLst>
                              <p:par>
                                <p:cTn id="124" presetID="53" presetClass="entr" presetSubtype="16" fill="hold" grpId="0" nodeType="afterEffect">
                                  <p:stCondLst>
                                    <p:cond delay="0"/>
                                  </p:stCondLst>
                                  <p:childTnLst>
                                    <p:set>
                                      <p:cBhvr>
                                        <p:cTn id="125" dur="1" fill="hold">
                                          <p:stCondLst>
                                            <p:cond delay="0"/>
                                          </p:stCondLst>
                                        </p:cTn>
                                        <p:tgtEl>
                                          <p:spTgt spid="53"/>
                                        </p:tgtEl>
                                        <p:attrNameLst>
                                          <p:attrName>style.visibility</p:attrName>
                                        </p:attrNameLst>
                                      </p:cBhvr>
                                      <p:to>
                                        <p:strVal val="visible"/>
                                      </p:to>
                                    </p:set>
                                    <p:anim calcmode="lin" valueType="num">
                                      <p:cBhvr>
                                        <p:cTn id="126" dur="500" fill="hold"/>
                                        <p:tgtEl>
                                          <p:spTgt spid="53"/>
                                        </p:tgtEl>
                                        <p:attrNameLst>
                                          <p:attrName>ppt_w</p:attrName>
                                        </p:attrNameLst>
                                      </p:cBhvr>
                                      <p:tavLst>
                                        <p:tav tm="0">
                                          <p:val>
                                            <p:fltVal val="0"/>
                                          </p:val>
                                        </p:tav>
                                        <p:tav tm="100000">
                                          <p:val>
                                            <p:strVal val="#ppt_w"/>
                                          </p:val>
                                        </p:tav>
                                      </p:tavLst>
                                    </p:anim>
                                    <p:anim calcmode="lin" valueType="num">
                                      <p:cBhvr>
                                        <p:cTn id="127" dur="500" fill="hold"/>
                                        <p:tgtEl>
                                          <p:spTgt spid="53"/>
                                        </p:tgtEl>
                                        <p:attrNameLst>
                                          <p:attrName>ppt_h</p:attrName>
                                        </p:attrNameLst>
                                      </p:cBhvr>
                                      <p:tavLst>
                                        <p:tav tm="0">
                                          <p:val>
                                            <p:fltVal val="0"/>
                                          </p:val>
                                        </p:tav>
                                        <p:tav tm="100000">
                                          <p:val>
                                            <p:strVal val="#ppt_h"/>
                                          </p:val>
                                        </p:tav>
                                      </p:tavLst>
                                    </p:anim>
                                    <p:animEffect transition="in" filter="fade">
                                      <p:cBhvr>
                                        <p:cTn id="128" dur="500"/>
                                        <p:tgtEl>
                                          <p:spTgt spid="53"/>
                                        </p:tgtEl>
                                      </p:cBhvr>
                                    </p:animEffect>
                                  </p:childTnLst>
                                </p:cTn>
                              </p:par>
                              <p:par>
                                <p:cTn id="129" presetID="53" presetClass="entr" presetSubtype="16" fill="hold" grpId="0" nodeType="withEffect">
                                  <p:stCondLst>
                                    <p:cond delay="0"/>
                                  </p:stCondLst>
                                  <p:childTnLst>
                                    <p:set>
                                      <p:cBhvr>
                                        <p:cTn id="130" dur="1" fill="hold">
                                          <p:stCondLst>
                                            <p:cond delay="0"/>
                                          </p:stCondLst>
                                        </p:cTn>
                                        <p:tgtEl>
                                          <p:spTgt spid="52"/>
                                        </p:tgtEl>
                                        <p:attrNameLst>
                                          <p:attrName>style.visibility</p:attrName>
                                        </p:attrNameLst>
                                      </p:cBhvr>
                                      <p:to>
                                        <p:strVal val="visible"/>
                                      </p:to>
                                    </p:set>
                                    <p:anim calcmode="lin" valueType="num">
                                      <p:cBhvr>
                                        <p:cTn id="131" dur="500" fill="hold"/>
                                        <p:tgtEl>
                                          <p:spTgt spid="52"/>
                                        </p:tgtEl>
                                        <p:attrNameLst>
                                          <p:attrName>ppt_w</p:attrName>
                                        </p:attrNameLst>
                                      </p:cBhvr>
                                      <p:tavLst>
                                        <p:tav tm="0">
                                          <p:val>
                                            <p:fltVal val="0"/>
                                          </p:val>
                                        </p:tav>
                                        <p:tav tm="100000">
                                          <p:val>
                                            <p:strVal val="#ppt_w"/>
                                          </p:val>
                                        </p:tav>
                                      </p:tavLst>
                                    </p:anim>
                                    <p:anim calcmode="lin" valueType="num">
                                      <p:cBhvr>
                                        <p:cTn id="132" dur="500" fill="hold"/>
                                        <p:tgtEl>
                                          <p:spTgt spid="52"/>
                                        </p:tgtEl>
                                        <p:attrNameLst>
                                          <p:attrName>ppt_h</p:attrName>
                                        </p:attrNameLst>
                                      </p:cBhvr>
                                      <p:tavLst>
                                        <p:tav tm="0">
                                          <p:val>
                                            <p:fltVal val="0"/>
                                          </p:val>
                                        </p:tav>
                                        <p:tav tm="100000">
                                          <p:val>
                                            <p:strVal val="#ppt_h"/>
                                          </p:val>
                                        </p:tav>
                                      </p:tavLst>
                                    </p:anim>
                                    <p:animEffect transition="in" filter="fade">
                                      <p:cBhvr>
                                        <p:cTn id="133" dur="500"/>
                                        <p:tgtEl>
                                          <p:spTgt spid="52"/>
                                        </p:tgtEl>
                                      </p:cBhvr>
                                    </p:animEffect>
                                  </p:childTnLst>
                                </p:cTn>
                              </p:par>
                            </p:childTnLst>
                          </p:cTn>
                        </p:par>
                        <p:par>
                          <p:cTn id="134" fill="hold">
                            <p:stCondLst>
                              <p:cond delay="12500"/>
                            </p:stCondLst>
                            <p:childTnLst>
                              <p:par>
                                <p:cTn id="135" presetID="22" presetClass="entr" presetSubtype="1" fill="hold" grpId="0" nodeType="afterEffect">
                                  <p:stCondLst>
                                    <p:cond delay="0"/>
                                  </p:stCondLst>
                                  <p:childTnLst>
                                    <p:set>
                                      <p:cBhvr>
                                        <p:cTn id="136" dur="1" fill="hold">
                                          <p:stCondLst>
                                            <p:cond delay="0"/>
                                          </p:stCondLst>
                                        </p:cTn>
                                        <p:tgtEl>
                                          <p:spTgt spid="54"/>
                                        </p:tgtEl>
                                        <p:attrNameLst>
                                          <p:attrName>style.visibility</p:attrName>
                                        </p:attrNameLst>
                                      </p:cBhvr>
                                      <p:to>
                                        <p:strVal val="visible"/>
                                      </p:to>
                                    </p:set>
                                    <p:animEffect transition="in" filter="wipe(up)">
                                      <p:cBhvr>
                                        <p:cTn id="137" dur="500"/>
                                        <p:tgtEl>
                                          <p:spTgt spid="54"/>
                                        </p:tgtEl>
                                      </p:cBhvr>
                                    </p:animEffect>
                                  </p:childTnLst>
                                </p:cTn>
                              </p:par>
                            </p:childTnLst>
                          </p:cTn>
                        </p:par>
                        <p:par>
                          <p:cTn id="138" fill="hold">
                            <p:stCondLst>
                              <p:cond delay="13000"/>
                            </p:stCondLst>
                            <p:childTnLst>
                              <p:par>
                                <p:cTn id="139" presetID="47" presetClass="entr" presetSubtype="0" fill="hold" grpId="0" nodeType="afterEffect">
                                  <p:stCondLst>
                                    <p:cond delay="0"/>
                                  </p:stCondLst>
                                  <p:childTnLst>
                                    <p:set>
                                      <p:cBhvr>
                                        <p:cTn id="140" dur="1" fill="hold">
                                          <p:stCondLst>
                                            <p:cond delay="0"/>
                                          </p:stCondLst>
                                        </p:cTn>
                                        <p:tgtEl>
                                          <p:spTgt spid="51"/>
                                        </p:tgtEl>
                                        <p:attrNameLst>
                                          <p:attrName>style.visibility</p:attrName>
                                        </p:attrNameLst>
                                      </p:cBhvr>
                                      <p:to>
                                        <p:strVal val="visible"/>
                                      </p:to>
                                    </p:set>
                                    <p:animEffect transition="in" filter="fade">
                                      <p:cBhvr>
                                        <p:cTn id="141" dur="1000"/>
                                        <p:tgtEl>
                                          <p:spTgt spid="51"/>
                                        </p:tgtEl>
                                      </p:cBhvr>
                                    </p:animEffect>
                                    <p:anim calcmode="lin" valueType="num">
                                      <p:cBhvr>
                                        <p:cTn id="142" dur="1000" fill="hold"/>
                                        <p:tgtEl>
                                          <p:spTgt spid="51"/>
                                        </p:tgtEl>
                                        <p:attrNameLst>
                                          <p:attrName>ppt_x</p:attrName>
                                        </p:attrNameLst>
                                      </p:cBhvr>
                                      <p:tavLst>
                                        <p:tav tm="0">
                                          <p:val>
                                            <p:strVal val="#ppt_x"/>
                                          </p:val>
                                        </p:tav>
                                        <p:tav tm="100000">
                                          <p:val>
                                            <p:strVal val="#ppt_x"/>
                                          </p:val>
                                        </p:tav>
                                      </p:tavLst>
                                    </p:anim>
                                    <p:anim calcmode="lin" valueType="num">
                                      <p:cBhvr>
                                        <p:cTn id="143" dur="1000" fill="hold"/>
                                        <p:tgtEl>
                                          <p:spTgt spid="51"/>
                                        </p:tgtEl>
                                        <p:attrNameLst>
                                          <p:attrName>ppt_y</p:attrName>
                                        </p:attrNameLst>
                                      </p:cBhvr>
                                      <p:tavLst>
                                        <p:tav tm="0">
                                          <p:val>
                                            <p:strVal val="#ppt_y-.1"/>
                                          </p:val>
                                        </p:tav>
                                        <p:tav tm="100000">
                                          <p:val>
                                            <p:strVal val="#ppt_y"/>
                                          </p:val>
                                        </p:tav>
                                      </p:tavLst>
                                    </p:anim>
                                  </p:childTnLst>
                                </p:cTn>
                              </p:par>
                            </p:childTnLst>
                          </p:cTn>
                        </p:par>
                        <p:par>
                          <p:cTn id="144" fill="hold">
                            <p:stCondLst>
                              <p:cond delay="14000"/>
                            </p:stCondLst>
                            <p:childTnLst>
                              <p:par>
                                <p:cTn id="145" presetID="22" presetClass="entr" presetSubtype="8" fill="hold" grpId="0" nodeType="afterEffect">
                                  <p:stCondLst>
                                    <p:cond delay="0"/>
                                  </p:stCondLst>
                                  <p:childTnLst>
                                    <p:set>
                                      <p:cBhvr>
                                        <p:cTn id="146" dur="1" fill="hold">
                                          <p:stCondLst>
                                            <p:cond delay="0"/>
                                          </p:stCondLst>
                                        </p:cTn>
                                        <p:tgtEl>
                                          <p:spTgt spid="55"/>
                                        </p:tgtEl>
                                        <p:attrNameLst>
                                          <p:attrName>style.visibility</p:attrName>
                                        </p:attrNameLst>
                                      </p:cBhvr>
                                      <p:to>
                                        <p:strVal val="visible"/>
                                      </p:to>
                                    </p:set>
                                    <p:animEffect transition="in" filter="wipe(left)">
                                      <p:cBhvr>
                                        <p:cTn id="147" dur="500"/>
                                        <p:tgtEl>
                                          <p:spTgt spid="5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5" grpId="0" animBg="1"/>
      <p:bldP spid="17" grpId="0" animBg="1"/>
      <p:bldP spid="18" grpId="0" animBg="1"/>
      <p:bldP spid="19" grpId="0"/>
      <p:bldP spid="20" grpId="0" animBg="1"/>
      <p:bldP spid="33" grpId="0"/>
      <p:bldP spid="34" grpId="0"/>
      <p:bldP spid="35" grpId="0" animBg="1"/>
      <p:bldP spid="36" grpId="0" animBg="1"/>
      <p:bldP spid="37" grpId="0" animBg="1"/>
      <p:bldP spid="38" grpId="0"/>
      <p:bldP spid="39" grpId="0" animBg="1"/>
      <p:bldP spid="40" grpId="0"/>
      <p:bldP spid="41" grpId="0"/>
      <p:bldP spid="42" grpId="0" animBg="1"/>
      <p:bldP spid="43" grpId="0" animBg="1"/>
      <p:bldP spid="44" grpId="0" animBg="1"/>
      <p:bldP spid="45" grpId="0"/>
      <p:bldP spid="46" grpId="0" animBg="1"/>
      <p:bldP spid="47" grpId="0"/>
      <p:bldP spid="48" grpId="0"/>
      <p:bldP spid="49" grpId="0" animBg="1"/>
      <p:bldP spid="50" grpId="0" animBg="1"/>
      <p:bldP spid="51" grpId="0" animBg="1"/>
      <p:bldP spid="52" grpId="0"/>
      <p:bldP spid="53" grpId="0" animBg="1"/>
      <p:bldP spid="54" grpId="0"/>
      <p:bldP spid="55" grpId="0"/>
    </p:bld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5000" b="-15000"/>
          </a:stretch>
        </a:blipFill>
        <a:effectLst/>
      </p:bgPr>
    </p:bg>
    <p:spTree>
      <p:nvGrpSpPr>
        <p:cNvPr id="1" name=""/>
        <p:cNvGrpSpPr/>
        <p:nvPr/>
      </p:nvGrpSpPr>
      <p:grpSpPr>
        <a:xfrm>
          <a:off x="0" y="0"/>
          <a:ext cx="0" cy="0"/>
          <a:chOff x="0" y="0"/>
          <a:chExt cx="0" cy="0"/>
        </a:xfrm>
      </p:grpSpPr>
      <p:sp>
        <p:nvSpPr>
          <p:cNvPr id="2" name="Isosceles Triangle 1"/>
          <p:cNvSpPr/>
          <p:nvPr/>
        </p:nvSpPr>
        <p:spPr>
          <a:xfrm rot="10800000">
            <a:off x="1935120" y="-2"/>
            <a:ext cx="5826641" cy="5798635"/>
          </a:xfrm>
          <a:prstGeom prst="triangle">
            <a:avLst/>
          </a:prstGeom>
          <a:blipFill dpi="0" rotWithShape="0">
            <a:blip r:embed="rId3"/>
            <a:srcRect/>
            <a:stretch>
              <a:fillRect/>
            </a:stretch>
          </a:blipFill>
          <a:ln>
            <a:solidFill>
              <a:srgbClr val="00B0F0"/>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Isosceles Triangle 7"/>
          <p:cNvSpPr/>
          <p:nvPr/>
        </p:nvSpPr>
        <p:spPr>
          <a:xfrm>
            <a:off x="1" y="1949301"/>
            <a:ext cx="4986670" cy="4908699"/>
          </a:xfrm>
          <a:prstGeom prst="triangle">
            <a:avLst/>
          </a:prstGeom>
          <a:blipFill>
            <a:blip r:embed="rId4"/>
            <a:stretch>
              <a:fillRect/>
            </a:stretch>
          </a:blipFill>
          <a:ln>
            <a:solidFill>
              <a:srgbClr val="ED7D31"/>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Isosceles Triangle 8"/>
          <p:cNvSpPr/>
          <p:nvPr/>
        </p:nvSpPr>
        <p:spPr>
          <a:xfrm>
            <a:off x="4699580" y="3841897"/>
            <a:ext cx="3182679" cy="3016103"/>
          </a:xfrm>
          <a:prstGeom prst="triangle">
            <a:avLst/>
          </a:prstGeom>
          <a:blipFill>
            <a:blip r:embed="rId5"/>
            <a:stretch>
              <a:fillRect/>
            </a:stretch>
          </a:blipFill>
          <a:ln>
            <a:solidFill>
              <a:srgbClr val="A5A5A5"/>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 Box 10"/>
          <p:cNvSpPr txBox="1">
            <a:spLocks noChangeArrowheads="1"/>
          </p:cNvSpPr>
          <p:nvPr/>
        </p:nvSpPr>
        <p:spPr bwMode="auto">
          <a:xfrm>
            <a:off x="8115557" y="2824591"/>
            <a:ext cx="3434018" cy="1061829"/>
          </a:xfrm>
          <a:prstGeom prst="rect">
            <a:avLst/>
          </a:prstGeom>
          <a:noFill/>
          <a:ln w="9525">
            <a:noFill/>
            <a:miter lim="800000"/>
            <a:headEnd/>
            <a:tailEnd/>
          </a:ln>
        </p:spPr>
        <p:txBody>
          <a:bodyPr wrap="square" lIns="60960" tIns="30480" rIns="60960" bIns="30480">
            <a:spAutoFit/>
          </a:bodyPr>
          <a:lstStyle/>
          <a:p>
            <a:pPr marL="285750" indent="-285750" defTabSz="1219170">
              <a:spcBef>
                <a:spcPct val="20000"/>
              </a:spcBef>
              <a:buFont typeface="Wingdings" panose="05000000000000000000" pitchFamily="2" charset="2"/>
              <a:buChar char="Ø"/>
              <a:defRPr/>
            </a:pPr>
            <a:r>
              <a:rPr lang="en-US" sz="1300" dirty="0">
                <a:solidFill>
                  <a:srgbClr val="5B9BD5"/>
                </a:solidFill>
              </a:rPr>
              <a:t>Detail your key points here, and reference a graphic that supports these points. What problem does your * fix? How does your * make life easier? Or is your * just really cool? Be creative and be unique</a:t>
            </a:r>
          </a:p>
        </p:txBody>
      </p:sp>
      <p:sp>
        <p:nvSpPr>
          <p:cNvPr id="12" name="TextBox 11"/>
          <p:cNvSpPr txBox="1"/>
          <p:nvPr/>
        </p:nvSpPr>
        <p:spPr>
          <a:xfrm>
            <a:off x="6310489" y="258228"/>
            <a:ext cx="5508978" cy="1046440"/>
          </a:xfrm>
          <a:prstGeom prst="rect">
            <a:avLst/>
          </a:prstGeom>
          <a:noFill/>
        </p:spPr>
        <p:txBody>
          <a:bodyPr wrap="square" rtlCol="0">
            <a:spAutoFit/>
          </a:bodyPr>
          <a:lstStyle/>
          <a:p>
            <a:pPr algn="r"/>
            <a:r>
              <a:rPr lang="en-US" sz="4400" b="1" dirty="0">
                <a:solidFill>
                  <a:schemeClr val="bg1"/>
                </a:solidFill>
                <a:latin typeface="Candara" panose="020E0502030303020204" pitchFamily="34" charset="0"/>
              </a:rPr>
              <a:t>TITLE GOES HERE</a:t>
            </a:r>
          </a:p>
          <a:p>
            <a:pPr algn="r"/>
            <a:r>
              <a:rPr lang="en-US" dirty="0">
                <a:solidFill>
                  <a:schemeClr val="bg1"/>
                </a:solidFill>
                <a:latin typeface="Candara" panose="020E0502030303020204" pitchFamily="34" charset="0"/>
              </a:rPr>
              <a:t>Your Subtitle</a:t>
            </a:r>
          </a:p>
        </p:txBody>
      </p:sp>
      <p:sp>
        <p:nvSpPr>
          <p:cNvPr id="14" name="Text Box 10"/>
          <p:cNvSpPr txBox="1">
            <a:spLocks noChangeArrowheads="1"/>
          </p:cNvSpPr>
          <p:nvPr/>
        </p:nvSpPr>
        <p:spPr bwMode="auto">
          <a:xfrm>
            <a:off x="8115558" y="5267845"/>
            <a:ext cx="3162641" cy="1683538"/>
          </a:xfrm>
          <a:prstGeom prst="rect">
            <a:avLst/>
          </a:prstGeom>
          <a:noFill/>
          <a:ln w="9525">
            <a:noFill/>
            <a:miter lim="800000"/>
            <a:headEnd/>
            <a:tailEnd/>
          </a:ln>
        </p:spPr>
        <p:txBody>
          <a:bodyPr wrap="square" lIns="60960" tIns="30480" rIns="60960" bIns="30480">
            <a:spAutoFit/>
          </a:bodyPr>
          <a:lstStyle/>
          <a:p>
            <a:pPr marL="285750" indent="-285750">
              <a:buFont typeface="Wingdings" panose="05000000000000000000" pitchFamily="2" charset="2"/>
              <a:buChar char="Ø"/>
            </a:pPr>
            <a:r>
              <a:rPr lang="en-US" sz="1300" dirty="0">
                <a:solidFill>
                  <a:srgbClr val="A5A5A5"/>
                </a:solidFill>
              </a:rPr>
              <a:t>To change the images, right click anywhere within the image, then choose “format picture” from the drop down menu. Click the “fill” icon in the right screen, make sure the “picture” option is selected, then click the File button to browse and find your image.</a:t>
            </a:r>
          </a:p>
          <a:p>
            <a:pPr defTabSz="1219170">
              <a:spcBef>
                <a:spcPct val="20000"/>
              </a:spcBef>
              <a:defRPr/>
            </a:pPr>
            <a:endParaRPr lang="en-US" sz="1200" dirty="0">
              <a:solidFill>
                <a:schemeClr val="bg1"/>
              </a:solidFill>
              <a:latin typeface="Candara" panose="020E0502030303020204" pitchFamily="34" charset="0"/>
            </a:endParaRPr>
          </a:p>
        </p:txBody>
      </p:sp>
      <p:sp>
        <p:nvSpPr>
          <p:cNvPr id="15" name="Text Box 10"/>
          <p:cNvSpPr txBox="1">
            <a:spLocks noChangeArrowheads="1"/>
          </p:cNvSpPr>
          <p:nvPr/>
        </p:nvSpPr>
        <p:spPr bwMode="auto">
          <a:xfrm>
            <a:off x="8115558" y="4006302"/>
            <a:ext cx="3434017" cy="1138773"/>
          </a:xfrm>
          <a:prstGeom prst="rect">
            <a:avLst/>
          </a:prstGeom>
          <a:noFill/>
          <a:ln w="9525">
            <a:noFill/>
            <a:miter lim="800000"/>
            <a:headEnd/>
            <a:tailEnd/>
          </a:ln>
        </p:spPr>
        <p:txBody>
          <a:bodyPr wrap="square" lIns="60960" tIns="30480" rIns="60960" bIns="30480">
            <a:spAutoFit/>
          </a:bodyPr>
          <a:lstStyle/>
          <a:p>
            <a:pPr marL="285750" indent="-285750" defTabSz="1219170">
              <a:spcBef>
                <a:spcPct val="20000"/>
              </a:spcBef>
              <a:buFont typeface="Wingdings" panose="05000000000000000000" pitchFamily="2" charset="2"/>
              <a:buChar char="Ø"/>
              <a:defRPr/>
            </a:pPr>
            <a:r>
              <a:rPr lang="en-US" sz="1400" dirty="0">
                <a:solidFill>
                  <a:srgbClr val="ED7D31"/>
                </a:solidFill>
              </a:rPr>
              <a:t>Detail your key points here, and reference a graphic that supports these points. What problem does your * fix? How does your * make life easier? Or is your * just really cool? Be creative and be unique</a:t>
            </a:r>
          </a:p>
        </p:txBody>
      </p:sp>
      <p:sp>
        <p:nvSpPr>
          <p:cNvPr id="16" name="Text Box 10"/>
          <p:cNvSpPr txBox="1">
            <a:spLocks noChangeArrowheads="1"/>
          </p:cNvSpPr>
          <p:nvPr/>
        </p:nvSpPr>
        <p:spPr bwMode="auto">
          <a:xfrm>
            <a:off x="7483657" y="2142395"/>
            <a:ext cx="3162641" cy="430887"/>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2400" b="1" dirty="0">
                <a:solidFill>
                  <a:schemeClr val="bg1"/>
                </a:solidFill>
                <a:latin typeface="Candara" panose="020E0502030303020204" pitchFamily="34" charset="0"/>
              </a:rPr>
              <a:t>LOREM IPSUM DOLOR</a:t>
            </a:r>
          </a:p>
        </p:txBody>
      </p:sp>
    </p:spTree>
    <p:extLst>
      <p:ext uri="{BB962C8B-B14F-4D97-AF65-F5344CB8AC3E}">
        <p14:creationId xmlns:p14="http://schemas.microsoft.com/office/powerpoint/2010/main" val="40704208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left)">
                                      <p:cBhvr>
                                        <p:cTn id="7" dur="500"/>
                                        <p:tgtEl>
                                          <p:spTgt spid="12"/>
                                        </p:tgtEl>
                                      </p:cBhvr>
                                    </p:animEffect>
                                  </p:childTnLst>
                                </p:cTn>
                              </p:par>
                            </p:childTnLst>
                          </p:cTn>
                        </p:par>
                        <p:par>
                          <p:cTn id="8" fill="hold">
                            <p:stCondLst>
                              <p:cond delay="500"/>
                            </p:stCondLst>
                            <p:childTnLst>
                              <p:par>
                                <p:cTn id="9" presetID="42" presetClass="entr" presetSubtype="0" fill="hold" grpId="0" nodeType="afterEffect">
                                  <p:stCondLst>
                                    <p:cond delay="0"/>
                                  </p:stCondLst>
                                  <p:childTnLst>
                                    <p:set>
                                      <p:cBhvr>
                                        <p:cTn id="10" dur="1" fill="hold">
                                          <p:stCondLst>
                                            <p:cond delay="0"/>
                                          </p:stCondLst>
                                        </p:cTn>
                                        <p:tgtEl>
                                          <p:spTgt spid="16"/>
                                        </p:tgtEl>
                                        <p:attrNameLst>
                                          <p:attrName>style.visibility</p:attrName>
                                        </p:attrNameLst>
                                      </p:cBhvr>
                                      <p:to>
                                        <p:strVal val="visible"/>
                                      </p:to>
                                    </p:set>
                                    <p:animEffect transition="in" filter="fade">
                                      <p:cBhvr>
                                        <p:cTn id="11" dur="1000"/>
                                        <p:tgtEl>
                                          <p:spTgt spid="16"/>
                                        </p:tgtEl>
                                      </p:cBhvr>
                                    </p:animEffect>
                                    <p:anim calcmode="lin" valueType="num">
                                      <p:cBhvr>
                                        <p:cTn id="12" dur="1000" fill="hold"/>
                                        <p:tgtEl>
                                          <p:spTgt spid="16"/>
                                        </p:tgtEl>
                                        <p:attrNameLst>
                                          <p:attrName>ppt_x</p:attrName>
                                        </p:attrNameLst>
                                      </p:cBhvr>
                                      <p:tavLst>
                                        <p:tav tm="0">
                                          <p:val>
                                            <p:strVal val="#ppt_x"/>
                                          </p:val>
                                        </p:tav>
                                        <p:tav tm="100000">
                                          <p:val>
                                            <p:strVal val="#ppt_x"/>
                                          </p:val>
                                        </p:tav>
                                      </p:tavLst>
                                    </p:anim>
                                    <p:anim calcmode="lin" valueType="num">
                                      <p:cBhvr>
                                        <p:cTn id="13" dur="1000" fill="hold"/>
                                        <p:tgtEl>
                                          <p:spTgt spid="16"/>
                                        </p:tgtEl>
                                        <p:attrNameLst>
                                          <p:attrName>ppt_y</p:attrName>
                                        </p:attrNameLst>
                                      </p:cBhvr>
                                      <p:tavLst>
                                        <p:tav tm="0">
                                          <p:val>
                                            <p:strVal val="#ppt_y+.1"/>
                                          </p:val>
                                        </p:tav>
                                        <p:tav tm="100000">
                                          <p:val>
                                            <p:strVal val="#ppt_y"/>
                                          </p:val>
                                        </p:tav>
                                      </p:tavLst>
                                    </p:anim>
                                  </p:childTnLst>
                                </p:cTn>
                              </p:par>
                            </p:childTnLst>
                          </p:cTn>
                        </p:par>
                        <p:par>
                          <p:cTn id="14" fill="hold">
                            <p:stCondLst>
                              <p:cond delay="1500"/>
                            </p:stCondLst>
                            <p:childTnLst>
                              <p:par>
                                <p:cTn id="15" presetID="2" presetClass="entr" presetSubtype="1" fill="hold" grpId="0" nodeType="afterEffect">
                                  <p:stCondLst>
                                    <p:cond delay="0"/>
                                  </p:stCondLst>
                                  <p:childTnLst>
                                    <p:set>
                                      <p:cBhvr>
                                        <p:cTn id="16" dur="1" fill="hold">
                                          <p:stCondLst>
                                            <p:cond delay="0"/>
                                          </p:stCondLst>
                                        </p:cTn>
                                        <p:tgtEl>
                                          <p:spTgt spid="2"/>
                                        </p:tgtEl>
                                        <p:attrNameLst>
                                          <p:attrName>style.visibility</p:attrName>
                                        </p:attrNameLst>
                                      </p:cBhvr>
                                      <p:to>
                                        <p:strVal val="visible"/>
                                      </p:to>
                                    </p:set>
                                    <p:anim calcmode="lin" valueType="num">
                                      <p:cBhvr additive="base">
                                        <p:cTn id="17" dur="500" fill="hold"/>
                                        <p:tgtEl>
                                          <p:spTgt spid="2"/>
                                        </p:tgtEl>
                                        <p:attrNameLst>
                                          <p:attrName>ppt_x</p:attrName>
                                        </p:attrNameLst>
                                      </p:cBhvr>
                                      <p:tavLst>
                                        <p:tav tm="0">
                                          <p:val>
                                            <p:strVal val="#ppt_x"/>
                                          </p:val>
                                        </p:tav>
                                        <p:tav tm="100000">
                                          <p:val>
                                            <p:strVal val="#ppt_x"/>
                                          </p:val>
                                        </p:tav>
                                      </p:tavLst>
                                    </p:anim>
                                    <p:anim calcmode="lin" valueType="num">
                                      <p:cBhvr additive="base">
                                        <p:cTn id="18" dur="500" fill="hold"/>
                                        <p:tgtEl>
                                          <p:spTgt spid="2"/>
                                        </p:tgtEl>
                                        <p:attrNameLst>
                                          <p:attrName>ppt_y</p:attrName>
                                        </p:attrNameLst>
                                      </p:cBhvr>
                                      <p:tavLst>
                                        <p:tav tm="0">
                                          <p:val>
                                            <p:strVal val="0-#ppt_h/2"/>
                                          </p:val>
                                        </p:tav>
                                        <p:tav tm="100000">
                                          <p:val>
                                            <p:strVal val="#ppt_y"/>
                                          </p:val>
                                        </p:tav>
                                      </p:tavLst>
                                    </p:anim>
                                  </p:childTnLst>
                                </p:cTn>
                              </p:par>
                            </p:childTnLst>
                          </p:cTn>
                        </p:par>
                        <p:par>
                          <p:cTn id="19" fill="hold">
                            <p:stCondLst>
                              <p:cond delay="2000"/>
                            </p:stCondLst>
                            <p:childTnLst>
                              <p:par>
                                <p:cTn id="20" presetID="42" presetClass="entr" presetSubtype="0" fill="hold" grpId="0" nodeType="afterEffect">
                                  <p:stCondLst>
                                    <p:cond delay="0"/>
                                  </p:stCondLst>
                                  <p:childTnLst>
                                    <p:set>
                                      <p:cBhvr>
                                        <p:cTn id="21" dur="1" fill="hold">
                                          <p:stCondLst>
                                            <p:cond delay="0"/>
                                          </p:stCondLst>
                                        </p:cTn>
                                        <p:tgtEl>
                                          <p:spTgt spid="11"/>
                                        </p:tgtEl>
                                        <p:attrNameLst>
                                          <p:attrName>style.visibility</p:attrName>
                                        </p:attrNameLst>
                                      </p:cBhvr>
                                      <p:to>
                                        <p:strVal val="visible"/>
                                      </p:to>
                                    </p:set>
                                    <p:animEffect transition="in" filter="fade">
                                      <p:cBhvr>
                                        <p:cTn id="22" dur="1000"/>
                                        <p:tgtEl>
                                          <p:spTgt spid="11"/>
                                        </p:tgtEl>
                                      </p:cBhvr>
                                    </p:animEffect>
                                    <p:anim calcmode="lin" valueType="num">
                                      <p:cBhvr>
                                        <p:cTn id="23" dur="1000" fill="hold"/>
                                        <p:tgtEl>
                                          <p:spTgt spid="11"/>
                                        </p:tgtEl>
                                        <p:attrNameLst>
                                          <p:attrName>ppt_x</p:attrName>
                                        </p:attrNameLst>
                                      </p:cBhvr>
                                      <p:tavLst>
                                        <p:tav tm="0">
                                          <p:val>
                                            <p:strVal val="#ppt_x"/>
                                          </p:val>
                                        </p:tav>
                                        <p:tav tm="100000">
                                          <p:val>
                                            <p:strVal val="#ppt_x"/>
                                          </p:val>
                                        </p:tav>
                                      </p:tavLst>
                                    </p:anim>
                                    <p:anim calcmode="lin" valueType="num">
                                      <p:cBhvr>
                                        <p:cTn id="24" dur="1000" fill="hold"/>
                                        <p:tgtEl>
                                          <p:spTgt spid="11"/>
                                        </p:tgtEl>
                                        <p:attrNameLst>
                                          <p:attrName>ppt_y</p:attrName>
                                        </p:attrNameLst>
                                      </p:cBhvr>
                                      <p:tavLst>
                                        <p:tav tm="0">
                                          <p:val>
                                            <p:strVal val="#ppt_y+.1"/>
                                          </p:val>
                                        </p:tav>
                                        <p:tav tm="100000">
                                          <p:val>
                                            <p:strVal val="#ppt_y"/>
                                          </p:val>
                                        </p:tav>
                                      </p:tavLst>
                                    </p:anim>
                                  </p:childTnLst>
                                </p:cTn>
                              </p:par>
                            </p:childTnLst>
                          </p:cTn>
                        </p:par>
                        <p:par>
                          <p:cTn id="25" fill="hold">
                            <p:stCondLst>
                              <p:cond delay="3000"/>
                            </p:stCondLst>
                            <p:childTnLst>
                              <p:par>
                                <p:cTn id="26" presetID="2" presetClass="entr" presetSubtype="4" fill="hold" grpId="0" nodeType="afterEffect">
                                  <p:stCondLst>
                                    <p:cond delay="0"/>
                                  </p:stCondLst>
                                  <p:childTnLst>
                                    <p:set>
                                      <p:cBhvr>
                                        <p:cTn id="27" dur="1" fill="hold">
                                          <p:stCondLst>
                                            <p:cond delay="0"/>
                                          </p:stCondLst>
                                        </p:cTn>
                                        <p:tgtEl>
                                          <p:spTgt spid="8"/>
                                        </p:tgtEl>
                                        <p:attrNameLst>
                                          <p:attrName>style.visibility</p:attrName>
                                        </p:attrNameLst>
                                      </p:cBhvr>
                                      <p:to>
                                        <p:strVal val="visible"/>
                                      </p:to>
                                    </p:set>
                                    <p:anim calcmode="lin" valueType="num">
                                      <p:cBhvr additive="base">
                                        <p:cTn id="28" dur="500" fill="hold"/>
                                        <p:tgtEl>
                                          <p:spTgt spid="8"/>
                                        </p:tgtEl>
                                        <p:attrNameLst>
                                          <p:attrName>ppt_x</p:attrName>
                                        </p:attrNameLst>
                                      </p:cBhvr>
                                      <p:tavLst>
                                        <p:tav tm="0">
                                          <p:val>
                                            <p:strVal val="#ppt_x"/>
                                          </p:val>
                                        </p:tav>
                                        <p:tav tm="100000">
                                          <p:val>
                                            <p:strVal val="#ppt_x"/>
                                          </p:val>
                                        </p:tav>
                                      </p:tavLst>
                                    </p:anim>
                                    <p:anim calcmode="lin" valueType="num">
                                      <p:cBhvr additive="base">
                                        <p:cTn id="29" dur="500" fill="hold"/>
                                        <p:tgtEl>
                                          <p:spTgt spid="8"/>
                                        </p:tgtEl>
                                        <p:attrNameLst>
                                          <p:attrName>ppt_y</p:attrName>
                                        </p:attrNameLst>
                                      </p:cBhvr>
                                      <p:tavLst>
                                        <p:tav tm="0">
                                          <p:val>
                                            <p:strVal val="1+#ppt_h/2"/>
                                          </p:val>
                                        </p:tav>
                                        <p:tav tm="100000">
                                          <p:val>
                                            <p:strVal val="#ppt_y"/>
                                          </p:val>
                                        </p:tav>
                                      </p:tavLst>
                                    </p:anim>
                                  </p:childTnLst>
                                </p:cTn>
                              </p:par>
                            </p:childTnLst>
                          </p:cTn>
                        </p:par>
                        <p:par>
                          <p:cTn id="30" fill="hold">
                            <p:stCondLst>
                              <p:cond delay="3500"/>
                            </p:stCondLst>
                            <p:childTnLst>
                              <p:par>
                                <p:cTn id="31" presetID="42" presetClass="entr" presetSubtype="0" fill="hold" grpId="0" nodeType="afterEffect">
                                  <p:stCondLst>
                                    <p:cond delay="0"/>
                                  </p:stCondLst>
                                  <p:childTnLst>
                                    <p:set>
                                      <p:cBhvr>
                                        <p:cTn id="32" dur="1" fill="hold">
                                          <p:stCondLst>
                                            <p:cond delay="0"/>
                                          </p:stCondLst>
                                        </p:cTn>
                                        <p:tgtEl>
                                          <p:spTgt spid="15"/>
                                        </p:tgtEl>
                                        <p:attrNameLst>
                                          <p:attrName>style.visibility</p:attrName>
                                        </p:attrNameLst>
                                      </p:cBhvr>
                                      <p:to>
                                        <p:strVal val="visible"/>
                                      </p:to>
                                    </p:set>
                                    <p:animEffect transition="in" filter="fade">
                                      <p:cBhvr>
                                        <p:cTn id="33" dur="1000"/>
                                        <p:tgtEl>
                                          <p:spTgt spid="15"/>
                                        </p:tgtEl>
                                      </p:cBhvr>
                                    </p:animEffect>
                                    <p:anim calcmode="lin" valueType="num">
                                      <p:cBhvr>
                                        <p:cTn id="34" dur="1000" fill="hold"/>
                                        <p:tgtEl>
                                          <p:spTgt spid="15"/>
                                        </p:tgtEl>
                                        <p:attrNameLst>
                                          <p:attrName>ppt_x</p:attrName>
                                        </p:attrNameLst>
                                      </p:cBhvr>
                                      <p:tavLst>
                                        <p:tav tm="0">
                                          <p:val>
                                            <p:strVal val="#ppt_x"/>
                                          </p:val>
                                        </p:tav>
                                        <p:tav tm="100000">
                                          <p:val>
                                            <p:strVal val="#ppt_x"/>
                                          </p:val>
                                        </p:tav>
                                      </p:tavLst>
                                    </p:anim>
                                    <p:anim calcmode="lin" valueType="num">
                                      <p:cBhvr>
                                        <p:cTn id="35" dur="1000" fill="hold"/>
                                        <p:tgtEl>
                                          <p:spTgt spid="15"/>
                                        </p:tgtEl>
                                        <p:attrNameLst>
                                          <p:attrName>ppt_y</p:attrName>
                                        </p:attrNameLst>
                                      </p:cBhvr>
                                      <p:tavLst>
                                        <p:tav tm="0">
                                          <p:val>
                                            <p:strVal val="#ppt_y+.1"/>
                                          </p:val>
                                        </p:tav>
                                        <p:tav tm="100000">
                                          <p:val>
                                            <p:strVal val="#ppt_y"/>
                                          </p:val>
                                        </p:tav>
                                      </p:tavLst>
                                    </p:anim>
                                  </p:childTnLst>
                                </p:cTn>
                              </p:par>
                            </p:childTnLst>
                          </p:cTn>
                        </p:par>
                        <p:par>
                          <p:cTn id="36" fill="hold">
                            <p:stCondLst>
                              <p:cond delay="4500"/>
                            </p:stCondLst>
                            <p:childTnLst>
                              <p:par>
                                <p:cTn id="37" presetID="2" presetClass="entr" presetSubtype="4" fill="hold" grpId="0" nodeType="afterEffect">
                                  <p:stCondLst>
                                    <p:cond delay="0"/>
                                  </p:stCondLst>
                                  <p:childTnLst>
                                    <p:set>
                                      <p:cBhvr>
                                        <p:cTn id="38" dur="1" fill="hold">
                                          <p:stCondLst>
                                            <p:cond delay="0"/>
                                          </p:stCondLst>
                                        </p:cTn>
                                        <p:tgtEl>
                                          <p:spTgt spid="9"/>
                                        </p:tgtEl>
                                        <p:attrNameLst>
                                          <p:attrName>style.visibility</p:attrName>
                                        </p:attrNameLst>
                                      </p:cBhvr>
                                      <p:to>
                                        <p:strVal val="visible"/>
                                      </p:to>
                                    </p:set>
                                    <p:anim calcmode="lin" valueType="num">
                                      <p:cBhvr additive="base">
                                        <p:cTn id="39" dur="500" fill="hold"/>
                                        <p:tgtEl>
                                          <p:spTgt spid="9"/>
                                        </p:tgtEl>
                                        <p:attrNameLst>
                                          <p:attrName>ppt_x</p:attrName>
                                        </p:attrNameLst>
                                      </p:cBhvr>
                                      <p:tavLst>
                                        <p:tav tm="0">
                                          <p:val>
                                            <p:strVal val="#ppt_x"/>
                                          </p:val>
                                        </p:tav>
                                        <p:tav tm="100000">
                                          <p:val>
                                            <p:strVal val="#ppt_x"/>
                                          </p:val>
                                        </p:tav>
                                      </p:tavLst>
                                    </p:anim>
                                    <p:anim calcmode="lin" valueType="num">
                                      <p:cBhvr additive="base">
                                        <p:cTn id="40" dur="500" fill="hold"/>
                                        <p:tgtEl>
                                          <p:spTgt spid="9"/>
                                        </p:tgtEl>
                                        <p:attrNameLst>
                                          <p:attrName>ppt_y</p:attrName>
                                        </p:attrNameLst>
                                      </p:cBhvr>
                                      <p:tavLst>
                                        <p:tav tm="0">
                                          <p:val>
                                            <p:strVal val="1+#ppt_h/2"/>
                                          </p:val>
                                        </p:tav>
                                        <p:tav tm="100000">
                                          <p:val>
                                            <p:strVal val="#ppt_y"/>
                                          </p:val>
                                        </p:tav>
                                      </p:tavLst>
                                    </p:anim>
                                  </p:childTnLst>
                                </p:cTn>
                              </p:par>
                            </p:childTnLst>
                          </p:cTn>
                        </p:par>
                        <p:par>
                          <p:cTn id="41" fill="hold">
                            <p:stCondLst>
                              <p:cond delay="5000"/>
                            </p:stCondLst>
                            <p:childTnLst>
                              <p:par>
                                <p:cTn id="42" presetID="42" presetClass="entr" presetSubtype="0"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fade">
                                      <p:cBhvr>
                                        <p:cTn id="44" dur="1000"/>
                                        <p:tgtEl>
                                          <p:spTgt spid="14"/>
                                        </p:tgtEl>
                                      </p:cBhvr>
                                    </p:animEffect>
                                    <p:anim calcmode="lin" valueType="num">
                                      <p:cBhvr>
                                        <p:cTn id="45" dur="1000" fill="hold"/>
                                        <p:tgtEl>
                                          <p:spTgt spid="14"/>
                                        </p:tgtEl>
                                        <p:attrNameLst>
                                          <p:attrName>ppt_x</p:attrName>
                                        </p:attrNameLst>
                                      </p:cBhvr>
                                      <p:tavLst>
                                        <p:tav tm="0">
                                          <p:val>
                                            <p:strVal val="#ppt_x"/>
                                          </p:val>
                                        </p:tav>
                                        <p:tav tm="100000">
                                          <p:val>
                                            <p:strVal val="#ppt_x"/>
                                          </p:val>
                                        </p:tav>
                                      </p:tavLst>
                                    </p:anim>
                                    <p:anim calcmode="lin" valueType="num">
                                      <p:cBhvr>
                                        <p:cTn id="46" dur="1000" fill="hold"/>
                                        <p:tgtEl>
                                          <p:spTgt spid="1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8" grpId="0" animBg="1"/>
      <p:bldP spid="9" grpId="0" animBg="1"/>
      <p:bldP spid="11" grpId="0"/>
      <p:bldP spid="12" grpId="0"/>
      <p:bldP spid="14" grpId="0"/>
      <p:bldP spid="15" grpId="0"/>
      <p:bldP spid="16" grpId="0"/>
    </p:bld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5000" b="-15000"/>
          </a:stretch>
        </a:blipFill>
        <a:effectLst/>
      </p:bgPr>
    </p:bg>
    <p:spTree>
      <p:nvGrpSpPr>
        <p:cNvPr id="1" name=""/>
        <p:cNvGrpSpPr/>
        <p:nvPr/>
      </p:nvGrpSpPr>
      <p:grpSpPr>
        <a:xfrm>
          <a:off x="0" y="0"/>
          <a:ext cx="0" cy="0"/>
          <a:chOff x="0" y="0"/>
          <a:chExt cx="0" cy="0"/>
        </a:xfrm>
      </p:grpSpPr>
      <p:pic>
        <p:nvPicPr>
          <p:cNvPr id="4" name="Picture Placeholder 3"/>
          <p:cNvPicPr>
            <a:picLocks noGrp="1" noChangeAspect="1"/>
          </p:cNvPicPr>
          <p:nvPr>
            <p:ph type="pic" sz="quarter" idx="55"/>
          </p:nvPr>
        </p:nvPicPr>
        <p:blipFill>
          <a:blip r:embed="rId3">
            <a:extLst>
              <a:ext uri="{28A0092B-C50C-407E-A947-70E740481C1C}">
                <a14:useLocalDpi xmlns:a14="http://schemas.microsoft.com/office/drawing/2010/main" val="0"/>
              </a:ext>
            </a:extLst>
          </a:blip>
          <a:srcRect t="8445" b="8445"/>
          <a:stretch>
            <a:fillRect/>
          </a:stretch>
        </p:blipFill>
        <p:spPr>
          <a:ln>
            <a:solidFill>
              <a:schemeClr val="bg1"/>
            </a:solidFill>
          </a:ln>
          <a:effectLst>
            <a:outerShdw blurRad="63500" sx="102000" sy="102000" algn="ctr" rotWithShape="0">
              <a:prstClr val="black">
                <a:alpha val="40000"/>
              </a:prstClr>
            </a:outerShdw>
          </a:effectLst>
        </p:spPr>
      </p:pic>
      <p:pic>
        <p:nvPicPr>
          <p:cNvPr id="5" name="Picture Placeholder 4"/>
          <p:cNvPicPr>
            <a:picLocks noGrp="1" noChangeAspect="1"/>
          </p:cNvPicPr>
          <p:nvPr>
            <p:ph type="pic" sz="quarter" idx="53"/>
          </p:nvPr>
        </p:nvPicPr>
        <p:blipFill>
          <a:blip r:embed="rId4">
            <a:extLst>
              <a:ext uri="{28A0092B-C50C-407E-A947-70E740481C1C}">
                <a14:useLocalDpi xmlns:a14="http://schemas.microsoft.com/office/drawing/2010/main" val="0"/>
              </a:ext>
            </a:extLst>
          </a:blip>
          <a:srcRect t="8464" b="8464"/>
          <a:stretch>
            <a:fillRect/>
          </a:stretch>
        </p:blipFill>
        <p:spPr>
          <a:ln>
            <a:solidFill>
              <a:schemeClr val="bg1"/>
            </a:solidFill>
          </a:ln>
          <a:effectLst>
            <a:outerShdw blurRad="63500" sx="102000" sy="102000" algn="ctr" rotWithShape="0">
              <a:prstClr val="black">
                <a:alpha val="40000"/>
              </a:prstClr>
            </a:outerShdw>
          </a:effectLst>
        </p:spPr>
      </p:pic>
      <p:pic>
        <p:nvPicPr>
          <p:cNvPr id="7" name="Picture Placeholder 6"/>
          <p:cNvPicPr>
            <a:picLocks noGrp="1" noChangeAspect="1"/>
          </p:cNvPicPr>
          <p:nvPr>
            <p:ph type="pic" sz="quarter" idx="54"/>
          </p:nvPr>
        </p:nvPicPr>
        <p:blipFill>
          <a:blip r:embed="rId5">
            <a:extLst>
              <a:ext uri="{28A0092B-C50C-407E-A947-70E740481C1C}">
                <a14:useLocalDpi xmlns:a14="http://schemas.microsoft.com/office/drawing/2010/main" val="0"/>
              </a:ext>
            </a:extLst>
          </a:blip>
          <a:srcRect t="8445" b="8445"/>
          <a:stretch>
            <a:fillRect/>
          </a:stretch>
        </p:blipFill>
        <p:spPr>
          <a:ln>
            <a:solidFill>
              <a:schemeClr val="bg1"/>
            </a:solidFill>
          </a:ln>
          <a:effectLst>
            <a:outerShdw blurRad="63500" sx="102000" sy="102000" algn="ctr" rotWithShape="0">
              <a:prstClr val="black">
                <a:alpha val="40000"/>
              </a:prstClr>
            </a:outerShdw>
          </a:effectLst>
        </p:spPr>
      </p:pic>
      <p:cxnSp>
        <p:nvCxnSpPr>
          <p:cNvPr id="6" name="Straight Connector 5"/>
          <p:cNvCxnSpPr/>
          <p:nvPr/>
        </p:nvCxnSpPr>
        <p:spPr>
          <a:xfrm rot="5400000">
            <a:off x="2194560" y="4852832"/>
            <a:ext cx="487680" cy="2117"/>
          </a:xfrm>
          <a:prstGeom prst="line">
            <a:avLst/>
          </a:prstGeom>
          <a:ln w="19050">
            <a:solidFill>
              <a:schemeClr val="bg1"/>
            </a:solidFill>
            <a:prstDash val="sysDot"/>
            <a:headEnd type="oval" w="med" len="med"/>
            <a:tailEnd type="oval" w="med" len="med"/>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rot="5400000">
            <a:off x="5835227" y="4852832"/>
            <a:ext cx="487680" cy="2117"/>
          </a:xfrm>
          <a:prstGeom prst="line">
            <a:avLst/>
          </a:prstGeom>
          <a:ln w="19050">
            <a:solidFill>
              <a:schemeClr val="bg1"/>
            </a:solidFill>
            <a:prstDash val="sysDot"/>
            <a:headEnd type="oval" w="med" len="med"/>
            <a:tailEnd type="oval" w="med" len="med"/>
          </a:ln>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rot="5400000">
            <a:off x="9475893" y="4852832"/>
            <a:ext cx="487680" cy="2117"/>
          </a:xfrm>
          <a:prstGeom prst="line">
            <a:avLst/>
          </a:prstGeom>
          <a:ln w="19050">
            <a:solidFill>
              <a:schemeClr val="bg1"/>
            </a:solidFill>
            <a:prstDash val="sysDot"/>
            <a:headEnd type="oval" w="med" len="med"/>
            <a:tailEnd type="oval" w="med" len="med"/>
          </a:ln>
        </p:spPr>
        <p:style>
          <a:lnRef idx="1">
            <a:schemeClr val="accent1"/>
          </a:lnRef>
          <a:fillRef idx="0">
            <a:schemeClr val="accent1"/>
          </a:fillRef>
          <a:effectRef idx="0">
            <a:schemeClr val="accent1"/>
          </a:effectRef>
          <a:fontRef idx="minor">
            <a:schemeClr val="tx1"/>
          </a:fontRef>
        </p:style>
      </p:cxnSp>
      <p:grpSp>
        <p:nvGrpSpPr>
          <p:cNvPr id="48" name="Group 47"/>
          <p:cNvGrpSpPr/>
          <p:nvPr/>
        </p:nvGrpSpPr>
        <p:grpSpPr>
          <a:xfrm>
            <a:off x="1879716" y="3398520"/>
            <a:ext cx="1113133" cy="1113133"/>
            <a:chOff x="1409787" y="2548890"/>
            <a:chExt cx="834850" cy="834850"/>
          </a:xfrm>
          <a:effectLst>
            <a:outerShdw blurRad="50800" dist="38100" dir="16200000" rotWithShape="0">
              <a:prstClr val="black">
                <a:alpha val="40000"/>
              </a:prstClr>
            </a:outerShdw>
          </a:effectLst>
        </p:grpSpPr>
        <p:sp>
          <p:nvSpPr>
            <p:cNvPr id="45" name="Oval 44"/>
            <p:cNvSpPr/>
            <p:nvPr/>
          </p:nvSpPr>
          <p:spPr>
            <a:xfrm>
              <a:off x="1409787" y="2548890"/>
              <a:ext cx="834850" cy="834850"/>
            </a:xfrm>
            <a:prstGeom prst="ellipse">
              <a:avLst/>
            </a:prstGeom>
            <a:solidFill>
              <a:srgbClr val="00B0F0">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4" name="Oval 13"/>
            <p:cNvSpPr/>
            <p:nvPr/>
          </p:nvSpPr>
          <p:spPr>
            <a:xfrm>
              <a:off x="1484312" y="2623415"/>
              <a:ext cx="685800" cy="685800"/>
            </a:xfrm>
            <a:prstGeom prst="ellipse">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grpSp>
      <p:grpSp>
        <p:nvGrpSpPr>
          <p:cNvPr id="49" name="Group 48"/>
          <p:cNvGrpSpPr/>
          <p:nvPr/>
        </p:nvGrpSpPr>
        <p:grpSpPr>
          <a:xfrm>
            <a:off x="5539434" y="3398520"/>
            <a:ext cx="1113133" cy="1113133"/>
            <a:chOff x="4154575" y="2548890"/>
            <a:chExt cx="834850" cy="834850"/>
          </a:xfrm>
          <a:effectLst>
            <a:outerShdw blurRad="50800" dist="38100" dir="16200000" rotWithShape="0">
              <a:prstClr val="black">
                <a:alpha val="40000"/>
              </a:prstClr>
            </a:outerShdw>
          </a:effectLst>
        </p:grpSpPr>
        <p:sp>
          <p:nvSpPr>
            <p:cNvPr id="46" name="Oval 45"/>
            <p:cNvSpPr/>
            <p:nvPr/>
          </p:nvSpPr>
          <p:spPr>
            <a:xfrm>
              <a:off x="4154575" y="2548890"/>
              <a:ext cx="834850" cy="834850"/>
            </a:xfrm>
            <a:prstGeom prst="ellipse">
              <a:avLst/>
            </a:prstGeom>
            <a:solidFill>
              <a:srgbClr val="ED7D31">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7" name="Oval 16"/>
            <p:cNvSpPr/>
            <p:nvPr/>
          </p:nvSpPr>
          <p:spPr>
            <a:xfrm>
              <a:off x="4229100" y="2623415"/>
              <a:ext cx="685800" cy="685800"/>
            </a:xfrm>
            <a:prstGeom prst="ellipse">
              <a:avLst/>
            </a:prstGeom>
            <a:solidFill>
              <a:srgbClr val="ED7D3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grpSp>
        <p:nvGrpSpPr>
          <p:cNvPr id="50" name="Group 49"/>
          <p:cNvGrpSpPr/>
          <p:nvPr/>
        </p:nvGrpSpPr>
        <p:grpSpPr>
          <a:xfrm>
            <a:off x="9199150" y="3398520"/>
            <a:ext cx="1113133" cy="1113133"/>
            <a:chOff x="6899362" y="2548890"/>
            <a:chExt cx="834850" cy="834850"/>
          </a:xfrm>
          <a:effectLst>
            <a:outerShdw blurRad="50800" dist="38100" dir="16200000" rotWithShape="0">
              <a:prstClr val="black">
                <a:alpha val="40000"/>
              </a:prstClr>
            </a:outerShdw>
          </a:effectLst>
        </p:grpSpPr>
        <p:sp>
          <p:nvSpPr>
            <p:cNvPr id="47" name="Oval 46"/>
            <p:cNvSpPr/>
            <p:nvPr/>
          </p:nvSpPr>
          <p:spPr>
            <a:xfrm>
              <a:off x="6899362" y="2548890"/>
              <a:ext cx="834850" cy="834850"/>
            </a:xfrm>
            <a:prstGeom prst="ellipse">
              <a:avLst/>
            </a:prstGeom>
            <a:solidFill>
              <a:schemeClr val="accent3">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20" name="Oval 19"/>
            <p:cNvSpPr/>
            <p:nvPr/>
          </p:nvSpPr>
          <p:spPr>
            <a:xfrm>
              <a:off x="6973887" y="2623415"/>
              <a:ext cx="685800" cy="685800"/>
            </a:xfrm>
            <a:prstGeom prst="ellipse">
              <a:avLst/>
            </a:prstGeom>
            <a:solidFill>
              <a:srgbClr val="A5A5A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grpSp>
      <p:sp>
        <p:nvSpPr>
          <p:cNvPr id="38" name="TextBox 37"/>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lumMod val="85000"/>
                  </a:schemeClr>
                </a:solidFill>
                <a:latin typeface="Candara" panose="020E0502030303020204" pitchFamily="34" charset="0"/>
              </a:rPr>
              <a:t>Your Subtitle</a:t>
            </a:r>
          </a:p>
        </p:txBody>
      </p:sp>
      <p:grpSp>
        <p:nvGrpSpPr>
          <p:cNvPr id="39" name="Group 38"/>
          <p:cNvGrpSpPr/>
          <p:nvPr/>
        </p:nvGrpSpPr>
        <p:grpSpPr>
          <a:xfrm>
            <a:off x="1349381" y="5185028"/>
            <a:ext cx="2286001" cy="1747454"/>
            <a:chOff x="4597683" y="3088635"/>
            <a:chExt cx="1786883" cy="1310590"/>
          </a:xfrm>
        </p:grpSpPr>
        <p:sp>
          <p:nvSpPr>
            <p:cNvPr id="40" name="TextBox 39"/>
            <p:cNvSpPr txBox="1"/>
            <p:nvPr/>
          </p:nvSpPr>
          <p:spPr>
            <a:xfrm>
              <a:off x="4597686" y="3088635"/>
              <a:ext cx="1699180" cy="207749"/>
            </a:xfrm>
            <a:prstGeom prst="rect">
              <a:avLst/>
            </a:prstGeom>
            <a:noFill/>
          </p:spPr>
          <p:txBody>
            <a:bodyPr wrap="square" lIns="0" tIns="0" rIns="0" bIns="0" rtlCol="0" anchor="t">
              <a:spAutoFit/>
            </a:bodyPr>
            <a:lstStyle/>
            <a:p>
              <a:pPr algn="ctr"/>
              <a:r>
                <a:rPr lang="en-US" b="1" dirty="0">
                  <a:solidFill>
                    <a:schemeClr val="bg1"/>
                  </a:solidFill>
                  <a:latin typeface="Candara" panose="020E0502030303020204" pitchFamily="34" charset="0"/>
                </a:rPr>
                <a:t>Topic/Point 1</a:t>
              </a:r>
            </a:p>
          </p:txBody>
        </p:sp>
        <p:sp>
          <p:nvSpPr>
            <p:cNvPr id="41" name="TextBox 40"/>
            <p:cNvSpPr txBox="1"/>
            <p:nvPr/>
          </p:nvSpPr>
          <p:spPr>
            <a:xfrm>
              <a:off x="4597683" y="3348938"/>
              <a:ext cx="1786883" cy="1050287"/>
            </a:xfrm>
            <a:prstGeom prst="rect">
              <a:avLst/>
            </a:prstGeom>
            <a:noFill/>
          </p:spPr>
          <p:txBody>
            <a:bodyPr wrap="square" lIns="0" tIns="0" rIns="0" bIns="0" rtlCol="0" anchor="t">
              <a:spAutoFit/>
            </a:bodyPr>
            <a:lstStyle/>
            <a:p>
              <a:pPr algn="ctr"/>
              <a:r>
                <a:rPr lang="en-US" sz="1300" dirty="0">
                  <a:solidFill>
                    <a:schemeClr val="bg1"/>
                  </a:solidFill>
                </a:rPr>
                <a:t>To change the images, right click each image and choose “change picture” from the drop down menu. Choose images, or format your images to be as close to a 800px x 500px ratio as possible. </a:t>
              </a:r>
            </a:p>
          </p:txBody>
        </p:sp>
      </p:grpSp>
      <p:grpSp>
        <p:nvGrpSpPr>
          <p:cNvPr id="42" name="Group 41"/>
          <p:cNvGrpSpPr/>
          <p:nvPr/>
        </p:nvGrpSpPr>
        <p:grpSpPr>
          <a:xfrm>
            <a:off x="4991107" y="5196128"/>
            <a:ext cx="2286001" cy="1736353"/>
            <a:chOff x="4597683" y="3096961"/>
            <a:chExt cx="1786883" cy="1302264"/>
          </a:xfrm>
        </p:grpSpPr>
        <p:sp>
          <p:nvSpPr>
            <p:cNvPr id="43" name="TextBox 42"/>
            <p:cNvSpPr txBox="1"/>
            <p:nvPr/>
          </p:nvSpPr>
          <p:spPr>
            <a:xfrm>
              <a:off x="4597685" y="3096961"/>
              <a:ext cx="1699180" cy="207749"/>
            </a:xfrm>
            <a:prstGeom prst="rect">
              <a:avLst/>
            </a:prstGeom>
            <a:noFill/>
          </p:spPr>
          <p:txBody>
            <a:bodyPr wrap="square" lIns="0" tIns="0" rIns="0" bIns="0" rtlCol="0" anchor="t">
              <a:spAutoFit/>
            </a:bodyPr>
            <a:lstStyle/>
            <a:p>
              <a:pPr algn="ctr"/>
              <a:r>
                <a:rPr lang="en-US" b="1" dirty="0">
                  <a:solidFill>
                    <a:schemeClr val="bg1"/>
                  </a:solidFill>
                  <a:latin typeface="Candara" panose="020E0502030303020204" pitchFamily="34" charset="0"/>
                </a:rPr>
                <a:t>Topic/Point 2</a:t>
              </a:r>
            </a:p>
          </p:txBody>
        </p:sp>
        <p:sp>
          <p:nvSpPr>
            <p:cNvPr id="44" name="TextBox 43"/>
            <p:cNvSpPr txBox="1"/>
            <p:nvPr/>
          </p:nvSpPr>
          <p:spPr>
            <a:xfrm>
              <a:off x="4597683" y="3348938"/>
              <a:ext cx="1786883" cy="1050287"/>
            </a:xfrm>
            <a:prstGeom prst="rect">
              <a:avLst/>
            </a:prstGeom>
            <a:noFill/>
          </p:spPr>
          <p:txBody>
            <a:bodyPr wrap="square" lIns="0" tIns="0" rIns="0" bIns="0" rtlCol="0" anchor="t">
              <a:spAutoFit/>
            </a:bodyPr>
            <a:lstStyle/>
            <a:p>
              <a:pPr algn="ctr" defTabSz="1219170">
                <a:spcBef>
                  <a:spcPct val="20000"/>
                </a:spcBef>
                <a:defRPr/>
              </a:pPr>
              <a:r>
                <a:rPr lang="en-US" sz="1300" dirty="0">
                  <a:solidFill>
                    <a:schemeClr val="bg1"/>
                  </a:solidFill>
                </a:rPr>
                <a:t>Detail your key points here, and reference a graphic that supports these points. What problem does your * fix? How does your * make life easier? Or is your * just really cool? Be creative and be unique</a:t>
              </a:r>
            </a:p>
          </p:txBody>
        </p:sp>
      </p:grpSp>
      <p:grpSp>
        <p:nvGrpSpPr>
          <p:cNvPr id="51" name="Group 50"/>
          <p:cNvGrpSpPr/>
          <p:nvPr/>
        </p:nvGrpSpPr>
        <p:grpSpPr>
          <a:xfrm>
            <a:off x="8668731" y="5185027"/>
            <a:ext cx="2286001" cy="1747454"/>
            <a:chOff x="4597683" y="3088635"/>
            <a:chExt cx="1786883" cy="1310590"/>
          </a:xfrm>
        </p:grpSpPr>
        <p:sp>
          <p:nvSpPr>
            <p:cNvPr id="52" name="TextBox 51"/>
            <p:cNvSpPr txBox="1"/>
            <p:nvPr/>
          </p:nvSpPr>
          <p:spPr>
            <a:xfrm>
              <a:off x="4597685" y="3088635"/>
              <a:ext cx="1699180" cy="207749"/>
            </a:xfrm>
            <a:prstGeom prst="rect">
              <a:avLst/>
            </a:prstGeom>
            <a:noFill/>
          </p:spPr>
          <p:txBody>
            <a:bodyPr wrap="square" lIns="0" tIns="0" rIns="0" bIns="0" rtlCol="0" anchor="t">
              <a:spAutoFit/>
            </a:bodyPr>
            <a:lstStyle/>
            <a:p>
              <a:pPr algn="ctr"/>
              <a:r>
                <a:rPr lang="en-US" b="1" dirty="0">
                  <a:solidFill>
                    <a:schemeClr val="bg1"/>
                  </a:solidFill>
                  <a:latin typeface="Candara" panose="020E0502030303020204" pitchFamily="34" charset="0"/>
                </a:rPr>
                <a:t>Topic/Point 3</a:t>
              </a:r>
            </a:p>
          </p:txBody>
        </p:sp>
        <p:sp>
          <p:nvSpPr>
            <p:cNvPr id="53" name="TextBox 52"/>
            <p:cNvSpPr txBox="1"/>
            <p:nvPr/>
          </p:nvSpPr>
          <p:spPr>
            <a:xfrm>
              <a:off x="4597683" y="3348938"/>
              <a:ext cx="1786883" cy="1050287"/>
            </a:xfrm>
            <a:prstGeom prst="rect">
              <a:avLst/>
            </a:prstGeom>
            <a:noFill/>
          </p:spPr>
          <p:txBody>
            <a:bodyPr wrap="square" lIns="0" tIns="0" rIns="0" bIns="0" rtlCol="0" anchor="t">
              <a:spAutoFit/>
            </a:bodyPr>
            <a:lstStyle/>
            <a:p>
              <a:pPr algn="ctr"/>
              <a:r>
                <a:rPr lang="en-US" sz="1300" dirty="0">
                  <a:solidFill>
                    <a:schemeClr val="bg1"/>
                  </a:solidFill>
                </a:rPr>
                <a:t>To change the images, right click each image and choose “change picture” from the drop down menu. Choose images, or format your images to be as close to a 800px x 500px ratio as possible. </a:t>
              </a:r>
            </a:p>
          </p:txBody>
        </p:sp>
      </p:grpSp>
    </p:spTree>
    <p:extLst>
      <p:ext uri="{BB962C8B-B14F-4D97-AF65-F5344CB8AC3E}">
        <p14:creationId xmlns:p14="http://schemas.microsoft.com/office/powerpoint/2010/main" val="40329884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8"/>
                                        </p:tgtEl>
                                        <p:attrNameLst>
                                          <p:attrName>style.visibility</p:attrName>
                                        </p:attrNameLst>
                                      </p:cBhvr>
                                      <p:to>
                                        <p:strVal val="visible"/>
                                      </p:to>
                                    </p:set>
                                    <p:animEffect transition="in" filter="wipe(left)">
                                      <p:cBhvr>
                                        <p:cTn id="7" dur="500"/>
                                        <p:tgtEl>
                                          <p:spTgt spid="38"/>
                                        </p:tgtEl>
                                      </p:cBhvr>
                                    </p:animEffect>
                                  </p:childTnLst>
                                </p:cTn>
                              </p:par>
                            </p:childTnLst>
                          </p:cTn>
                        </p:par>
                        <p:par>
                          <p:cTn id="8" fill="hold">
                            <p:stCondLst>
                              <p:cond delay="500"/>
                            </p:stCondLst>
                            <p:childTnLst>
                              <p:par>
                                <p:cTn id="9" presetID="23" presetClass="entr" presetSubtype="16" fill="hold" nodeType="afterEffect">
                                  <p:stCondLst>
                                    <p:cond delay="0"/>
                                  </p:stCondLst>
                                  <p:childTnLst>
                                    <p:set>
                                      <p:cBhvr>
                                        <p:cTn id="10" dur="1" fill="hold">
                                          <p:stCondLst>
                                            <p:cond delay="0"/>
                                          </p:stCondLst>
                                        </p:cTn>
                                        <p:tgtEl>
                                          <p:spTgt spid="48"/>
                                        </p:tgtEl>
                                        <p:attrNameLst>
                                          <p:attrName>style.visibility</p:attrName>
                                        </p:attrNameLst>
                                      </p:cBhvr>
                                      <p:to>
                                        <p:strVal val="visible"/>
                                      </p:to>
                                    </p:set>
                                    <p:anim calcmode="lin" valueType="num">
                                      <p:cBhvr>
                                        <p:cTn id="11" dur="500" fill="hold"/>
                                        <p:tgtEl>
                                          <p:spTgt spid="48"/>
                                        </p:tgtEl>
                                        <p:attrNameLst>
                                          <p:attrName>ppt_w</p:attrName>
                                        </p:attrNameLst>
                                      </p:cBhvr>
                                      <p:tavLst>
                                        <p:tav tm="0">
                                          <p:val>
                                            <p:fltVal val="0"/>
                                          </p:val>
                                        </p:tav>
                                        <p:tav tm="100000">
                                          <p:val>
                                            <p:strVal val="#ppt_w"/>
                                          </p:val>
                                        </p:tav>
                                      </p:tavLst>
                                    </p:anim>
                                    <p:anim calcmode="lin" valueType="num">
                                      <p:cBhvr>
                                        <p:cTn id="12" dur="500" fill="hold"/>
                                        <p:tgtEl>
                                          <p:spTgt spid="48"/>
                                        </p:tgtEl>
                                        <p:attrNameLst>
                                          <p:attrName>ppt_h</p:attrName>
                                        </p:attrNameLst>
                                      </p:cBhvr>
                                      <p:tavLst>
                                        <p:tav tm="0">
                                          <p:val>
                                            <p:fltVal val="0"/>
                                          </p:val>
                                        </p:tav>
                                        <p:tav tm="100000">
                                          <p:val>
                                            <p:strVal val="#ppt_h"/>
                                          </p:val>
                                        </p:tav>
                                      </p:tavLst>
                                    </p:anim>
                                  </p:childTnLst>
                                </p:cTn>
                              </p:par>
                            </p:childTnLst>
                          </p:cTn>
                        </p:par>
                        <p:par>
                          <p:cTn id="13" fill="hold">
                            <p:stCondLst>
                              <p:cond delay="1000"/>
                            </p:stCondLst>
                            <p:childTnLst>
                              <p:par>
                                <p:cTn id="14" presetID="22" presetClass="entr" presetSubtype="1" fill="hold" nodeType="afterEffect">
                                  <p:stCondLst>
                                    <p:cond delay="0"/>
                                  </p:stCondLst>
                                  <p:childTnLst>
                                    <p:set>
                                      <p:cBhvr>
                                        <p:cTn id="15" dur="1" fill="hold">
                                          <p:stCondLst>
                                            <p:cond delay="0"/>
                                          </p:stCondLst>
                                        </p:cTn>
                                        <p:tgtEl>
                                          <p:spTgt spid="6"/>
                                        </p:tgtEl>
                                        <p:attrNameLst>
                                          <p:attrName>style.visibility</p:attrName>
                                        </p:attrNameLst>
                                      </p:cBhvr>
                                      <p:to>
                                        <p:strVal val="visible"/>
                                      </p:to>
                                    </p:set>
                                    <p:animEffect transition="in" filter="wipe(up)">
                                      <p:cBhvr>
                                        <p:cTn id="16" dur="500"/>
                                        <p:tgtEl>
                                          <p:spTgt spid="6"/>
                                        </p:tgtEl>
                                      </p:cBhvr>
                                    </p:animEffect>
                                  </p:childTnLst>
                                </p:cTn>
                              </p:par>
                            </p:childTnLst>
                          </p:cTn>
                        </p:par>
                        <p:par>
                          <p:cTn id="17" fill="hold">
                            <p:stCondLst>
                              <p:cond delay="1500"/>
                            </p:stCondLst>
                            <p:childTnLst>
                              <p:par>
                                <p:cTn id="18" presetID="42" presetClass="entr" presetSubtype="0" fill="hold" nodeType="afterEffect">
                                  <p:stCondLst>
                                    <p:cond delay="0"/>
                                  </p:stCondLst>
                                  <p:childTnLst>
                                    <p:set>
                                      <p:cBhvr>
                                        <p:cTn id="19" dur="1" fill="hold">
                                          <p:stCondLst>
                                            <p:cond delay="0"/>
                                          </p:stCondLst>
                                        </p:cTn>
                                        <p:tgtEl>
                                          <p:spTgt spid="39"/>
                                        </p:tgtEl>
                                        <p:attrNameLst>
                                          <p:attrName>style.visibility</p:attrName>
                                        </p:attrNameLst>
                                      </p:cBhvr>
                                      <p:to>
                                        <p:strVal val="visible"/>
                                      </p:to>
                                    </p:set>
                                    <p:animEffect transition="in" filter="fade">
                                      <p:cBhvr>
                                        <p:cTn id="20" dur="1000"/>
                                        <p:tgtEl>
                                          <p:spTgt spid="39"/>
                                        </p:tgtEl>
                                      </p:cBhvr>
                                    </p:animEffect>
                                    <p:anim calcmode="lin" valueType="num">
                                      <p:cBhvr>
                                        <p:cTn id="21" dur="1000" fill="hold"/>
                                        <p:tgtEl>
                                          <p:spTgt spid="39"/>
                                        </p:tgtEl>
                                        <p:attrNameLst>
                                          <p:attrName>ppt_x</p:attrName>
                                        </p:attrNameLst>
                                      </p:cBhvr>
                                      <p:tavLst>
                                        <p:tav tm="0">
                                          <p:val>
                                            <p:strVal val="#ppt_x"/>
                                          </p:val>
                                        </p:tav>
                                        <p:tav tm="100000">
                                          <p:val>
                                            <p:strVal val="#ppt_x"/>
                                          </p:val>
                                        </p:tav>
                                      </p:tavLst>
                                    </p:anim>
                                    <p:anim calcmode="lin" valueType="num">
                                      <p:cBhvr>
                                        <p:cTn id="22" dur="1000" fill="hold"/>
                                        <p:tgtEl>
                                          <p:spTgt spid="39"/>
                                        </p:tgtEl>
                                        <p:attrNameLst>
                                          <p:attrName>ppt_y</p:attrName>
                                        </p:attrNameLst>
                                      </p:cBhvr>
                                      <p:tavLst>
                                        <p:tav tm="0">
                                          <p:val>
                                            <p:strVal val="#ppt_y+.1"/>
                                          </p:val>
                                        </p:tav>
                                        <p:tav tm="100000">
                                          <p:val>
                                            <p:strVal val="#ppt_y"/>
                                          </p:val>
                                        </p:tav>
                                      </p:tavLst>
                                    </p:anim>
                                  </p:childTnLst>
                                </p:cTn>
                              </p:par>
                            </p:childTnLst>
                          </p:cTn>
                        </p:par>
                        <p:par>
                          <p:cTn id="23" fill="hold">
                            <p:stCondLst>
                              <p:cond delay="2500"/>
                            </p:stCondLst>
                            <p:childTnLst>
                              <p:par>
                                <p:cTn id="24" presetID="23" presetClass="entr" presetSubtype="16" fill="hold" nodeType="afterEffect">
                                  <p:stCondLst>
                                    <p:cond delay="0"/>
                                  </p:stCondLst>
                                  <p:childTnLst>
                                    <p:set>
                                      <p:cBhvr>
                                        <p:cTn id="25" dur="1" fill="hold">
                                          <p:stCondLst>
                                            <p:cond delay="0"/>
                                          </p:stCondLst>
                                        </p:cTn>
                                        <p:tgtEl>
                                          <p:spTgt spid="49"/>
                                        </p:tgtEl>
                                        <p:attrNameLst>
                                          <p:attrName>style.visibility</p:attrName>
                                        </p:attrNameLst>
                                      </p:cBhvr>
                                      <p:to>
                                        <p:strVal val="visible"/>
                                      </p:to>
                                    </p:set>
                                    <p:anim calcmode="lin" valueType="num">
                                      <p:cBhvr>
                                        <p:cTn id="26" dur="500" fill="hold"/>
                                        <p:tgtEl>
                                          <p:spTgt spid="49"/>
                                        </p:tgtEl>
                                        <p:attrNameLst>
                                          <p:attrName>ppt_w</p:attrName>
                                        </p:attrNameLst>
                                      </p:cBhvr>
                                      <p:tavLst>
                                        <p:tav tm="0">
                                          <p:val>
                                            <p:fltVal val="0"/>
                                          </p:val>
                                        </p:tav>
                                        <p:tav tm="100000">
                                          <p:val>
                                            <p:strVal val="#ppt_w"/>
                                          </p:val>
                                        </p:tav>
                                      </p:tavLst>
                                    </p:anim>
                                    <p:anim calcmode="lin" valueType="num">
                                      <p:cBhvr>
                                        <p:cTn id="27" dur="500" fill="hold"/>
                                        <p:tgtEl>
                                          <p:spTgt spid="49"/>
                                        </p:tgtEl>
                                        <p:attrNameLst>
                                          <p:attrName>ppt_h</p:attrName>
                                        </p:attrNameLst>
                                      </p:cBhvr>
                                      <p:tavLst>
                                        <p:tav tm="0">
                                          <p:val>
                                            <p:fltVal val="0"/>
                                          </p:val>
                                        </p:tav>
                                        <p:tav tm="100000">
                                          <p:val>
                                            <p:strVal val="#ppt_h"/>
                                          </p:val>
                                        </p:tav>
                                      </p:tavLst>
                                    </p:anim>
                                  </p:childTnLst>
                                </p:cTn>
                              </p:par>
                            </p:childTnLst>
                          </p:cTn>
                        </p:par>
                        <p:par>
                          <p:cTn id="28" fill="hold">
                            <p:stCondLst>
                              <p:cond delay="3000"/>
                            </p:stCondLst>
                            <p:childTnLst>
                              <p:par>
                                <p:cTn id="29" presetID="22" presetClass="entr" presetSubtype="1" fill="hold" nodeType="afterEffect">
                                  <p:stCondLst>
                                    <p:cond delay="0"/>
                                  </p:stCondLst>
                                  <p:childTnLst>
                                    <p:set>
                                      <p:cBhvr>
                                        <p:cTn id="30" dur="1" fill="hold">
                                          <p:stCondLst>
                                            <p:cond delay="0"/>
                                          </p:stCondLst>
                                        </p:cTn>
                                        <p:tgtEl>
                                          <p:spTgt spid="23"/>
                                        </p:tgtEl>
                                        <p:attrNameLst>
                                          <p:attrName>style.visibility</p:attrName>
                                        </p:attrNameLst>
                                      </p:cBhvr>
                                      <p:to>
                                        <p:strVal val="visible"/>
                                      </p:to>
                                    </p:set>
                                    <p:animEffect transition="in" filter="wipe(up)">
                                      <p:cBhvr>
                                        <p:cTn id="31" dur="500"/>
                                        <p:tgtEl>
                                          <p:spTgt spid="23"/>
                                        </p:tgtEl>
                                      </p:cBhvr>
                                    </p:animEffect>
                                  </p:childTnLst>
                                </p:cTn>
                              </p:par>
                            </p:childTnLst>
                          </p:cTn>
                        </p:par>
                        <p:par>
                          <p:cTn id="32" fill="hold">
                            <p:stCondLst>
                              <p:cond delay="3500"/>
                            </p:stCondLst>
                            <p:childTnLst>
                              <p:par>
                                <p:cTn id="33" presetID="42" presetClass="entr" presetSubtype="0" fill="hold" nodeType="afterEffect">
                                  <p:stCondLst>
                                    <p:cond delay="0"/>
                                  </p:stCondLst>
                                  <p:childTnLst>
                                    <p:set>
                                      <p:cBhvr>
                                        <p:cTn id="34" dur="1" fill="hold">
                                          <p:stCondLst>
                                            <p:cond delay="0"/>
                                          </p:stCondLst>
                                        </p:cTn>
                                        <p:tgtEl>
                                          <p:spTgt spid="42"/>
                                        </p:tgtEl>
                                        <p:attrNameLst>
                                          <p:attrName>style.visibility</p:attrName>
                                        </p:attrNameLst>
                                      </p:cBhvr>
                                      <p:to>
                                        <p:strVal val="visible"/>
                                      </p:to>
                                    </p:set>
                                    <p:animEffect transition="in" filter="fade">
                                      <p:cBhvr>
                                        <p:cTn id="35" dur="1000"/>
                                        <p:tgtEl>
                                          <p:spTgt spid="42"/>
                                        </p:tgtEl>
                                      </p:cBhvr>
                                    </p:animEffect>
                                    <p:anim calcmode="lin" valueType="num">
                                      <p:cBhvr>
                                        <p:cTn id="36" dur="1000" fill="hold"/>
                                        <p:tgtEl>
                                          <p:spTgt spid="42"/>
                                        </p:tgtEl>
                                        <p:attrNameLst>
                                          <p:attrName>ppt_x</p:attrName>
                                        </p:attrNameLst>
                                      </p:cBhvr>
                                      <p:tavLst>
                                        <p:tav tm="0">
                                          <p:val>
                                            <p:strVal val="#ppt_x"/>
                                          </p:val>
                                        </p:tav>
                                        <p:tav tm="100000">
                                          <p:val>
                                            <p:strVal val="#ppt_x"/>
                                          </p:val>
                                        </p:tav>
                                      </p:tavLst>
                                    </p:anim>
                                    <p:anim calcmode="lin" valueType="num">
                                      <p:cBhvr>
                                        <p:cTn id="37" dur="1000" fill="hold"/>
                                        <p:tgtEl>
                                          <p:spTgt spid="42"/>
                                        </p:tgtEl>
                                        <p:attrNameLst>
                                          <p:attrName>ppt_y</p:attrName>
                                        </p:attrNameLst>
                                      </p:cBhvr>
                                      <p:tavLst>
                                        <p:tav tm="0">
                                          <p:val>
                                            <p:strVal val="#ppt_y+.1"/>
                                          </p:val>
                                        </p:tav>
                                        <p:tav tm="100000">
                                          <p:val>
                                            <p:strVal val="#ppt_y"/>
                                          </p:val>
                                        </p:tav>
                                      </p:tavLst>
                                    </p:anim>
                                  </p:childTnLst>
                                </p:cTn>
                              </p:par>
                            </p:childTnLst>
                          </p:cTn>
                        </p:par>
                        <p:par>
                          <p:cTn id="38" fill="hold">
                            <p:stCondLst>
                              <p:cond delay="4500"/>
                            </p:stCondLst>
                            <p:childTnLst>
                              <p:par>
                                <p:cTn id="39" presetID="23" presetClass="entr" presetSubtype="16" fill="hold" nodeType="afterEffect">
                                  <p:stCondLst>
                                    <p:cond delay="0"/>
                                  </p:stCondLst>
                                  <p:childTnLst>
                                    <p:set>
                                      <p:cBhvr>
                                        <p:cTn id="40" dur="1" fill="hold">
                                          <p:stCondLst>
                                            <p:cond delay="0"/>
                                          </p:stCondLst>
                                        </p:cTn>
                                        <p:tgtEl>
                                          <p:spTgt spid="50"/>
                                        </p:tgtEl>
                                        <p:attrNameLst>
                                          <p:attrName>style.visibility</p:attrName>
                                        </p:attrNameLst>
                                      </p:cBhvr>
                                      <p:to>
                                        <p:strVal val="visible"/>
                                      </p:to>
                                    </p:set>
                                    <p:anim calcmode="lin" valueType="num">
                                      <p:cBhvr>
                                        <p:cTn id="41" dur="500" fill="hold"/>
                                        <p:tgtEl>
                                          <p:spTgt spid="50"/>
                                        </p:tgtEl>
                                        <p:attrNameLst>
                                          <p:attrName>ppt_w</p:attrName>
                                        </p:attrNameLst>
                                      </p:cBhvr>
                                      <p:tavLst>
                                        <p:tav tm="0">
                                          <p:val>
                                            <p:fltVal val="0"/>
                                          </p:val>
                                        </p:tav>
                                        <p:tav tm="100000">
                                          <p:val>
                                            <p:strVal val="#ppt_w"/>
                                          </p:val>
                                        </p:tav>
                                      </p:tavLst>
                                    </p:anim>
                                    <p:anim calcmode="lin" valueType="num">
                                      <p:cBhvr>
                                        <p:cTn id="42" dur="500" fill="hold"/>
                                        <p:tgtEl>
                                          <p:spTgt spid="50"/>
                                        </p:tgtEl>
                                        <p:attrNameLst>
                                          <p:attrName>ppt_h</p:attrName>
                                        </p:attrNameLst>
                                      </p:cBhvr>
                                      <p:tavLst>
                                        <p:tav tm="0">
                                          <p:val>
                                            <p:fltVal val="0"/>
                                          </p:val>
                                        </p:tav>
                                        <p:tav tm="100000">
                                          <p:val>
                                            <p:strVal val="#ppt_h"/>
                                          </p:val>
                                        </p:tav>
                                      </p:tavLst>
                                    </p:anim>
                                  </p:childTnLst>
                                </p:cTn>
                              </p:par>
                            </p:childTnLst>
                          </p:cTn>
                        </p:par>
                        <p:par>
                          <p:cTn id="43" fill="hold">
                            <p:stCondLst>
                              <p:cond delay="5000"/>
                            </p:stCondLst>
                            <p:childTnLst>
                              <p:par>
                                <p:cTn id="44" presetID="22" presetClass="entr" presetSubtype="1" fill="hold" nodeType="afterEffect">
                                  <p:stCondLst>
                                    <p:cond delay="0"/>
                                  </p:stCondLst>
                                  <p:childTnLst>
                                    <p:set>
                                      <p:cBhvr>
                                        <p:cTn id="45" dur="1" fill="hold">
                                          <p:stCondLst>
                                            <p:cond delay="0"/>
                                          </p:stCondLst>
                                        </p:cTn>
                                        <p:tgtEl>
                                          <p:spTgt spid="31"/>
                                        </p:tgtEl>
                                        <p:attrNameLst>
                                          <p:attrName>style.visibility</p:attrName>
                                        </p:attrNameLst>
                                      </p:cBhvr>
                                      <p:to>
                                        <p:strVal val="visible"/>
                                      </p:to>
                                    </p:set>
                                    <p:animEffect transition="in" filter="wipe(up)">
                                      <p:cBhvr>
                                        <p:cTn id="46" dur="500"/>
                                        <p:tgtEl>
                                          <p:spTgt spid="31"/>
                                        </p:tgtEl>
                                      </p:cBhvr>
                                    </p:animEffect>
                                  </p:childTnLst>
                                </p:cTn>
                              </p:par>
                            </p:childTnLst>
                          </p:cTn>
                        </p:par>
                        <p:par>
                          <p:cTn id="47" fill="hold">
                            <p:stCondLst>
                              <p:cond delay="5500"/>
                            </p:stCondLst>
                            <p:childTnLst>
                              <p:par>
                                <p:cTn id="48" presetID="42" presetClass="entr" presetSubtype="0" fill="hold" nodeType="afterEffect">
                                  <p:stCondLst>
                                    <p:cond delay="0"/>
                                  </p:stCondLst>
                                  <p:childTnLst>
                                    <p:set>
                                      <p:cBhvr>
                                        <p:cTn id="49" dur="1" fill="hold">
                                          <p:stCondLst>
                                            <p:cond delay="0"/>
                                          </p:stCondLst>
                                        </p:cTn>
                                        <p:tgtEl>
                                          <p:spTgt spid="51"/>
                                        </p:tgtEl>
                                        <p:attrNameLst>
                                          <p:attrName>style.visibility</p:attrName>
                                        </p:attrNameLst>
                                      </p:cBhvr>
                                      <p:to>
                                        <p:strVal val="visible"/>
                                      </p:to>
                                    </p:set>
                                    <p:animEffect transition="in" filter="fade">
                                      <p:cBhvr>
                                        <p:cTn id="50" dur="1000"/>
                                        <p:tgtEl>
                                          <p:spTgt spid="51"/>
                                        </p:tgtEl>
                                      </p:cBhvr>
                                    </p:animEffect>
                                    <p:anim calcmode="lin" valueType="num">
                                      <p:cBhvr>
                                        <p:cTn id="51" dur="1000" fill="hold"/>
                                        <p:tgtEl>
                                          <p:spTgt spid="51"/>
                                        </p:tgtEl>
                                        <p:attrNameLst>
                                          <p:attrName>ppt_x</p:attrName>
                                        </p:attrNameLst>
                                      </p:cBhvr>
                                      <p:tavLst>
                                        <p:tav tm="0">
                                          <p:val>
                                            <p:strVal val="#ppt_x"/>
                                          </p:val>
                                        </p:tav>
                                        <p:tav tm="100000">
                                          <p:val>
                                            <p:strVal val="#ppt_x"/>
                                          </p:val>
                                        </p:tav>
                                      </p:tavLst>
                                    </p:anim>
                                    <p:anim calcmode="lin" valueType="num">
                                      <p:cBhvr>
                                        <p:cTn id="52" dur="1000" fill="hold"/>
                                        <p:tgtEl>
                                          <p:spTgt spid="5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 grpId="0"/>
    </p:bld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5000" b="-15000"/>
          </a:stretch>
        </a:blipFill>
        <a:effectLst/>
      </p:bgPr>
    </p:bg>
    <p:spTree>
      <p:nvGrpSpPr>
        <p:cNvPr id="1" name=""/>
        <p:cNvGrpSpPr/>
        <p:nvPr/>
      </p:nvGrpSpPr>
      <p:grpSpPr>
        <a:xfrm>
          <a:off x="0" y="0"/>
          <a:ext cx="0" cy="0"/>
          <a:chOff x="0" y="0"/>
          <a:chExt cx="0" cy="0"/>
        </a:xfrm>
      </p:grpSpPr>
      <p:sp>
        <p:nvSpPr>
          <p:cNvPr id="8" name="TextBox 7"/>
          <p:cNvSpPr txBox="1"/>
          <p:nvPr/>
        </p:nvSpPr>
        <p:spPr>
          <a:xfrm>
            <a:off x="370046" y="304456"/>
            <a:ext cx="5943600" cy="1046440"/>
          </a:xfrm>
          <a:prstGeom prst="rect">
            <a:avLst/>
          </a:prstGeom>
          <a:noFill/>
        </p:spPr>
        <p:txBody>
          <a:bodyPr wrap="square" rtlCol="0">
            <a:spAutoFit/>
          </a:bodyPr>
          <a:lstStyle/>
          <a:p>
            <a:r>
              <a:rPr lang="en-US" sz="4400" b="1" dirty="0">
                <a:solidFill>
                  <a:schemeClr val="bg1"/>
                </a:solidFill>
                <a:latin typeface="Candara" panose="020E0502030303020204" pitchFamily="34" charset="0"/>
              </a:rPr>
              <a:t>TITLE GOES HERE</a:t>
            </a:r>
          </a:p>
          <a:p>
            <a:r>
              <a:rPr lang="en-US" dirty="0">
                <a:solidFill>
                  <a:schemeClr val="bg1">
                    <a:lumMod val="85000"/>
                  </a:schemeClr>
                </a:solidFill>
                <a:latin typeface="Candara" panose="020E0502030303020204" pitchFamily="34" charset="0"/>
              </a:rPr>
              <a:t>Your Subtitle</a:t>
            </a:r>
          </a:p>
        </p:txBody>
      </p:sp>
      <p:grpSp>
        <p:nvGrpSpPr>
          <p:cNvPr id="9" name="Group 8"/>
          <p:cNvGrpSpPr/>
          <p:nvPr/>
        </p:nvGrpSpPr>
        <p:grpSpPr>
          <a:xfrm flipH="1">
            <a:off x="7600702" y="3911908"/>
            <a:ext cx="518001" cy="459524"/>
            <a:chOff x="1219200" y="2381609"/>
            <a:chExt cx="598726" cy="531136"/>
          </a:xfrm>
        </p:grpSpPr>
        <p:sp>
          <p:nvSpPr>
            <p:cNvPr id="10" name="Freeform 134"/>
            <p:cNvSpPr>
              <a:spLocks/>
            </p:cNvSpPr>
            <p:nvPr/>
          </p:nvSpPr>
          <p:spPr bwMode="auto">
            <a:xfrm>
              <a:off x="1219200" y="2381609"/>
              <a:ext cx="257965" cy="531136"/>
            </a:xfrm>
            <a:custGeom>
              <a:avLst/>
              <a:gdLst/>
              <a:ahLst/>
              <a:cxnLst>
                <a:cxn ang="0">
                  <a:pos x="370" y="0"/>
                </a:cxn>
                <a:cxn ang="0">
                  <a:pos x="387" y="5"/>
                </a:cxn>
                <a:cxn ang="0">
                  <a:pos x="401" y="15"/>
                </a:cxn>
                <a:cxn ang="0">
                  <a:pos x="411" y="29"/>
                </a:cxn>
                <a:cxn ang="0">
                  <a:pos x="456" y="126"/>
                </a:cxn>
                <a:cxn ang="0">
                  <a:pos x="458" y="142"/>
                </a:cxn>
                <a:cxn ang="0">
                  <a:pos x="455" y="158"/>
                </a:cxn>
                <a:cxn ang="0">
                  <a:pos x="447" y="172"/>
                </a:cxn>
                <a:cxn ang="0">
                  <a:pos x="435" y="183"/>
                </a:cxn>
                <a:cxn ang="0">
                  <a:pos x="405" y="198"/>
                </a:cxn>
                <a:cxn ang="0">
                  <a:pos x="364" y="221"/>
                </a:cxn>
                <a:cxn ang="0">
                  <a:pos x="329" y="246"/>
                </a:cxn>
                <a:cxn ang="0">
                  <a:pos x="300" y="275"/>
                </a:cxn>
                <a:cxn ang="0">
                  <a:pos x="277" y="307"/>
                </a:cxn>
                <a:cxn ang="0">
                  <a:pos x="258" y="343"/>
                </a:cxn>
                <a:cxn ang="0">
                  <a:pos x="244" y="383"/>
                </a:cxn>
                <a:cxn ang="0">
                  <a:pos x="234" y="427"/>
                </a:cxn>
                <a:cxn ang="0">
                  <a:pos x="228" y="475"/>
                </a:cxn>
                <a:cxn ang="0">
                  <a:pos x="389" y="500"/>
                </a:cxn>
                <a:cxn ang="0">
                  <a:pos x="407" y="504"/>
                </a:cxn>
                <a:cxn ang="0">
                  <a:pos x="422" y="513"/>
                </a:cxn>
                <a:cxn ang="0">
                  <a:pos x="433" y="526"/>
                </a:cxn>
                <a:cxn ang="0">
                  <a:pos x="439" y="543"/>
                </a:cxn>
                <a:cxn ang="0">
                  <a:pos x="440" y="891"/>
                </a:cxn>
                <a:cxn ang="0">
                  <a:pos x="437" y="909"/>
                </a:cxn>
                <a:cxn ang="0">
                  <a:pos x="428" y="925"/>
                </a:cxn>
                <a:cxn ang="0">
                  <a:pos x="415" y="936"/>
                </a:cxn>
                <a:cxn ang="0">
                  <a:pos x="398" y="942"/>
                </a:cxn>
                <a:cxn ang="0">
                  <a:pos x="51" y="943"/>
                </a:cxn>
                <a:cxn ang="0">
                  <a:pos x="34" y="940"/>
                </a:cxn>
                <a:cxn ang="0">
                  <a:pos x="18" y="931"/>
                </a:cxn>
                <a:cxn ang="0">
                  <a:pos x="7" y="918"/>
                </a:cxn>
                <a:cxn ang="0">
                  <a:pos x="1" y="901"/>
                </a:cxn>
                <a:cxn ang="0">
                  <a:pos x="0" y="627"/>
                </a:cxn>
                <a:cxn ang="0">
                  <a:pos x="1" y="553"/>
                </a:cxn>
                <a:cxn ang="0">
                  <a:pos x="6" y="485"/>
                </a:cxn>
                <a:cxn ang="0">
                  <a:pos x="13" y="425"/>
                </a:cxn>
                <a:cxn ang="0">
                  <a:pos x="22" y="370"/>
                </a:cxn>
                <a:cxn ang="0">
                  <a:pos x="35" y="323"/>
                </a:cxn>
                <a:cxn ang="0">
                  <a:pos x="52" y="275"/>
                </a:cxn>
                <a:cxn ang="0">
                  <a:pos x="75" y="229"/>
                </a:cxn>
                <a:cxn ang="0">
                  <a:pos x="104" y="186"/>
                </a:cxn>
                <a:cxn ang="0">
                  <a:pos x="139" y="145"/>
                </a:cxn>
                <a:cxn ang="0">
                  <a:pos x="181" y="105"/>
                </a:cxn>
                <a:cxn ang="0">
                  <a:pos x="230" y="67"/>
                </a:cxn>
                <a:cxn ang="0">
                  <a:pos x="284" y="33"/>
                </a:cxn>
                <a:cxn ang="0">
                  <a:pos x="344" y="4"/>
                </a:cxn>
                <a:cxn ang="0">
                  <a:pos x="362" y="0"/>
                </a:cxn>
              </a:cxnLst>
              <a:rect l="0" t="0" r="r" b="b"/>
              <a:pathLst>
                <a:path w="458" h="943">
                  <a:moveTo>
                    <a:pt x="362" y="0"/>
                  </a:moveTo>
                  <a:lnTo>
                    <a:pt x="370" y="0"/>
                  </a:lnTo>
                  <a:lnTo>
                    <a:pt x="379" y="2"/>
                  </a:lnTo>
                  <a:lnTo>
                    <a:pt x="387" y="5"/>
                  </a:lnTo>
                  <a:lnTo>
                    <a:pt x="394" y="9"/>
                  </a:lnTo>
                  <a:lnTo>
                    <a:pt x="401" y="15"/>
                  </a:lnTo>
                  <a:lnTo>
                    <a:pt x="407" y="22"/>
                  </a:lnTo>
                  <a:lnTo>
                    <a:pt x="411" y="29"/>
                  </a:lnTo>
                  <a:lnTo>
                    <a:pt x="453" y="118"/>
                  </a:lnTo>
                  <a:lnTo>
                    <a:pt x="456" y="126"/>
                  </a:lnTo>
                  <a:lnTo>
                    <a:pt x="458" y="134"/>
                  </a:lnTo>
                  <a:lnTo>
                    <a:pt x="458" y="142"/>
                  </a:lnTo>
                  <a:lnTo>
                    <a:pt x="457" y="151"/>
                  </a:lnTo>
                  <a:lnTo>
                    <a:pt x="455" y="158"/>
                  </a:lnTo>
                  <a:lnTo>
                    <a:pt x="451" y="166"/>
                  </a:lnTo>
                  <a:lnTo>
                    <a:pt x="447" y="172"/>
                  </a:lnTo>
                  <a:lnTo>
                    <a:pt x="441" y="178"/>
                  </a:lnTo>
                  <a:lnTo>
                    <a:pt x="435" y="183"/>
                  </a:lnTo>
                  <a:lnTo>
                    <a:pt x="427" y="187"/>
                  </a:lnTo>
                  <a:lnTo>
                    <a:pt x="405" y="198"/>
                  </a:lnTo>
                  <a:lnTo>
                    <a:pt x="383" y="209"/>
                  </a:lnTo>
                  <a:lnTo>
                    <a:pt x="364" y="221"/>
                  </a:lnTo>
                  <a:lnTo>
                    <a:pt x="345" y="233"/>
                  </a:lnTo>
                  <a:lnTo>
                    <a:pt x="329" y="246"/>
                  </a:lnTo>
                  <a:lnTo>
                    <a:pt x="313" y="261"/>
                  </a:lnTo>
                  <a:lnTo>
                    <a:pt x="300" y="275"/>
                  </a:lnTo>
                  <a:lnTo>
                    <a:pt x="287" y="291"/>
                  </a:lnTo>
                  <a:lnTo>
                    <a:pt x="277" y="307"/>
                  </a:lnTo>
                  <a:lnTo>
                    <a:pt x="267" y="325"/>
                  </a:lnTo>
                  <a:lnTo>
                    <a:pt x="258" y="343"/>
                  </a:lnTo>
                  <a:lnTo>
                    <a:pt x="251" y="363"/>
                  </a:lnTo>
                  <a:lnTo>
                    <a:pt x="244" y="383"/>
                  </a:lnTo>
                  <a:lnTo>
                    <a:pt x="239" y="404"/>
                  </a:lnTo>
                  <a:lnTo>
                    <a:pt x="234" y="427"/>
                  </a:lnTo>
                  <a:lnTo>
                    <a:pt x="231" y="450"/>
                  </a:lnTo>
                  <a:lnTo>
                    <a:pt x="228" y="475"/>
                  </a:lnTo>
                  <a:lnTo>
                    <a:pt x="228" y="500"/>
                  </a:lnTo>
                  <a:lnTo>
                    <a:pt x="389" y="500"/>
                  </a:lnTo>
                  <a:lnTo>
                    <a:pt x="398" y="501"/>
                  </a:lnTo>
                  <a:lnTo>
                    <a:pt x="407" y="504"/>
                  </a:lnTo>
                  <a:lnTo>
                    <a:pt x="415" y="508"/>
                  </a:lnTo>
                  <a:lnTo>
                    <a:pt x="422" y="513"/>
                  </a:lnTo>
                  <a:lnTo>
                    <a:pt x="428" y="519"/>
                  </a:lnTo>
                  <a:lnTo>
                    <a:pt x="433" y="526"/>
                  </a:lnTo>
                  <a:lnTo>
                    <a:pt x="437" y="534"/>
                  </a:lnTo>
                  <a:lnTo>
                    <a:pt x="439" y="543"/>
                  </a:lnTo>
                  <a:lnTo>
                    <a:pt x="440" y="552"/>
                  </a:lnTo>
                  <a:lnTo>
                    <a:pt x="440" y="891"/>
                  </a:lnTo>
                  <a:lnTo>
                    <a:pt x="439" y="901"/>
                  </a:lnTo>
                  <a:lnTo>
                    <a:pt x="437" y="909"/>
                  </a:lnTo>
                  <a:lnTo>
                    <a:pt x="433" y="918"/>
                  </a:lnTo>
                  <a:lnTo>
                    <a:pt x="428" y="925"/>
                  </a:lnTo>
                  <a:lnTo>
                    <a:pt x="422" y="931"/>
                  </a:lnTo>
                  <a:lnTo>
                    <a:pt x="415" y="936"/>
                  </a:lnTo>
                  <a:lnTo>
                    <a:pt x="407" y="940"/>
                  </a:lnTo>
                  <a:lnTo>
                    <a:pt x="398" y="942"/>
                  </a:lnTo>
                  <a:lnTo>
                    <a:pt x="389" y="943"/>
                  </a:lnTo>
                  <a:lnTo>
                    <a:pt x="51" y="943"/>
                  </a:lnTo>
                  <a:lnTo>
                    <a:pt x="42" y="942"/>
                  </a:lnTo>
                  <a:lnTo>
                    <a:pt x="34" y="940"/>
                  </a:lnTo>
                  <a:lnTo>
                    <a:pt x="25" y="936"/>
                  </a:lnTo>
                  <a:lnTo>
                    <a:pt x="18" y="931"/>
                  </a:lnTo>
                  <a:lnTo>
                    <a:pt x="12" y="925"/>
                  </a:lnTo>
                  <a:lnTo>
                    <a:pt x="7" y="918"/>
                  </a:lnTo>
                  <a:lnTo>
                    <a:pt x="3" y="909"/>
                  </a:lnTo>
                  <a:lnTo>
                    <a:pt x="1" y="901"/>
                  </a:lnTo>
                  <a:lnTo>
                    <a:pt x="0" y="891"/>
                  </a:lnTo>
                  <a:lnTo>
                    <a:pt x="0" y="627"/>
                  </a:lnTo>
                  <a:lnTo>
                    <a:pt x="0" y="589"/>
                  </a:lnTo>
                  <a:lnTo>
                    <a:pt x="1" y="553"/>
                  </a:lnTo>
                  <a:lnTo>
                    <a:pt x="3" y="518"/>
                  </a:lnTo>
                  <a:lnTo>
                    <a:pt x="6" y="485"/>
                  </a:lnTo>
                  <a:lnTo>
                    <a:pt x="9" y="454"/>
                  </a:lnTo>
                  <a:lnTo>
                    <a:pt x="13" y="425"/>
                  </a:lnTo>
                  <a:lnTo>
                    <a:pt x="17" y="397"/>
                  </a:lnTo>
                  <a:lnTo>
                    <a:pt x="22" y="370"/>
                  </a:lnTo>
                  <a:lnTo>
                    <a:pt x="28" y="346"/>
                  </a:lnTo>
                  <a:lnTo>
                    <a:pt x="35" y="323"/>
                  </a:lnTo>
                  <a:lnTo>
                    <a:pt x="43" y="298"/>
                  </a:lnTo>
                  <a:lnTo>
                    <a:pt x="52" y="275"/>
                  </a:lnTo>
                  <a:lnTo>
                    <a:pt x="63" y="252"/>
                  </a:lnTo>
                  <a:lnTo>
                    <a:pt x="75" y="229"/>
                  </a:lnTo>
                  <a:lnTo>
                    <a:pt x="89" y="207"/>
                  </a:lnTo>
                  <a:lnTo>
                    <a:pt x="104" y="186"/>
                  </a:lnTo>
                  <a:lnTo>
                    <a:pt x="121" y="165"/>
                  </a:lnTo>
                  <a:lnTo>
                    <a:pt x="139" y="145"/>
                  </a:lnTo>
                  <a:lnTo>
                    <a:pt x="159" y="125"/>
                  </a:lnTo>
                  <a:lnTo>
                    <a:pt x="181" y="105"/>
                  </a:lnTo>
                  <a:lnTo>
                    <a:pt x="204" y="85"/>
                  </a:lnTo>
                  <a:lnTo>
                    <a:pt x="230" y="67"/>
                  </a:lnTo>
                  <a:lnTo>
                    <a:pt x="256" y="49"/>
                  </a:lnTo>
                  <a:lnTo>
                    <a:pt x="284" y="33"/>
                  </a:lnTo>
                  <a:lnTo>
                    <a:pt x="314" y="18"/>
                  </a:lnTo>
                  <a:lnTo>
                    <a:pt x="344" y="4"/>
                  </a:lnTo>
                  <a:lnTo>
                    <a:pt x="353" y="1"/>
                  </a:lnTo>
                  <a:lnTo>
                    <a:pt x="362" y="0"/>
                  </a:lnTo>
                  <a:close/>
                </a:path>
              </a:pathLst>
            </a:custGeom>
            <a:solidFill>
              <a:schemeClr val="bg1"/>
            </a:solidFill>
            <a:ln w="0">
              <a:noFill/>
              <a:prstDash val="solid"/>
              <a:round/>
              <a:headEnd/>
              <a:tailEnd/>
            </a:ln>
          </p:spPr>
          <p:txBody>
            <a:bodyPr vert="horz" wrap="square" lIns="121920" tIns="60960" rIns="121920" bIns="6096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a:p>
          </p:txBody>
        </p:sp>
        <p:sp>
          <p:nvSpPr>
            <p:cNvPr id="11" name="Freeform 135"/>
            <p:cNvSpPr>
              <a:spLocks/>
            </p:cNvSpPr>
            <p:nvPr/>
          </p:nvSpPr>
          <p:spPr bwMode="auto">
            <a:xfrm>
              <a:off x="1560524" y="2382172"/>
              <a:ext cx="257402" cy="530573"/>
            </a:xfrm>
            <a:custGeom>
              <a:avLst/>
              <a:gdLst/>
              <a:ahLst/>
              <a:cxnLst>
                <a:cxn ang="0">
                  <a:pos x="370" y="0"/>
                </a:cxn>
                <a:cxn ang="0">
                  <a:pos x="386" y="5"/>
                </a:cxn>
                <a:cxn ang="0">
                  <a:pos x="400" y="15"/>
                </a:cxn>
                <a:cxn ang="0">
                  <a:pos x="410" y="29"/>
                </a:cxn>
                <a:cxn ang="0">
                  <a:pos x="456" y="125"/>
                </a:cxn>
                <a:cxn ang="0">
                  <a:pos x="457" y="141"/>
                </a:cxn>
                <a:cxn ang="0">
                  <a:pos x="454" y="157"/>
                </a:cxn>
                <a:cxn ang="0">
                  <a:pos x="446" y="171"/>
                </a:cxn>
                <a:cxn ang="0">
                  <a:pos x="434" y="182"/>
                </a:cxn>
                <a:cxn ang="0">
                  <a:pos x="404" y="197"/>
                </a:cxn>
                <a:cxn ang="0">
                  <a:pos x="363" y="220"/>
                </a:cxn>
                <a:cxn ang="0">
                  <a:pos x="328" y="245"/>
                </a:cxn>
                <a:cxn ang="0">
                  <a:pos x="299" y="274"/>
                </a:cxn>
                <a:cxn ang="0">
                  <a:pos x="276" y="306"/>
                </a:cxn>
                <a:cxn ang="0">
                  <a:pos x="258" y="342"/>
                </a:cxn>
                <a:cxn ang="0">
                  <a:pos x="243" y="382"/>
                </a:cxn>
                <a:cxn ang="0">
                  <a:pos x="234" y="426"/>
                </a:cxn>
                <a:cxn ang="0">
                  <a:pos x="228" y="474"/>
                </a:cxn>
                <a:cxn ang="0">
                  <a:pos x="389" y="499"/>
                </a:cxn>
                <a:cxn ang="0">
                  <a:pos x="407" y="503"/>
                </a:cxn>
                <a:cxn ang="0">
                  <a:pos x="422" y="512"/>
                </a:cxn>
                <a:cxn ang="0">
                  <a:pos x="433" y="525"/>
                </a:cxn>
                <a:cxn ang="0">
                  <a:pos x="440" y="542"/>
                </a:cxn>
                <a:cxn ang="0">
                  <a:pos x="441" y="890"/>
                </a:cxn>
                <a:cxn ang="0">
                  <a:pos x="437" y="908"/>
                </a:cxn>
                <a:cxn ang="0">
                  <a:pos x="429" y="924"/>
                </a:cxn>
                <a:cxn ang="0">
                  <a:pos x="415" y="935"/>
                </a:cxn>
                <a:cxn ang="0">
                  <a:pos x="398" y="941"/>
                </a:cxn>
                <a:cxn ang="0">
                  <a:pos x="52" y="942"/>
                </a:cxn>
                <a:cxn ang="0">
                  <a:pos x="34" y="939"/>
                </a:cxn>
                <a:cxn ang="0">
                  <a:pos x="19" y="930"/>
                </a:cxn>
                <a:cxn ang="0">
                  <a:pos x="7" y="917"/>
                </a:cxn>
                <a:cxn ang="0">
                  <a:pos x="1" y="900"/>
                </a:cxn>
                <a:cxn ang="0">
                  <a:pos x="0" y="626"/>
                </a:cxn>
                <a:cxn ang="0">
                  <a:pos x="2" y="551"/>
                </a:cxn>
                <a:cxn ang="0">
                  <a:pos x="6" y="484"/>
                </a:cxn>
                <a:cxn ang="0">
                  <a:pos x="12" y="423"/>
                </a:cxn>
                <a:cxn ang="0">
                  <a:pos x="22" y="370"/>
                </a:cxn>
                <a:cxn ang="0">
                  <a:pos x="34" y="323"/>
                </a:cxn>
                <a:cxn ang="0">
                  <a:pos x="54" y="269"/>
                </a:cxn>
                <a:cxn ang="0">
                  <a:pos x="82" y="218"/>
                </a:cxn>
                <a:cxn ang="0">
                  <a:pos x="117" y="170"/>
                </a:cxn>
                <a:cxn ang="0">
                  <a:pos x="159" y="124"/>
                </a:cxn>
                <a:cxn ang="0">
                  <a:pos x="205" y="85"/>
                </a:cxn>
                <a:cxn ang="0">
                  <a:pos x="257" y="49"/>
                </a:cxn>
                <a:cxn ang="0">
                  <a:pos x="313" y="18"/>
                </a:cxn>
                <a:cxn ang="0">
                  <a:pos x="352" y="1"/>
                </a:cxn>
              </a:cxnLst>
              <a:rect l="0" t="0" r="r" b="b"/>
              <a:pathLst>
                <a:path w="457" h="942">
                  <a:moveTo>
                    <a:pt x="361" y="0"/>
                  </a:moveTo>
                  <a:lnTo>
                    <a:pt x="370" y="0"/>
                  </a:lnTo>
                  <a:lnTo>
                    <a:pt x="378" y="2"/>
                  </a:lnTo>
                  <a:lnTo>
                    <a:pt x="386" y="5"/>
                  </a:lnTo>
                  <a:lnTo>
                    <a:pt x="393" y="9"/>
                  </a:lnTo>
                  <a:lnTo>
                    <a:pt x="400" y="15"/>
                  </a:lnTo>
                  <a:lnTo>
                    <a:pt x="406" y="21"/>
                  </a:lnTo>
                  <a:lnTo>
                    <a:pt x="410" y="29"/>
                  </a:lnTo>
                  <a:lnTo>
                    <a:pt x="453" y="117"/>
                  </a:lnTo>
                  <a:lnTo>
                    <a:pt x="456" y="125"/>
                  </a:lnTo>
                  <a:lnTo>
                    <a:pt x="457" y="133"/>
                  </a:lnTo>
                  <a:lnTo>
                    <a:pt x="457" y="141"/>
                  </a:lnTo>
                  <a:lnTo>
                    <a:pt x="456" y="150"/>
                  </a:lnTo>
                  <a:lnTo>
                    <a:pt x="454" y="157"/>
                  </a:lnTo>
                  <a:lnTo>
                    <a:pt x="451" y="165"/>
                  </a:lnTo>
                  <a:lnTo>
                    <a:pt x="446" y="171"/>
                  </a:lnTo>
                  <a:lnTo>
                    <a:pt x="441" y="177"/>
                  </a:lnTo>
                  <a:lnTo>
                    <a:pt x="434" y="182"/>
                  </a:lnTo>
                  <a:lnTo>
                    <a:pt x="427" y="186"/>
                  </a:lnTo>
                  <a:lnTo>
                    <a:pt x="404" y="197"/>
                  </a:lnTo>
                  <a:lnTo>
                    <a:pt x="383" y="208"/>
                  </a:lnTo>
                  <a:lnTo>
                    <a:pt x="363" y="220"/>
                  </a:lnTo>
                  <a:lnTo>
                    <a:pt x="345" y="232"/>
                  </a:lnTo>
                  <a:lnTo>
                    <a:pt x="328" y="245"/>
                  </a:lnTo>
                  <a:lnTo>
                    <a:pt x="313" y="260"/>
                  </a:lnTo>
                  <a:lnTo>
                    <a:pt x="299" y="274"/>
                  </a:lnTo>
                  <a:lnTo>
                    <a:pt x="287" y="290"/>
                  </a:lnTo>
                  <a:lnTo>
                    <a:pt x="276" y="306"/>
                  </a:lnTo>
                  <a:lnTo>
                    <a:pt x="266" y="324"/>
                  </a:lnTo>
                  <a:lnTo>
                    <a:pt x="258" y="342"/>
                  </a:lnTo>
                  <a:lnTo>
                    <a:pt x="250" y="362"/>
                  </a:lnTo>
                  <a:lnTo>
                    <a:pt x="243" y="382"/>
                  </a:lnTo>
                  <a:lnTo>
                    <a:pt x="238" y="403"/>
                  </a:lnTo>
                  <a:lnTo>
                    <a:pt x="234" y="426"/>
                  </a:lnTo>
                  <a:lnTo>
                    <a:pt x="230" y="449"/>
                  </a:lnTo>
                  <a:lnTo>
                    <a:pt x="228" y="474"/>
                  </a:lnTo>
                  <a:lnTo>
                    <a:pt x="227" y="499"/>
                  </a:lnTo>
                  <a:lnTo>
                    <a:pt x="389" y="499"/>
                  </a:lnTo>
                  <a:lnTo>
                    <a:pt x="398" y="500"/>
                  </a:lnTo>
                  <a:lnTo>
                    <a:pt x="407" y="503"/>
                  </a:lnTo>
                  <a:lnTo>
                    <a:pt x="415" y="507"/>
                  </a:lnTo>
                  <a:lnTo>
                    <a:pt x="422" y="512"/>
                  </a:lnTo>
                  <a:lnTo>
                    <a:pt x="429" y="518"/>
                  </a:lnTo>
                  <a:lnTo>
                    <a:pt x="433" y="525"/>
                  </a:lnTo>
                  <a:lnTo>
                    <a:pt x="437" y="533"/>
                  </a:lnTo>
                  <a:lnTo>
                    <a:pt x="440" y="542"/>
                  </a:lnTo>
                  <a:lnTo>
                    <a:pt x="441" y="551"/>
                  </a:lnTo>
                  <a:lnTo>
                    <a:pt x="441" y="890"/>
                  </a:lnTo>
                  <a:lnTo>
                    <a:pt x="440" y="900"/>
                  </a:lnTo>
                  <a:lnTo>
                    <a:pt x="437" y="908"/>
                  </a:lnTo>
                  <a:lnTo>
                    <a:pt x="433" y="917"/>
                  </a:lnTo>
                  <a:lnTo>
                    <a:pt x="429" y="924"/>
                  </a:lnTo>
                  <a:lnTo>
                    <a:pt x="422" y="930"/>
                  </a:lnTo>
                  <a:lnTo>
                    <a:pt x="415" y="935"/>
                  </a:lnTo>
                  <a:lnTo>
                    <a:pt x="407" y="939"/>
                  </a:lnTo>
                  <a:lnTo>
                    <a:pt x="398" y="941"/>
                  </a:lnTo>
                  <a:lnTo>
                    <a:pt x="389" y="942"/>
                  </a:lnTo>
                  <a:lnTo>
                    <a:pt x="52" y="942"/>
                  </a:lnTo>
                  <a:lnTo>
                    <a:pt x="43" y="941"/>
                  </a:lnTo>
                  <a:lnTo>
                    <a:pt x="34" y="939"/>
                  </a:lnTo>
                  <a:lnTo>
                    <a:pt x="26" y="935"/>
                  </a:lnTo>
                  <a:lnTo>
                    <a:pt x="19" y="930"/>
                  </a:lnTo>
                  <a:lnTo>
                    <a:pt x="13" y="924"/>
                  </a:lnTo>
                  <a:lnTo>
                    <a:pt x="7" y="917"/>
                  </a:lnTo>
                  <a:lnTo>
                    <a:pt x="4" y="908"/>
                  </a:lnTo>
                  <a:lnTo>
                    <a:pt x="1" y="900"/>
                  </a:lnTo>
                  <a:lnTo>
                    <a:pt x="0" y="890"/>
                  </a:lnTo>
                  <a:lnTo>
                    <a:pt x="0" y="626"/>
                  </a:lnTo>
                  <a:lnTo>
                    <a:pt x="1" y="588"/>
                  </a:lnTo>
                  <a:lnTo>
                    <a:pt x="2" y="551"/>
                  </a:lnTo>
                  <a:lnTo>
                    <a:pt x="3" y="517"/>
                  </a:lnTo>
                  <a:lnTo>
                    <a:pt x="6" y="484"/>
                  </a:lnTo>
                  <a:lnTo>
                    <a:pt x="9" y="453"/>
                  </a:lnTo>
                  <a:lnTo>
                    <a:pt x="12" y="423"/>
                  </a:lnTo>
                  <a:lnTo>
                    <a:pt x="17" y="396"/>
                  </a:lnTo>
                  <a:lnTo>
                    <a:pt x="22" y="370"/>
                  </a:lnTo>
                  <a:lnTo>
                    <a:pt x="28" y="345"/>
                  </a:lnTo>
                  <a:lnTo>
                    <a:pt x="34" y="323"/>
                  </a:lnTo>
                  <a:lnTo>
                    <a:pt x="43" y="295"/>
                  </a:lnTo>
                  <a:lnTo>
                    <a:pt x="54" y="269"/>
                  </a:lnTo>
                  <a:lnTo>
                    <a:pt x="67" y="243"/>
                  </a:lnTo>
                  <a:lnTo>
                    <a:pt x="82" y="218"/>
                  </a:lnTo>
                  <a:lnTo>
                    <a:pt x="98" y="193"/>
                  </a:lnTo>
                  <a:lnTo>
                    <a:pt x="117" y="170"/>
                  </a:lnTo>
                  <a:lnTo>
                    <a:pt x="137" y="146"/>
                  </a:lnTo>
                  <a:lnTo>
                    <a:pt x="159" y="124"/>
                  </a:lnTo>
                  <a:lnTo>
                    <a:pt x="182" y="104"/>
                  </a:lnTo>
                  <a:lnTo>
                    <a:pt x="205" y="85"/>
                  </a:lnTo>
                  <a:lnTo>
                    <a:pt x="230" y="66"/>
                  </a:lnTo>
                  <a:lnTo>
                    <a:pt x="257" y="49"/>
                  </a:lnTo>
                  <a:lnTo>
                    <a:pt x="284" y="33"/>
                  </a:lnTo>
                  <a:lnTo>
                    <a:pt x="313" y="18"/>
                  </a:lnTo>
                  <a:lnTo>
                    <a:pt x="343" y="4"/>
                  </a:lnTo>
                  <a:lnTo>
                    <a:pt x="352" y="1"/>
                  </a:lnTo>
                  <a:lnTo>
                    <a:pt x="361" y="0"/>
                  </a:lnTo>
                  <a:close/>
                </a:path>
              </a:pathLst>
            </a:custGeom>
            <a:solidFill>
              <a:schemeClr val="bg1"/>
            </a:solidFill>
            <a:ln w="0">
              <a:noFill/>
              <a:prstDash val="solid"/>
              <a:round/>
              <a:headEnd/>
              <a:tailEnd/>
            </a:ln>
          </p:spPr>
          <p:txBody>
            <a:bodyPr vert="horz" wrap="square" lIns="121920" tIns="60960" rIns="121920" bIns="6096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a:p>
          </p:txBody>
        </p:sp>
      </p:grpSp>
      <p:grpSp>
        <p:nvGrpSpPr>
          <p:cNvPr id="12" name="Group 11"/>
          <p:cNvGrpSpPr/>
          <p:nvPr/>
        </p:nvGrpSpPr>
        <p:grpSpPr>
          <a:xfrm rot="10800000" flipH="1">
            <a:off x="479134" y="5260156"/>
            <a:ext cx="518001" cy="459524"/>
            <a:chOff x="1219200" y="2381609"/>
            <a:chExt cx="598726" cy="531136"/>
          </a:xfrm>
        </p:grpSpPr>
        <p:sp>
          <p:nvSpPr>
            <p:cNvPr id="13" name="Freeform 137"/>
            <p:cNvSpPr>
              <a:spLocks/>
            </p:cNvSpPr>
            <p:nvPr/>
          </p:nvSpPr>
          <p:spPr bwMode="auto">
            <a:xfrm>
              <a:off x="1219200" y="2381609"/>
              <a:ext cx="257965" cy="531136"/>
            </a:xfrm>
            <a:custGeom>
              <a:avLst/>
              <a:gdLst/>
              <a:ahLst/>
              <a:cxnLst>
                <a:cxn ang="0">
                  <a:pos x="370" y="0"/>
                </a:cxn>
                <a:cxn ang="0">
                  <a:pos x="387" y="5"/>
                </a:cxn>
                <a:cxn ang="0">
                  <a:pos x="401" y="15"/>
                </a:cxn>
                <a:cxn ang="0">
                  <a:pos x="411" y="29"/>
                </a:cxn>
                <a:cxn ang="0">
                  <a:pos x="456" y="126"/>
                </a:cxn>
                <a:cxn ang="0">
                  <a:pos x="458" y="142"/>
                </a:cxn>
                <a:cxn ang="0">
                  <a:pos x="455" y="158"/>
                </a:cxn>
                <a:cxn ang="0">
                  <a:pos x="447" y="172"/>
                </a:cxn>
                <a:cxn ang="0">
                  <a:pos x="435" y="183"/>
                </a:cxn>
                <a:cxn ang="0">
                  <a:pos x="405" y="198"/>
                </a:cxn>
                <a:cxn ang="0">
                  <a:pos x="364" y="221"/>
                </a:cxn>
                <a:cxn ang="0">
                  <a:pos x="329" y="246"/>
                </a:cxn>
                <a:cxn ang="0">
                  <a:pos x="300" y="275"/>
                </a:cxn>
                <a:cxn ang="0">
                  <a:pos x="277" y="307"/>
                </a:cxn>
                <a:cxn ang="0">
                  <a:pos x="258" y="343"/>
                </a:cxn>
                <a:cxn ang="0">
                  <a:pos x="244" y="383"/>
                </a:cxn>
                <a:cxn ang="0">
                  <a:pos x="234" y="427"/>
                </a:cxn>
                <a:cxn ang="0">
                  <a:pos x="228" y="475"/>
                </a:cxn>
                <a:cxn ang="0">
                  <a:pos x="389" y="500"/>
                </a:cxn>
                <a:cxn ang="0">
                  <a:pos x="407" y="504"/>
                </a:cxn>
                <a:cxn ang="0">
                  <a:pos x="422" y="513"/>
                </a:cxn>
                <a:cxn ang="0">
                  <a:pos x="433" y="526"/>
                </a:cxn>
                <a:cxn ang="0">
                  <a:pos x="439" y="543"/>
                </a:cxn>
                <a:cxn ang="0">
                  <a:pos x="440" y="891"/>
                </a:cxn>
                <a:cxn ang="0">
                  <a:pos x="437" y="909"/>
                </a:cxn>
                <a:cxn ang="0">
                  <a:pos x="428" y="925"/>
                </a:cxn>
                <a:cxn ang="0">
                  <a:pos x="415" y="936"/>
                </a:cxn>
                <a:cxn ang="0">
                  <a:pos x="398" y="942"/>
                </a:cxn>
                <a:cxn ang="0">
                  <a:pos x="51" y="943"/>
                </a:cxn>
                <a:cxn ang="0">
                  <a:pos x="34" y="940"/>
                </a:cxn>
                <a:cxn ang="0">
                  <a:pos x="18" y="931"/>
                </a:cxn>
                <a:cxn ang="0">
                  <a:pos x="7" y="918"/>
                </a:cxn>
                <a:cxn ang="0">
                  <a:pos x="1" y="901"/>
                </a:cxn>
                <a:cxn ang="0">
                  <a:pos x="0" y="627"/>
                </a:cxn>
                <a:cxn ang="0">
                  <a:pos x="1" y="553"/>
                </a:cxn>
                <a:cxn ang="0">
                  <a:pos x="6" y="485"/>
                </a:cxn>
                <a:cxn ang="0">
                  <a:pos x="13" y="425"/>
                </a:cxn>
                <a:cxn ang="0">
                  <a:pos x="22" y="370"/>
                </a:cxn>
                <a:cxn ang="0">
                  <a:pos x="35" y="323"/>
                </a:cxn>
                <a:cxn ang="0">
                  <a:pos x="52" y="275"/>
                </a:cxn>
                <a:cxn ang="0">
                  <a:pos x="75" y="229"/>
                </a:cxn>
                <a:cxn ang="0">
                  <a:pos x="104" y="186"/>
                </a:cxn>
                <a:cxn ang="0">
                  <a:pos x="139" y="145"/>
                </a:cxn>
                <a:cxn ang="0">
                  <a:pos x="181" y="105"/>
                </a:cxn>
                <a:cxn ang="0">
                  <a:pos x="230" y="67"/>
                </a:cxn>
                <a:cxn ang="0">
                  <a:pos x="284" y="33"/>
                </a:cxn>
                <a:cxn ang="0">
                  <a:pos x="344" y="4"/>
                </a:cxn>
                <a:cxn ang="0">
                  <a:pos x="362" y="0"/>
                </a:cxn>
              </a:cxnLst>
              <a:rect l="0" t="0" r="r" b="b"/>
              <a:pathLst>
                <a:path w="458" h="943">
                  <a:moveTo>
                    <a:pt x="362" y="0"/>
                  </a:moveTo>
                  <a:lnTo>
                    <a:pt x="370" y="0"/>
                  </a:lnTo>
                  <a:lnTo>
                    <a:pt x="379" y="2"/>
                  </a:lnTo>
                  <a:lnTo>
                    <a:pt x="387" y="5"/>
                  </a:lnTo>
                  <a:lnTo>
                    <a:pt x="394" y="9"/>
                  </a:lnTo>
                  <a:lnTo>
                    <a:pt x="401" y="15"/>
                  </a:lnTo>
                  <a:lnTo>
                    <a:pt x="407" y="22"/>
                  </a:lnTo>
                  <a:lnTo>
                    <a:pt x="411" y="29"/>
                  </a:lnTo>
                  <a:lnTo>
                    <a:pt x="453" y="118"/>
                  </a:lnTo>
                  <a:lnTo>
                    <a:pt x="456" y="126"/>
                  </a:lnTo>
                  <a:lnTo>
                    <a:pt x="458" y="134"/>
                  </a:lnTo>
                  <a:lnTo>
                    <a:pt x="458" y="142"/>
                  </a:lnTo>
                  <a:lnTo>
                    <a:pt x="457" y="151"/>
                  </a:lnTo>
                  <a:lnTo>
                    <a:pt x="455" y="158"/>
                  </a:lnTo>
                  <a:lnTo>
                    <a:pt x="451" y="166"/>
                  </a:lnTo>
                  <a:lnTo>
                    <a:pt x="447" y="172"/>
                  </a:lnTo>
                  <a:lnTo>
                    <a:pt x="441" y="178"/>
                  </a:lnTo>
                  <a:lnTo>
                    <a:pt x="435" y="183"/>
                  </a:lnTo>
                  <a:lnTo>
                    <a:pt x="427" y="187"/>
                  </a:lnTo>
                  <a:lnTo>
                    <a:pt x="405" y="198"/>
                  </a:lnTo>
                  <a:lnTo>
                    <a:pt x="383" y="209"/>
                  </a:lnTo>
                  <a:lnTo>
                    <a:pt x="364" y="221"/>
                  </a:lnTo>
                  <a:lnTo>
                    <a:pt x="345" y="233"/>
                  </a:lnTo>
                  <a:lnTo>
                    <a:pt x="329" y="246"/>
                  </a:lnTo>
                  <a:lnTo>
                    <a:pt x="313" y="261"/>
                  </a:lnTo>
                  <a:lnTo>
                    <a:pt x="300" y="275"/>
                  </a:lnTo>
                  <a:lnTo>
                    <a:pt x="287" y="291"/>
                  </a:lnTo>
                  <a:lnTo>
                    <a:pt x="277" y="307"/>
                  </a:lnTo>
                  <a:lnTo>
                    <a:pt x="267" y="325"/>
                  </a:lnTo>
                  <a:lnTo>
                    <a:pt x="258" y="343"/>
                  </a:lnTo>
                  <a:lnTo>
                    <a:pt x="251" y="363"/>
                  </a:lnTo>
                  <a:lnTo>
                    <a:pt x="244" y="383"/>
                  </a:lnTo>
                  <a:lnTo>
                    <a:pt x="239" y="404"/>
                  </a:lnTo>
                  <a:lnTo>
                    <a:pt x="234" y="427"/>
                  </a:lnTo>
                  <a:lnTo>
                    <a:pt x="231" y="450"/>
                  </a:lnTo>
                  <a:lnTo>
                    <a:pt x="228" y="475"/>
                  </a:lnTo>
                  <a:lnTo>
                    <a:pt x="228" y="500"/>
                  </a:lnTo>
                  <a:lnTo>
                    <a:pt x="389" y="500"/>
                  </a:lnTo>
                  <a:lnTo>
                    <a:pt x="398" y="501"/>
                  </a:lnTo>
                  <a:lnTo>
                    <a:pt x="407" y="504"/>
                  </a:lnTo>
                  <a:lnTo>
                    <a:pt x="415" y="508"/>
                  </a:lnTo>
                  <a:lnTo>
                    <a:pt x="422" y="513"/>
                  </a:lnTo>
                  <a:lnTo>
                    <a:pt x="428" y="519"/>
                  </a:lnTo>
                  <a:lnTo>
                    <a:pt x="433" y="526"/>
                  </a:lnTo>
                  <a:lnTo>
                    <a:pt x="437" y="534"/>
                  </a:lnTo>
                  <a:lnTo>
                    <a:pt x="439" y="543"/>
                  </a:lnTo>
                  <a:lnTo>
                    <a:pt x="440" y="552"/>
                  </a:lnTo>
                  <a:lnTo>
                    <a:pt x="440" y="891"/>
                  </a:lnTo>
                  <a:lnTo>
                    <a:pt x="439" y="901"/>
                  </a:lnTo>
                  <a:lnTo>
                    <a:pt x="437" y="909"/>
                  </a:lnTo>
                  <a:lnTo>
                    <a:pt x="433" y="918"/>
                  </a:lnTo>
                  <a:lnTo>
                    <a:pt x="428" y="925"/>
                  </a:lnTo>
                  <a:lnTo>
                    <a:pt x="422" y="931"/>
                  </a:lnTo>
                  <a:lnTo>
                    <a:pt x="415" y="936"/>
                  </a:lnTo>
                  <a:lnTo>
                    <a:pt x="407" y="940"/>
                  </a:lnTo>
                  <a:lnTo>
                    <a:pt x="398" y="942"/>
                  </a:lnTo>
                  <a:lnTo>
                    <a:pt x="389" y="943"/>
                  </a:lnTo>
                  <a:lnTo>
                    <a:pt x="51" y="943"/>
                  </a:lnTo>
                  <a:lnTo>
                    <a:pt x="42" y="942"/>
                  </a:lnTo>
                  <a:lnTo>
                    <a:pt x="34" y="940"/>
                  </a:lnTo>
                  <a:lnTo>
                    <a:pt x="25" y="936"/>
                  </a:lnTo>
                  <a:lnTo>
                    <a:pt x="18" y="931"/>
                  </a:lnTo>
                  <a:lnTo>
                    <a:pt x="12" y="925"/>
                  </a:lnTo>
                  <a:lnTo>
                    <a:pt x="7" y="918"/>
                  </a:lnTo>
                  <a:lnTo>
                    <a:pt x="3" y="909"/>
                  </a:lnTo>
                  <a:lnTo>
                    <a:pt x="1" y="901"/>
                  </a:lnTo>
                  <a:lnTo>
                    <a:pt x="0" y="891"/>
                  </a:lnTo>
                  <a:lnTo>
                    <a:pt x="0" y="627"/>
                  </a:lnTo>
                  <a:lnTo>
                    <a:pt x="0" y="589"/>
                  </a:lnTo>
                  <a:lnTo>
                    <a:pt x="1" y="553"/>
                  </a:lnTo>
                  <a:lnTo>
                    <a:pt x="3" y="518"/>
                  </a:lnTo>
                  <a:lnTo>
                    <a:pt x="6" y="485"/>
                  </a:lnTo>
                  <a:lnTo>
                    <a:pt x="9" y="454"/>
                  </a:lnTo>
                  <a:lnTo>
                    <a:pt x="13" y="425"/>
                  </a:lnTo>
                  <a:lnTo>
                    <a:pt x="17" y="397"/>
                  </a:lnTo>
                  <a:lnTo>
                    <a:pt x="22" y="370"/>
                  </a:lnTo>
                  <a:lnTo>
                    <a:pt x="28" y="346"/>
                  </a:lnTo>
                  <a:lnTo>
                    <a:pt x="35" y="323"/>
                  </a:lnTo>
                  <a:lnTo>
                    <a:pt x="43" y="298"/>
                  </a:lnTo>
                  <a:lnTo>
                    <a:pt x="52" y="275"/>
                  </a:lnTo>
                  <a:lnTo>
                    <a:pt x="63" y="252"/>
                  </a:lnTo>
                  <a:lnTo>
                    <a:pt x="75" y="229"/>
                  </a:lnTo>
                  <a:lnTo>
                    <a:pt x="89" y="207"/>
                  </a:lnTo>
                  <a:lnTo>
                    <a:pt x="104" y="186"/>
                  </a:lnTo>
                  <a:lnTo>
                    <a:pt x="121" y="165"/>
                  </a:lnTo>
                  <a:lnTo>
                    <a:pt x="139" y="145"/>
                  </a:lnTo>
                  <a:lnTo>
                    <a:pt x="159" y="125"/>
                  </a:lnTo>
                  <a:lnTo>
                    <a:pt x="181" y="105"/>
                  </a:lnTo>
                  <a:lnTo>
                    <a:pt x="204" y="85"/>
                  </a:lnTo>
                  <a:lnTo>
                    <a:pt x="230" y="67"/>
                  </a:lnTo>
                  <a:lnTo>
                    <a:pt x="256" y="49"/>
                  </a:lnTo>
                  <a:lnTo>
                    <a:pt x="284" y="33"/>
                  </a:lnTo>
                  <a:lnTo>
                    <a:pt x="314" y="18"/>
                  </a:lnTo>
                  <a:lnTo>
                    <a:pt x="344" y="4"/>
                  </a:lnTo>
                  <a:lnTo>
                    <a:pt x="353" y="1"/>
                  </a:lnTo>
                  <a:lnTo>
                    <a:pt x="362" y="0"/>
                  </a:lnTo>
                  <a:close/>
                </a:path>
              </a:pathLst>
            </a:custGeom>
            <a:solidFill>
              <a:schemeClr val="bg1"/>
            </a:solidFill>
            <a:ln w="0">
              <a:noFill/>
              <a:prstDash val="solid"/>
              <a:round/>
              <a:headEnd/>
              <a:tailEnd/>
            </a:ln>
          </p:spPr>
          <p:txBody>
            <a:bodyPr vert="horz" wrap="square" lIns="121920" tIns="60960" rIns="121920" bIns="6096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a:p>
          </p:txBody>
        </p:sp>
        <p:sp>
          <p:nvSpPr>
            <p:cNvPr id="14" name="Freeform 138"/>
            <p:cNvSpPr>
              <a:spLocks/>
            </p:cNvSpPr>
            <p:nvPr/>
          </p:nvSpPr>
          <p:spPr bwMode="auto">
            <a:xfrm>
              <a:off x="1560524" y="2382172"/>
              <a:ext cx="257402" cy="530573"/>
            </a:xfrm>
            <a:custGeom>
              <a:avLst/>
              <a:gdLst/>
              <a:ahLst/>
              <a:cxnLst>
                <a:cxn ang="0">
                  <a:pos x="370" y="0"/>
                </a:cxn>
                <a:cxn ang="0">
                  <a:pos x="386" y="5"/>
                </a:cxn>
                <a:cxn ang="0">
                  <a:pos x="400" y="15"/>
                </a:cxn>
                <a:cxn ang="0">
                  <a:pos x="410" y="29"/>
                </a:cxn>
                <a:cxn ang="0">
                  <a:pos x="456" y="125"/>
                </a:cxn>
                <a:cxn ang="0">
                  <a:pos x="457" y="141"/>
                </a:cxn>
                <a:cxn ang="0">
                  <a:pos x="454" y="157"/>
                </a:cxn>
                <a:cxn ang="0">
                  <a:pos x="446" y="171"/>
                </a:cxn>
                <a:cxn ang="0">
                  <a:pos x="434" y="182"/>
                </a:cxn>
                <a:cxn ang="0">
                  <a:pos x="404" y="197"/>
                </a:cxn>
                <a:cxn ang="0">
                  <a:pos x="363" y="220"/>
                </a:cxn>
                <a:cxn ang="0">
                  <a:pos x="328" y="245"/>
                </a:cxn>
                <a:cxn ang="0">
                  <a:pos x="299" y="274"/>
                </a:cxn>
                <a:cxn ang="0">
                  <a:pos x="276" y="306"/>
                </a:cxn>
                <a:cxn ang="0">
                  <a:pos x="258" y="342"/>
                </a:cxn>
                <a:cxn ang="0">
                  <a:pos x="243" y="382"/>
                </a:cxn>
                <a:cxn ang="0">
                  <a:pos x="234" y="426"/>
                </a:cxn>
                <a:cxn ang="0">
                  <a:pos x="228" y="474"/>
                </a:cxn>
                <a:cxn ang="0">
                  <a:pos x="389" y="499"/>
                </a:cxn>
                <a:cxn ang="0">
                  <a:pos x="407" y="503"/>
                </a:cxn>
                <a:cxn ang="0">
                  <a:pos x="422" y="512"/>
                </a:cxn>
                <a:cxn ang="0">
                  <a:pos x="433" y="525"/>
                </a:cxn>
                <a:cxn ang="0">
                  <a:pos x="440" y="542"/>
                </a:cxn>
                <a:cxn ang="0">
                  <a:pos x="441" y="890"/>
                </a:cxn>
                <a:cxn ang="0">
                  <a:pos x="437" y="908"/>
                </a:cxn>
                <a:cxn ang="0">
                  <a:pos x="429" y="924"/>
                </a:cxn>
                <a:cxn ang="0">
                  <a:pos x="415" y="935"/>
                </a:cxn>
                <a:cxn ang="0">
                  <a:pos x="398" y="941"/>
                </a:cxn>
                <a:cxn ang="0">
                  <a:pos x="52" y="942"/>
                </a:cxn>
                <a:cxn ang="0">
                  <a:pos x="34" y="939"/>
                </a:cxn>
                <a:cxn ang="0">
                  <a:pos x="19" y="930"/>
                </a:cxn>
                <a:cxn ang="0">
                  <a:pos x="7" y="917"/>
                </a:cxn>
                <a:cxn ang="0">
                  <a:pos x="1" y="900"/>
                </a:cxn>
                <a:cxn ang="0">
                  <a:pos x="0" y="626"/>
                </a:cxn>
                <a:cxn ang="0">
                  <a:pos x="2" y="551"/>
                </a:cxn>
                <a:cxn ang="0">
                  <a:pos x="6" y="484"/>
                </a:cxn>
                <a:cxn ang="0">
                  <a:pos x="12" y="423"/>
                </a:cxn>
                <a:cxn ang="0">
                  <a:pos x="22" y="370"/>
                </a:cxn>
                <a:cxn ang="0">
                  <a:pos x="34" y="323"/>
                </a:cxn>
                <a:cxn ang="0">
                  <a:pos x="54" y="269"/>
                </a:cxn>
                <a:cxn ang="0">
                  <a:pos x="82" y="218"/>
                </a:cxn>
                <a:cxn ang="0">
                  <a:pos x="117" y="170"/>
                </a:cxn>
                <a:cxn ang="0">
                  <a:pos x="159" y="124"/>
                </a:cxn>
                <a:cxn ang="0">
                  <a:pos x="205" y="85"/>
                </a:cxn>
                <a:cxn ang="0">
                  <a:pos x="257" y="49"/>
                </a:cxn>
                <a:cxn ang="0">
                  <a:pos x="313" y="18"/>
                </a:cxn>
                <a:cxn ang="0">
                  <a:pos x="352" y="1"/>
                </a:cxn>
              </a:cxnLst>
              <a:rect l="0" t="0" r="r" b="b"/>
              <a:pathLst>
                <a:path w="457" h="942">
                  <a:moveTo>
                    <a:pt x="361" y="0"/>
                  </a:moveTo>
                  <a:lnTo>
                    <a:pt x="370" y="0"/>
                  </a:lnTo>
                  <a:lnTo>
                    <a:pt x="378" y="2"/>
                  </a:lnTo>
                  <a:lnTo>
                    <a:pt x="386" y="5"/>
                  </a:lnTo>
                  <a:lnTo>
                    <a:pt x="393" y="9"/>
                  </a:lnTo>
                  <a:lnTo>
                    <a:pt x="400" y="15"/>
                  </a:lnTo>
                  <a:lnTo>
                    <a:pt x="406" y="21"/>
                  </a:lnTo>
                  <a:lnTo>
                    <a:pt x="410" y="29"/>
                  </a:lnTo>
                  <a:lnTo>
                    <a:pt x="453" y="117"/>
                  </a:lnTo>
                  <a:lnTo>
                    <a:pt x="456" y="125"/>
                  </a:lnTo>
                  <a:lnTo>
                    <a:pt x="457" y="133"/>
                  </a:lnTo>
                  <a:lnTo>
                    <a:pt x="457" y="141"/>
                  </a:lnTo>
                  <a:lnTo>
                    <a:pt x="456" y="150"/>
                  </a:lnTo>
                  <a:lnTo>
                    <a:pt x="454" y="157"/>
                  </a:lnTo>
                  <a:lnTo>
                    <a:pt x="451" y="165"/>
                  </a:lnTo>
                  <a:lnTo>
                    <a:pt x="446" y="171"/>
                  </a:lnTo>
                  <a:lnTo>
                    <a:pt x="441" y="177"/>
                  </a:lnTo>
                  <a:lnTo>
                    <a:pt x="434" y="182"/>
                  </a:lnTo>
                  <a:lnTo>
                    <a:pt x="427" y="186"/>
                  </a:lnTo>
                  <a:lnTo>
                    <a:pt x="404" y="197"/>
                  </a:lnTo>
                  <a:lnTo>
                    <a:pt x="383" y="208"/>
                  </a:lnTo>
                  <a:lnTo>
                    <a:pt x="363" y="220"/>
                  </a:lnTo>
                  <a:lnTo>
                    <a:pt x="345" y="232"/>
                  </a:lnTo>
                  <a:lnTo>
                    <a:pt x="328" y="245"/>
                  </a:lnTo>
                  <a:lnTo>
                    <a:pt x="313" y="260"/>
                  </a:lnTo>
                  <a:lnTo>
                    <a:pt x="299" y="274"/>
                  </a:lnTo>
                  <a:lnTo>
                    <a:pt x="287" y="290"/>
                  </a:lnTo>
                  <a:lnTo>
                    <a:pt x="276" y="306"/>
                  </a:lnTo>
                  <a:lnTo>
                    <a:pt x="266" y="324"/>
                  </a:lnTo>
                  <a:lnTo>
                    <a:pt x="258" y="342"/>
                  </a:lnTo>
                  <a:lnTo>
                    <a:pt x="250" y="362"/>
                  </a:lnTo>
                  <a:lnTo>
                    <a:pt x="243" y="382"/>
                  </a:lnTo>
                  <a:lnTo>
                    <a:pt x="238" y="403"/>
                  </a:lnTo>
                  <a:lnTo>
                    <a:pt x="234" y="426"/>
                  </a:lnTo>
                  <a:lnTo>
                    <a:pt x="230" y="449"/>
                  </a:lnTo>
                  <a:lnTo>
                    <a:pt x="228" y="474"/>
                  </a:lnTo>
                  <a:lnTo>
                    <a:pt x="227" y="499"/>
                  </a:lnTo>
                  <a:lnTo>
                    <a:pt x="389" y="499"/>
                  </a:lnTo>
                  <a:lnTo>
                    <a:pt x="398" y="500"/>
                  </a:lnTo>
                  <a:lnTo>
                    <a:pt x="407" y="503"/>
                  </a:lnTo>
                  <a:lnTo>
                    <a:pt x="415" y="507"/>
                  </a:lnTo>
                  <a:lnTo>
                    <a:pt x="422" y="512"/>
                  </a:lnTo>
                  <a:lnTo>
                    <a:pt x="429" y="518"/>
                  </a:lnTo>
                  <a:lnTo>
                    <a:pt x="433" y="525"/>
                  </a:lnTo>
                  <a:lnTo>
                    <a:pt x="437" y="533"/>
                  </a:lnTo>
                  <a:lnTo>
                    <a:pt x="440" y="542"/>
                  </a:lnTo>
                  <a:lnTo>
                    <a:pt x="441" y="551"/>
                  </a:lnTo>
                  <a:lnTo>
                    <a:pt x="441" y="890"/>
                  </a:lnTo>
                  <a:lnTo>
                    <a:pt x="440" y="900"/>
                  </a:lnTo>
                  <a:lnTo>
                    <a:pt x="437" y="908"/>
                  </a:lnTo>
                  <a:lnTo>
                    <a:pt x="433" y="917"/>
                  </a:lnTo>
                  <a:lnTo>
                    <a:pt x="429" y="924"/>
                  </a:lnTo>
                  <a:lnTo>
                    <a:pt x="422" y="930"/>
                  </a:lnTo>
                  <a:lnTo>
                    <a:pt x="415" y="935"/>
                  </a:lnTo>
                  <a:lnTo>
                    <a:pt x="407" y="939"/>
                  </a:lnTo>
                  <a:lnTo>
                    <a:pt x="398" y="941"/>
                  </a:lnTo>
                  <a:lnTo>
                    <a:pt x="389" y="942"/>
                  </a:lnTo>
                  <a:lnTo>
                    <a:pt x="52" y="942"/>
                  </a:lnTo>
                  <a:lnTo>
                    <a:pt x="43" y="941"/>
                  </a:lnTo>
                  <a:lnTo>
                    <a:pt x="34" y="939"/>
                  </a:lnTo>
                  <a:lnTo>
                    <a:pt x="26" y="935"/>
                  </a:lnTo>
                  <a:lnTo>
                    <a:pt x="19" y="930"/>
                  </a:lnTo>
                  <a:lnTo>
                    <a:pt x="13" y="924"/>
                  </a:lnTo>
                  <a:lnTo>
                    <a:pt x="7" y="917"/>
                  </a:lnTo>
                  <a:lnTo>
                    <a:pt x="4" y="908"/>
                  </a:lnTo>
                  <a:lnTo>
                    <a:pt x="1" y="900"/>
                  </a:lnTo>
                  <a:lnTo>
                    <a:pt x="0" y="890"/>
                  </a:lnTo>
                  <a:lnTo>
                    <a:pt x="0" y="626"/>
                  </a:lnTo>
                  <a:lnTo>
                    <a:pt x="1" y="588"/>
                  </a:lnTo>
                  <a:lnTo>
                    <a:pt x="2" y="551"/>
                  </a:lnTo>
                  <a:lnTo>
                    <a:pt x="3" y="517"/>
                  </a:lnTo>
                  <a:lnTo>
                    <a:pt x="6" y="484"/>
                  </a:lnTo>
                  <a:lnTo>
                    <a:pt x="9" y="453"/>
                  </a:lnTo>
                  <a:lnTo>
                    <a:pt x="12" y="423"/>
                  </a:lnTo>
                  <a:lnTo>
                    <a:pt x="17" y="396"/>
                  </a:lnTo>
                  <a:lnTo>
                    <a:pt x="22" y="370"/>
                  </a:lnTo>
                  <a:lnTo>
                    <a:pt x="28" y="345"/>
                  </a:lnTo>
                  <a:lnTo>
                    <a:pt x="34" y="323"/>
                  </a:lnTo>
                  <a:lnTo>
                    <a:pt x="43" y="295"/>
                  </a:lnTo>
                  <a:lnTo>
                    <a:pt x="54" y="269"/>
                  </a:lnTo>
                  <a:lnTo>
                    <a:pt x="67" y="243"/>
                  </a:lnTo>
                  <a:lnTo>
                    <a:pt x="82" y="218"/>
                  </a:lnTo>
                  <a:lnTo>
                    <a:pt x="98" y="193"/>
                  </a:lnTo>
                  <a:lnTo>
                    <a:pt x="117" y="170"/>
                  </a:lnTo>
                  <a:lnTo>
                    <a:pt x="137" y="146"/>
                  </a:lnTo>
                  <a:lnTo>
                    <a:pt x="159" y="124"/>
                  </a:lnTo>
                  <a:lnTo>
                    <a:pt x="182" y="104"/>
                  </a:lnTo>
                  <a:lnTo>
                    <a:pt x="205" y="85"/>
                  </a:lnTo>
                  <a:lnTo>
                    <a:pt x="230" y="66"/>
                  </a:lnTo>
                  <a:lnTo>
                    <a:pt x="257" y="49"/>
                  </a:lnTo>
                  <a:lnTo>
                    <a:pt x="284" y="33"/>
                  </a:lnTo>
                  <a:lnTo>
                    <a:pt x="313" y="18"/>
                  </a:lnTo>
                  <a:lnTo>
                    <a:pt x="343" y="4"/>
                  </a:lnTo>
                  <a:lnTo>
                    <a:pt x="352" y="1"/>
                  </a:lnTo>
                  <a:lnTo>
                    <a:pt x="361" y="0"/>
                  </a:lnTo>
                  <a:close/>
                </a:path>
              </a:pathLst>
            </a:custGeom>
            <a:solidFill>
              <a:schemeClr val="bg1"/>
            </a:solidFill>
            <a:ln w="0">
              <a:noFill/>
              <a:prstDash val="solid"/>
              <a:round/>
              <a:headEnd/>
              <a:tailEnd/>
            </a:ln>
          </p:spPr>
          <p:txBody>
            <a:bodyPr vert="horz" wrap="square" lIns="121920" tIns="60960" rIns="121920" bIns="6096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a:p>
          </p:txBody>
        </p:sp>
      </p:grpSp>
      <p:grpSp>
        <p:nvGrpSpPr>
          <p:cNvPr id="15" name="Group 14"/>
          <p:cNvGrpSpPr/>
          <p:nvPr/>
        </p:nvGrpSpPr>
        <p:grpSpPr>
          <a:xfrm>
            <a:off x="4129053" y="1643114"/>
            <a:ext cx="518001" cy="459524"/>
            <a:chOff x="1219200" y="2381609"/>
            <a:chExt cx="598726" cy="531136"/>
          </a:xfrm>
        </p:grpSpPr>
        <p:sp>
          <p:nvSpPr>
            <p:cNvPr id="16" name="Freeform 134"/>
            <p:cNvSpPr>
              <a:spLocks/>
            </p:cNvSpPr>
            <p:nvPr/>
          </p:nvSpPr>
          <p:spPr bwMode="auto">
            <a:xfrm>
              <a:off x="1219200" y="2381609"/>
              <a:ext cx="257965" cy="531136"/>
            </a:xfrm>
            <a:custGeom>
              <a:avLst/>
              <a:gdLst/>
              <a:ahLst/>
              <a:cxnLst>
                <a:cxn ang="0">
                  <a:pos x="370" y="0"/>
                </a:cxn>
                <a:cxn ang="0">
                  <a:pos x="387" y="5"/>
                </a:cxn>
                <a:cxn ang="0">
                  <a:pos x="401" y="15"/>
                </a:cxn>
                <a:cxn ang="0">
                  <a:pos x="411" y="29"/>
                </a:cxn>
                <a:cxn ang="0">
                  <a:pos x="456" y="126"/>
                </a:cxn>
                <a:cxn ang="0">
                  <a:pos x="458" y="142"/>
                </a:cxn>
                <a:cxn ang="0">
                  <a:pos x="455" y="158"/>
                </a:cxn>
                <a:cxn ang="0">
                  <a:pos x="447" y="172"/>
                </a:cxn>
                <a:cxn ang="0">
                  <a:pos x="435" y="183"/>
                </a:cxn>
                <a:cxn ang="0">
                  <a:pos x="405" y="198"/>
                </a:cxn>
                <a:cxn ang="0">
                  <a:pos x="364" y="221"/>
                </a:cxn>
                <a:cxn ang="0">
                  <a:pos x="329" y="246"/>
                </a:cxn>
                <a:cxn ang="0">
                  <a:pos x="300" y="275"/>
                </a:cxn>
                <a:cxn ang="0">
                  <a:pos x="277" y="307"/>
                </a:cxn>
                <a:cxn ang="0">
                  <a:pos x="258" y="343"/>
                </a:cxn>
                <a:cxn ang="0">
                  <a:pos x="244" y="383"/>
                </a:cxn>
                <a:cxn ang="0">
                  <a:pos x="234" y="427"/>
                </a:cxn>
                <a:cxn ang="0">
                  <a:pos x="228" y="475"/>
                </a:cxn>
                <a:cxn ang="0">
                  <a:pos x="389" y="500"/>
                </a:cxn>
                <a:cxn ang="0">
                  <a:pos x="407" y="504"/>
                </a:cxn>
                <a:cxn ang="0">
                  <a:pos x="422" y="513"/>
                </a:cxn>
                <a:cxn ang="0">
                  <a:pos x="433" y="526"/>
                </a:cxn>
                <a:cxn ang="0">
                  <a:pos x="439" y="543"/>
                </a:cxn>
                <a:cxn ang="0">
                  <a:pos x="440" y="891"/>
                </a:cxn>
                <a:cxn ang="0">
                  <a:pos x="437" y="909"/>
                </a:cxn>
                <a:cxn ang="0">
                  <a:pos x="428" y="925"/>
                </a:cxn>
                <a:cxn ang="0">
                  <a:pos x="415" y="936"/>
                </a:cxn>
                <a:cxn ang="0">
                  <a:pos x="398" y="942"/>
                </a:cxn>
                <a:cxn ang="0">
                  <a:pos x="51" y="943"/>
                </a:cxn>
                <a:cxn ang="0">
                  <a:pos x="34" y="940"/>
                </a:cxn>
                <a:cxn ang="0">
                  <a:pos x="18" y="931"/>
                </a:cxn>
                <a:cxn ang="0">
                  <a:pos x="7" y="918"/>
                </a:cxn>
                <a:cxn ang="0">
                  <a:pos x="1" y="901"/>
                </a:cxn>
                <a:cxn ang="0">
                  <a:pos x="0" y="627"/>
                </a:cxn>
                <a:cxn ang="0">
                  <a:pos x="1" y="553"/>
                </a:cxn>
                <a:cxn ang="0">
                  <a:pos x="6" y="485"/>
                </a:cxn>
                <a:cxn ang="0">
                  <a:pos x="13" y="425"/>
                </a:cxn>
                <a:cxn ang="0">
                  <a:pos x="22" y="370"/>
                </a:cxn>
                <a:cxn ang="0">
                  <a:pos x="35" y="323"/>
                </a:cxn>
                <a:cxn ang="0">
                  <a:pos x="52" y="275"/>
                </a:cxn>
                <a:cxn ang="0">
                  <a:pos x="75" y="229"/>
                </a:cxn>
                <a:cxn ang="0">
                  <a:pos x="104" y="186"/>
                </a:cxn>
                <a:cxn ang="0">
                  <a:pos x="139" y="145"/>
                </a:cxn>
                <a:cxn ang="0">
                  <a:pos x="181" y="105"/>
                </a:cxn>
                <a:cxn ang="0">
                  <a:pos x="230" y="67"/>
                </a:cxn>
                <a:cxn ang="0">
                  <a:pos x="284" y="33"/>
                </a:cxn>
                <a:cxn ang="0">
                  <a:pos x="344" y="4"/>
                </a:cxn>
                <a:cxn ang="0">
                  <a:pos x="362" y="0"/>
                </a:cxn>
              </a:cxnLst>
              <a:rect l="0" t="0" r="r" b="b"/>
              <a:pathLst>
                <a:path w="458" h="943">
                  <a:moveTo>
                    <a:pt x="362" y="0"/>
                  </a:moveTo>
                  <a:lnTo>
                    <a:pt x="370" y="0"/>
                  </a:lnTo>
                  <a:lnTo>
                    <a:pt x="379" y="2"/>
                  </a:lnTo>
                  <a:lnTo>
                    <a:pt x="387" y="5"/>
                  </a:lnTo>
                  <a:lnTo>
                    <a:pt x="394" y="9"/>
                  </a:lnTo>
                  <a:lnTo>
                    <a:pt x="401" y="15"/>
                  </a:lnTo>
                  <a:lnTo>
                    <a:pt x="407" y="22"/>
                  </a:lnTo>
                  <a:lnTo>
                    <a:pt x="411" y="29"/>
                  </a:lnTo>
                  <a:lnTo>
                    <a:pt x="453" y="118"/>
                  </a:lnTo>
                  <a:lnTo>
                    <a:pt x="456" y="126"/>
                  </a:lnTo>
                  <a:lnTo>
                    <a:pt x="458" y="134"/>
                  </a:lnTo>
                  <a:lnTo>
                    <a:pt x="458" y="142"/>
                  </a:lnTo>
                  <a:lnTo>
                    <a:pt x="457" y="151"/>
                  </a:lnTo>
                  <a:lnTo>
                    <a:pt x="455" y="158"/>
                  </a:lnTo>
                  <a:lnTo>
                    <a:pt x="451" y="166"/>
                  </a:lnTo>
                  <a:lnTo>
                    <a:pt x="447" y="172"/>
                  </a:lnTo>
                  <a:lnTo>
                    <a:pt x="441" y="178"/>
                  </a:lnTo>
                  <a:lnTo>
                    <a:pt x="435" y="183"/>
                  </a:lnTo>
                  <a:lnTo>
                    <a:pt x="427" y="187"/>
                  </a:lnTo>
                  <a:lnTo>
                    <a:pt x="405" y="198"/>
                  </a:lnTo>
                  <a:lnTo>
                    <a:pt x="383" y="209"/>
                  </a:lnTo>
                  <a:lnTo>
                    <a:pt x="364" y="221"/>
                  </a:lnTo>
                  <a:lnTo>
                    <a:pt x="345" y="233"/>
                  </a:lnTo>
                  <a:lnTo>
                    <a:pt x="329" y="246"/>
                  </a:lnTo>
                  <a:lnTo>
                    <a:pt x="313" y="261"/>
                  </a:lnTo>
                  <a:lnTo>
                    <a:pt x="300" y="275"/>
                  </a:lnTo>
                  <a:lnTo>
                    <a:pt x="287" y="291"/>
                  </a:lnTo>
                  <a:lnTo>
                    <a:pt x="277" y="307"/>
                  </a:lnTo>
                  <a:lnTo>
                    <a:pt x="267" y="325"/>
                  </a:lnTo>
                  <a:lnTo>
                    <a:pt x="258" y="343"/>
                  </a:lnTo>
                  <a:lnTo>
                    <a:pt x="251" y="363"/>
                  </a:lnTo>
                  <a:lnTo>
                    <a:pt x="244" y="383"/>
                  </a:lnTo>
                  <a:lnTo>
                    <a:pt x="239" y="404"/>
                  </a:lnTo>
                  <a:lnTo>
                    <a:pt x="234" y="427"/>
                  </a:lnTo>
                  <a:lnTo>
                    <a:pt x="231" y="450"/>
                  </a:lnTo>
                  <a:lnTo>
                    <a:pt x="228" y="475"/>
                  </a:lnTo>
                  <a:lnTo>
                    <a:pt x="228" y="500"/>
                  </a:lnTo>
                  <a:lnTo>
                    <a:pt x="389" y="500"/>
                  </a:lnTo>
                  <a:lnTo>
                    <a:pt x="398" y="501"/>
                  </a:lnTo>
                  <a:lnTo>
                    <a:pt x="407" y="504"/>
                  </a:lnTo>
                  <a:lnTo>
                    <a:pt x="415" y="508"/>
                  </a:lnTo>
                  <a:lnTo>
                    <a:pt x="422" y="513"/>
                  </a:lnTo>
                  <a:lnTo>
                    <a:pt x="428" y="519"/>
                  </a:lnTo>
                  <a:lnTo>
                    <a:pt x="433" y="526"/>
                  </a:lnTo>
                  <a:lnTo>
                    <a:pt x="437" y="534"/>
                  </a:lnTo>
                  <a:lnTo>
                    <a:pt x="439" y="543"/>
                  </a:lnTo>
                  <a:lnTo>
                    <a:pt x="440" y="552"/>
                  </a:lnTo>
                  <a:lnTo>
                    <a:pt x="440" y="891"/>
                  </a:lnTo>
                  <a:lnTo>
                    <a:pt x="439" y="901"/>
                  </a:lnTo>
                  <a:lnTo>
                    <a:pt x="437" y="909"/>
                  </a:lnTo>
                  <a:lnTo>
                    <a:pt x="433" y="918"/>
                  </a:lnTo>
                  <a:lnTo>
                    <a:pt x="428" y="925"/>
                  </a:lnTo>
                  <a:lnTo>
                    <a:pt x="422" y="931"/>
                  </a:lnTo>
                  <a:lnTo>
                    <a:pt x="415" y="936"/>
                  </a:lnTo>
                  <a:lnTo>
                    <a:pt x="407" y="940"/>
                  </a:lnTo>
                  <a:lnTo>
                    <a:pt x="398" y="942"/>
                  </a:lnTo>
                  <a:lnTo>
                    <a:pt x="389" y="943"/>
                  </a:lnTo>
                  <a:lnTo>
                    <a:pt x="51" y="943"/>
                  </a:lnTo>
                  <a:lnTo>
                    <a:pt x="42" y="942"/>
                  </a:lnTo>
                  <a:lnTo>
                    <a:pt x="34" y="940"/>
                  </a:lnTo>
                  <a:lnTo>
                    <a:pt x="25" y="936"/>
                  </a:lnTo>
                  <a:lnTo>
                    <a:pt x="18" y="931"/>
                  </a:lnTo>
                  <a:lnTo>
                    <a:pt x="12" y="925"/>
                  </a:lnTo>
                  <a:lnTo>
                    <a:pt x="7" y="918"/>
                  </a:lnTo>
                  <a:lnTo>
                    <a:pt x="3" y="909"/>
                  </a:lnTo>
                  <a:lnTo>
                    <a:pt x="1" y="901"/>
                  </a:lnTo>
                  <a:lnTo>
                    <a:pt x="0" y="891"/>
                  </a:lnTo>
                  <a:lnTo>
                    <a:pt x="0" y="627"/>
                  </a:lnTo>
                  <a:lnTo>
                    <a:pt x="0" y="589"/>
                  </a:lnTo>
                  <a:lnTo>
                    <a:pt x="1" y="553"/>
                  </a:lnTo>
                  <a:lnTo>
                    <a:pt x="3" y="518"/>
                  </a:lnTo>
                  <a:lnTo>
                    <a:pt x="6" y="485"/>
                  </a:lnTo>
                  <a:lnTo>
                    <a:pt x="9" y="454"/>
                  </a:lnTo>
                  <a:lnTo>
                    <a:pt x="13" y="425"/>
                  </a:lnTo>
                  <a:lnTo>
                    <a:pt x="17" y="397"/>
                  </a:lnTo>
                  <a:lnTo>
                    <a:pt x="22" y="370"/>
                  </a:lnTo>
                  <a:lnTo>
                    <a:pt x="28" y="346"/>
                  </a:lnTo>
                  <a:lnTo>
                    <a:pt x="35" y="323"/>
                  </a:lnTo>
                  <a:lnTo>
                    <a:pt x="43" y="298"/>
                  </a:lnTo>
                  <a:lnTo>
                    <a:pt x="52" y="275"/>
                  </a:lnTo>
                  <a:lnTo>
                    <a:pt x="63" y="252"/>
                  </a:lnTo>
                  <a:lnTo>
                    <a:pt x="75" y="229"/>
                  </a:lnTo>
                  <a:lnTo>
                    <a:pt x="89" y="207"/>
                  </a:lnTo>
                  <a:lnTo>
                    <a:pt x="104" y="186"/>
                  </a:lnTo>
                  <a:lnTo>
                    <a:pt x="121" y="165"/>
                  </a:lnTo>
                  <a:lnTo>
                    <a:pt x="139" y="145"/>
                  </a:lnTo>
                  <a:lnTo>
                    <a:pt x="159" y="125"/>
                  </a:lnTo>
                  <a:lnTo>
                    <a:pt x="181" y="105"/>
                  </a:lnTo>
                  <a:lnTo>
                    <a:pt x="204" y="85"/>
                  </a:lnTo>
                  <a:lnTo>
                    <a:pt x="230" y="67"/>
                  </a:lnTo>
                  <a:lnTo>
                    <a:pt x="256" y="49"/>
                  </a:lnTo>
                  <a:lnTo>
                    <a:pt x="284" y="33"/>
                  </a:lnTo>
                  <a:lnTo>
                    <a:pt x="314" y="18"/>
                  </a:lnTo>
                  <a:lnTo>
                    <a:pt x="344" y="4"/>
                  </a:lnTo>
                  <a:lnTo>
                    <a:pt x="353" y="1"/>
                  </a:lnTo>
                  <a:lnTo>
                    <a:pt x="362" y="0"/>
                  </a:lnTo>
                  <a:close/>
                </a:path>
              </a:pathLst>
            </a:custGeom>
            <a:solidFill>
              <a:schemeClr val="bg1"/>
            </a:solidFill>
            <a:ln w="0">
              <a:noFill/>
              <a:prstDash val="solid"/>
              <a:round/>
              <a:headEnd/>
              <a:tailEnd/>
            </a:ln>
          </p:spPr>
          <p:txBody>
            <a:bodyPr vert="horz" wrap="square" lIns="121920" tIns="60960" rIns="121920" bIns="6096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a:p>
          </p:txBody>
        </p:sp>
        <p:sp>
          <p:nvSpPr>
            <p:cNvPr id="17" name="Freeform 135"/>
            <p:cNvSpPr>
              <a:spLocks/>
            </p:cNvSpPr>
            <p:nvPr/>
          </p:nvSpPr>
          <p:spPr bwMode="auto">
            <a:xfrm>
              <a:off x="1560524" y="2382172"/>
              <a:ext cx="257402" cy="530573"/>
            </a:xfrm>
            <a:custGeom>
              <a:avLst/>
              <a:gdLst/>
              <a:ahLst/>
              <a:cxnLst>
                <a:cxn ang="0">
                  <a:pos x="370" y="0"/>
                </a:cxn>
                <a:cxn ang="0">
                  <a:pos x="386" y="5"/>
                </a:cxn>
                <a:cxn ang="0">
                  <a:pos x="400" y="15"/>
                </a:cxn>
                <a:cxn ang="0">
                  <a:pos x="410" y="29"/>
                </a:cxn>
                <a:cxn ang="0">
                  <a:pos x="456" y="125"/>
                </a:cxn>
                <a:cxn ang="0">
                  <a:pos x="457" y="141"/>
                </a:cxn>
                <a:cxn ang="0">
                  <a:pos x="454" y="157"/>
                </a:cxn>
                <a:cxn ang="0">
                  <a:pos x="446" y="171"/>
                </a:cxn>
                <a:cxn ang="0">
                  <a:pos x="434" y="182"/>
                </a:cxn>
                <a:cxn ang="0">
                  <a:pos x="404" y="197"/>
                </a:cxn>
                <a:cxn ang="0">
                  <a:pos x="363" y="220"/>
                </a:cxn>
                <a:cxn ang="0">
                  <a:pos x="328" y="245"/>
                </a:cxn>
                <a:cxn ang="0">
                  <a:pos x="299" y="274"/>
                </a:cxn>
                <a:cxn ang="0">
                  <a:pos x="276" y="306"/>
                </a:cxn>
                <a:cxn ang="0">
                  <a:pos x="258" y="342"/>
                </a:cxn>
                <a:cxn ang="0">
                  <a:pos x="243" y="382"/>
                </a:cxn>
                <a:cxn ang="0">
                  <a:pos x="234" y="426"/>
                </a:cxn>
                <a:cxn ang="0">
                  <a:pos x="228" y="474"/>
                </a:cxn>
                <a:cxn ang="0">
                  <a:pos x="389" y="499"/>
                </a:cxn>
                <a:cxn ang="0">
                  <a:pos x="407" y="503"/>
                </a:cxn>
                <a:cxn ang="0">
                  <a:pos x="422" y="512"/>
                </a:cxn>
                <a:cxn ang="0">
                  <a:pos x="433" y="525"/>
                </a:cxn>
                <a:cxn ang="0">
                  <a:pos x="440" y="542"/>
                </a:cxn>
                <a:cxn ang="0">
                  <a:pos x="441" y="890"/>
                </a:cxn>
                <a:cxn ang="0">
                  <a:pos x="437" y="908"/>
                </a:cxn>
                <a:cxn ang="0">
                  <a:pos x="429" y="924"/>
                </a:cxn>
                <a:cxn ang="0">
                  <a:pos x="415" y="935"/>
                </a:cxn>
                <a:cxn ang="0">
                  <a:pos x="398" y="941"/>
                </a:cxn>
                <a:cxn ang="0">
                  <a:pos x="52" y="942"/>
                </a:cxn>
                <a:cxn ang="0">
                  <a:pos x="34" y="939"/>
                </a:cxn>
                <a:cxn ang="0">
                  <a:pos x="19" y="930"/>
                </a:cxn>
                <a:cxn ang="0">
                  <a:pos x="7" y="917"/>
                </a:cxn>
                <a:cxn ang="0">
                  <a:pos x="1" y="900"/>
                </a:cxn>
                <a:cxn ang="0">
                  <a:pos x="0" y="626"/>
                </a:cxn>
                <a:cxn ang="0">
                  <a:pos x="2" y="551"/>
                </a:cxn>
                <a:cxn ang="0">
                  <a:pos x="6" y="484"/>
                </a:cxn>
                <a:cxn ang="0">
                  <a:pos x="12" y="423"/>
                </a:cxn>
                <a:cxn ang="0">
                  <a:pos x="22" y="370"/>
                </a:cxn>
                <a:cxn ang="0">
                  <a:pos x="34" y="323"/>
                </a:cxn>
                <a:cxn ang="0">
                  <a:pos x="54" y="269"/>
                </a:cxn>
                <a:cxn ang="0">
                  <a:pos x="82" y="218"/>
                </a:cxn>
                <a:cxn ang="0">
                  <a:pos x="117" y="170"/>
                </a:cxn>
                <a:cxn ang="0">
                  <a:pos x="159" y="124"/>
                </a:cxn>
                <a:cxn ang="0">
                  <a:pos x="205" y="85"/>
                </a:cxn>
                <a:cxn ang="0">
                  <a:pos x="257" y="49"/>
                </a:cxn>
                <a:cxn ang="0">
                  <a:pos x="313" y="18"/>
                </a:cxn>
                <a:cxn ang="0">
                  <a:pos x="352" y="1"/>
                </a:cxn>
              </a:cxnLst>
              <a:rect l="0" t="0" r="r" b="b"/>
              <a:pathLst>
                <a:path w="457" h="942">
                  <a:moveTo>
                    <a:pt x="361" y="0"/>
                  </a:moveTo>
                  <a:lnTo>
                    <a:pt x="370" y="0"/>
                  </a:lnTo>
                  <a:lnTo>
                    <a:pt x="378" y="2"/>
                  </a:lnTo>
                  <a:lnTo>
                    <a:pt x="386" y="5"/>
                  </a:lnTo>
                  <a:lnTo>
                    <a:pt x="393" y="9"/>
                  </a:lnTo>
                  <a:lnTo>
                    <a:pt x="400" y="15"/>
                  </a:lnTo>
                  <a:lnTo>
                    <a:pt x="406" y="21"/>
                  </a:lnTo>
                  <a:lnTo>
                    <a:pt x="410" y="29"/>
                  </a:lnTo>
                  <a:lnTo>
                    <a:pt x="453" y="117"/>
                  </a:lnTo>
                  <a:lnTo>
                    <a:pt x="456" y="125"/>
                  </a:lnTo>
                  <a:lnTo>
                    <a:pt x="457" y="133"/>
                  </a:lnTo>
                  <a:lnTo>
                    <a:pt x="457" y="141"/>
                  </a:lnTo>
                  <a:lnTo>
                    <a:pt x="456" y="150"/>
                  </a:lnTo>
                  <a:lnTo>
                    <a:pt x="454" y="157"/>
                  </a:lnTo>
                  <a:lnTo>
                    <a:pt x="451" y="165"/>
                  </a:lnTo>
                  <a:lnTo>
                    <a:pt x="446" y="171"/>
                  </a:lnTo>
                  <a:lnTo>
                    <a:pt x="441" y="177"/>
                  </a:lnTo>
                  <a:lnTo>
                    <a:pt x="434" y="182"/>
                  </a:lnTo>
                  <a:lnTo>
                    <a:pt x="427" y="186"/>
                  </a:lnTo>
                  <a:lnTo>
                    <a:pt x="404" y="197"/>
                  </a:lnTo>
                  <a:lnTo>
                    <a:pt x="383" y="208"/>
                  </a:lnTo>
                  <a:lnTo>
                    <a:pt x="363" y="220"/>
                  </a:lnTo>
                  <a:lnTo>
                    <a:pt x="345" y="232"/>
                  </a:lnTo>
                  <a:lnTo>
                    <a:pt x="328" y="245"/>
                  </a:lnTo>
                  <a:lnTo>
                    <a:pt x="313" y="260"/>
                  </a:lnTo>
                  <a:lnTo>
                    <a:pt x="299" y="274"/>
                  </a:lnTo>
                  <a:lnTo>
                    <a:pt x="287" y="290"/>
                  </a:lnTo>
                  <a:lnTo>
                    <a:pt x="276" y="306"/>
                  </a:lnTo>
                  <a:lnTo>
                    <a:pt x="266" y="324"/>
                  </a:lnTo>
                  <a:lnTo>
                    <a:pt x="258" y="342"/>
                  </a:lnTo>
                  <a:lnTo>
                    <a:pt x="250" y="362"/>
                  </a:lnTo>
                  <a:lnTo>
                    <a:pt x="243" y="382"/>
                  </a:lnTo>
                  <a:lnTo>
                    <a:pt x="238" y="403"/>
                  </a:lnTo>
                  <a:lnTo>
                    <a:pt x="234" y="426"/>
                  </a:lnTo>
                  <a:lnTo>
                    <a:pt x="230" y="449"/>
                  </a:lnTo>
                  <a:lnTo>
                    <a:pt x="228" y="474"/>
                  </a:lnTo>
                  <a:lnTo>
                    <a:pt x="227" y="499"/>
                  </a:lnTo>
                  <a:lnTo>
                    <a:pt x="389" y="499"/>
                  </a:lnTo>
                  <a:lnTo>
                    <a:pt x="398" y="500"/>
                  </a:lnTo>
                  <a:lnTo>
                    <a:pt x="407" y="503"/>
                  </a:lnTo>
                  <a:lnTo>
                    <a:pt x="415" y="507"/>
                  </a:lnTo>
                  <a:lnTo>
                    <a:pt x="422" y="512"/>
                  </a:lnTo>
                  <a:lnTo>
                    <a:pt x="429" y="518"/>
                  </a:lnTo>
                  <a:lnTo>
                    <a:pt x="433" y="525"/>
                  </a:lnTo>
                  <a:lnTo>
                    <a:pt x="437" y="533"/>
                  </a:lnTo>
                  <a:lnTo>
                    <a:pt x="440" y="542"/>
                  </a:lnTo>
                  <a:lnTo>
                    <a:pt x="441" y="551"/>
                  </a:lnTo>
                  <a:lnTo>
                    <a:pt x="441" y="890"/>
                  </a:lnTo>
                  <a:lnTo>
                    <a:pt x="440" y="900"/>
                  </a:lnTo>
                  <a:lnTo>
                    <a:pt x="437" y="908"/>
                  </a:lnTo>
                  <a:lnTo>
                    <a:pt x="433" y="917"/>
                  </a:lnTo>
                  <a:lnTo>
                    <a:pt x="429" y="924"/>
                  </a:lnTo>
                  <a:lnTo>
                    <a:pt x="422" y="930"/>
                  </a:lnTo>
                  <a:lnTo>
                    <a:pt x="415" y="935"/>
                  </a:lnTo>
                  <a:lnTo>
                    <a:pt x="407" y="939"/>
                  </a:lnTo>
                  <a:lnTo>
                    <a:pt x="398" y="941"/>
                  </a:lnTo>
                  <a:lnTo>
                    <a:pt x="389" y="942"/>
                  </a:lnTo>
                  <a:lnTo>
                    <a:pt x="52" y="942"/>
                  </a:lnTo>
                  <a:lnTo>
                    <a:pt x="43" y="941"/>
                  </a:lnTo>
                  <a:lnTo>
                    <a:pt x="34" y="939"/>
                  </a:lnTo>
                  <a:lnTo>
                    <a:pt x="26" y="935"/>
                  </a:lnTo>
                  <a:lnTo>
                    <a:pt x="19" y="930"/>
                  </a:lnTo>
                  <a:lnTo>
                    <a:pt x="13" y="924"/>
                  </a:lnTo>
                  <a:lnTo>
                    <a:pt x="7" y="917"/>
                  </a:lnTo>
                  <a:lnTo>
                    <a:pt x="4" y="908"/>
                  </a:lnTo>
                  <a:lnTo>
                    <a:pt x="1" y="900"/>
                  </a:lnTo>
                  <a:lnTo>
                    <a:pt x="0" y="890"/>
                  </a:lnTo>
                  <a:lnTo>
                    <a:pt x="0" y="626"/>
                  </a:lnTo>
                  <a:lnTo>
                    <a:pt x="1" y="588"/>
                  </a:lnTo>
                  <a:lnTo>
                    <a:pt x="2" y="551"/>
                  </a:lnTo>
                  <a:lnTo>
                    <a:pt x="3" y="517"/>
                  </a:lnTo>
                  <a:lnTo>
                    <a:pt x="6" y="484"/>
                  </a:lnTo>
                  <a:lnTo>
                    <a:pt x="9" y="453"/>
                  </a:lnTo>
                  <a:lnTo>
                    <a:pt x="12" y="423"/>
                  </a:lnTo>
                  <a:lnTo>
                    <a:pt x="17" y="396"/>
                  </a:lnTo>
                  <a:lnTo>
                    <a:pt x="22" y="370"/>
                  </a:lnTo>
                  <a:lnTo>
                    <a:pt x="28" y="345"/>
                  </a:lnTo>
                  <a:lnTo>
                    <a:pt x="34" y="323"/>
                  </a:lnTo>
                  <a:lnTo>
                    <a:pt x="43" y="295"/>
                  </a:lnTo>
                  <a:lnTo>
                    <a:pt x="54" y="269"/>
                  </a:lnTo>
                  <a:lnTo>
                    <a:pt x="67" y="243"/>
                  </a:lnTo>
                  <a:lnTo>
                    <a:pt x="82" y="218"/>
                  </a:lnTo>
                  <a:lnTo>
                    <a:pt x="98" y="193"/>
                  </a:lnTo>
                  <a:lnTo>
                    <a:pt x="117" y="170"/>
                  </a:lnTo>
                  <a:lnTo>
                    <a:pt x="137" y="146"/>
                  </a:lnTo>
                  <a:lnTo>
                    <a:pt x="159" y="124"/>
                  </a:lnTo>
                  <a:lnTo>
                    <a:pt x="182" y="104"/>
                  </a:lnTo>
                  <a:lnTo>
                    <a:pt x="205" y="85"/>
                  </a:lnTo>
                  <a:lnTo>
                    <a:pt x="230" y="66"/>
                  </a:lnTo>
                  <a:lnTo>
                    <a:pt x="257" y="49"/>
                  </a:lnTo>
                  <a:lnTo>
                    <a:pt x="284" y="33"/>
                  </a:lnTo>
                  <a:lnTo>
                    <a:pt x="313" y="18"/>
                  </a:lnTo>
                  <a:lnTo>
                    <a:pt x="343" y="4"/>
                  </a:lnTo>
                  <a:lnTo>
                    <a:pt x="352" y="1"/>
                  </a:lnTo>
                  <a:lnTo>
                    <a:pt x="361" y="0"/>
                  </a:lnTo>
                  <a:close/>
                </a:path>
              </a:pathLst>
            </a:custGeom>
            <a:solidFill>
              <a:schemeClr val="bg1"/>
            </a:solidFill>
            <a:ln w="0">
              <a:noFill/>
              <a:prstDash val="solid"/>
              <a:round/>
              <a:headEnd/>
              <a:tailEnd/>
            </a:ln>
          </p:spPr>
          <p:txBody>
            <a:bodyPr vert="horz" wrap="square" lIns="121920" tIns="60960" rIns="121920" bIns="6096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a:p>
          </p:txBody>
        </p:sp>
      </p:grpSp>
      <p:grpSp>
        <p:nvGrpSpPr>
          <p:cNvPr id="18" name="Group 17"/>
          <p:cNvGrpSpPr/>
          <p:nvPr/>
        </p:nvGrpSpPr>
        <p:grpSpPr>
          <a:xfrm rot="10800000">
            <a:off x="11270464" y="2995066"/>
            <a:ext cx="518001" cy="459524"/>
            <a:chOff x="1219200" y="2381609"/>
            <a:chExt cx="598726" cy="531136"/>
          </a:xfrm>
        </p:grpSpPr>
        <p:sp>
          <p:nvSpPr>
            <p:cNvPr id="19" name="Freeform 137"/>
            <p:cNvSpPr>
              <a:spLocks/>
            </p:cNvSpPr>
            <p:nvPr/>
          </p:nvSpPr>
          <p:spPr bwMode="auto">
            <a:xfrm>
              <a:off x="1219200" y="2381609"/>
              <a:ext cx="257965" cy="531136"/>
            </a:xfrm>
            <a:custGeom>
              <a:avLst/>
              <a:gdLst/>
              <a:ahLst/>
              <a:cxnLst>
                <a:cxn ang="0">
                  <a:pos x="370" y="0"/>
                </a:cxn>
                <a:cxn ang="0">
                  <a:pos x="387" y="5"/>
                </a:cxn>
                <a:cxn ang="0">
                  <a:pos x="401" y="15"/>
                </a:cxn>
                <a:cxn ang="0">
                  <a:pos x="411" y="29"/>
                </a:cxn>
                <a:cxn ang="0">
                  <a:pos x="456" y="126"/>
                </a:cxn>
                <a:cxn ang="0">
                  <a:pos x="458" y="142"/>
                </a:cxn>
                <a:cxn ang="0">
                  <a:pos x="455" y="158"/>
                </a:cxn>
                <a:cxn ang="0">
                  <a:pos x="447" y="172"/>
                </a:cxn>
                <a:cxn ang="0">
                  <a:pos x="435" y="183"/>
                </a:cxn>
                <a:cxn ang="0">
                  <a:pos x="405" y="198"/>
                </a:cxn>
                <a:cxn ang="0">
                  <a:pos x="364" y="221"/>
                </a:cxn>
                <a:cxn ang="0">
                  <a:pos x="329" y="246"/>
                </a:cxn>
                <a:cxn ang="0">
                  <a:pos x="300" y="275"/>
                </a:cxn>
                <a:cxn ang="0">
                  <a:pos x="277" y="307"/>
                </a:cxn>
                <a:cxn ang="0">
                  <a:pos x="258" y="343"/>
                </a:cxn>
                <a:cxn ang="0">
                  <a:pos x="244" y="383"/>
                </a:cxn>
                <a:cxn ang="0">
                  <a:pos x="234" y="427"/>
                </a:cxn>
                <a:cxn ang="0">
                  <a:pos x="228" y="475"/>
                </a:cxn>
                <a:cxn ang="0">
                  <a:pos x="389" y="500"/>
                </a:cxn>
                <a:cxn ang="0">
                  <a:pos x="407" y="504"/>
                </a:cxn>
                <a:cxn ang="0">
                  <a:pos x="422" y="513"/>
                </a:cxn>
                <a:cxn ang="0">
                  <a:pos x="433" y="526"/>
                </a:cxn>
                <a:cxn ang="0">
                  <a:pos x="439" y="543"/>
                </a:cxn>
                <a:cxn ang="0">
                  <a:pos x="440" y="891"/>
                </a:cxn>
                <a:cxn ang="0">
                  <a:pos x="437" y="909"/>
                </a:cxn>
                <a:cxn ang="0">
                  <a:pos x="428" y="925"/>
                </a:cxn>
                <a:cxn ang="0">
                  <a:pos x="415" y="936"/>
                </a:cxn>
                <a:cxn ang="0">
                  <a:pos x="398" y="942"/>
                </a:cxn>
                <a:cxn ang="0">
                  <a:pos x="51" y="943"/>
                </a:cxn>
                <a:cxn ang="0">
                  <a:pos x="34" y="940"/>
                </a:cxn>
                <a:cxn ang="0">
                  <a:pos x="18" y="931"/>
                </a:cxn>
                <a:cxn ang="0">
                  <a:pos x="7" y="918"/>
                </a:cxn>
                <a:cxn ang="0">
                  <a:pos x="1" y="901"/>
                </a:cxn>
                <a:cxn ang="0">
                  <a:pos x="0" y="627"/>
                </a:cxn>
                <a:cxn ang="0">
                  <a:pos x="1" y="553"/>
                </a:cxn>
                <a:cxn ang="0">
                  <a:pos x="6" y="485"/>
                </a:cxn>
                <a:cxn ang="0">
                  <a:pos x="13" y="425"/>
                </a:cxn>
                <a:cxn ang="0">
                  <a:pos x="22" y="370"/>
                </a:cxn>
                <a:cxn ang="0">
                  <a:pos x="35" y="323"/>
                </a:cxn>
                <a:cxn ang="0">
                  <a:pos x="52" y="275"/>
                </a:cxn>
                <a:cxn ang="0">
                  <a:pos x="75" y="229"/>
                </a:cxn>
                <a:cxn ang="0">
                  <a:pos x="104" y="186"/>
                </a:cxn>
                <a:cxn ang="0">
                  <a:pos x="139" y="145"/>
                </a:cxn>
                <a:cxn ang="0">
                  <a:pos x="181" y="105"/>
                </a:cxn>
                <a:cxn ang="0">
                  <a:pos x="230" y="67"/>
                </a:cxn>
                <a:cxn ang="0">
                  <a:pos x="284" y="33"/>
                </a:cxn>
                <a:cxn ang="0">
                  <a:pos x="344" y="4"/>
                </a:cxn>
                <a:cxn ang="0">
                  <a:pos x="362" y="0"/>
                </a:cxn>
              </a:cxnLst>
              <a:rect l="0" t="0" r="r" b="b"/>
              <a:pathLst>
                <a:path w="458" h="943">
                  <a:moveTo>
                    <a:pt x="362" y="0"/>
                  </a:moveTo>
                  <a:lnTo>
                    <a:pt x="370" y="0"/>
                  </a:lnTo>
                  <a:lnTo>
                    <a:pt x="379" y="2"/>
                  </a:lnTo>
                  <a:lnTo>
                    <a:pt x="387" y="5"/>
                  </a:lnTo>
                  <a:lnTo>
                    <a:pt x="394" y="9"/>
                  </a:lnTo>
                  <a:lnTo>
                    <a:pt x="401" y="15"/>
                  </a:lnTo>
                  <a:lnTo>
                    <a:pt x="407" y="22"/>
                  </a:lnTo>
                  <a:lnTo>
                    <a:pt x="411" y="29"/>
                  </a:lnTo>
                  <a:lnTo>
                    <a:pt x="453" y="118"/>
                  </a:lnTo>
                  <a:lnTo>
                    <a:pt x="456" y="126"/>
                  </a:lnTo>
                  <a:lnTo>
                    <a:pt x="458" y="134"/>
                  </a:lnTo>
                  <a:lnTo>
                    <a:pt x="458" y="142"/>
                  </a:lnTo>
                  <a:lnTo>
                    <a:pt x="457" y="151"/>
                  </a:lnTo>
                  <a:lnTo>
                    <a:pt x="455" y="158"/>
                  </a:lnTo>
                  <a:lnTo>
                    <a:pt x="451" y="166"/>
                  </a:lnTo>
                  <a:lnTo>
                    <a:pt x="447" y="172"/>
                  </a:lnTo>
                  <a:lnTo>
                    <a:pt x="441" y="178"/>
                  </a:lnTo>
                  <a:lnTo>
                    <a:pt x="435" y="183"/>
                  </a:lnTo>
                  <a:lnTo>
                    <a:pt x="427" y="187"/>
                  </a:lnTo>
                  <a:lnTo>
                    <a:pt x="405" y="198"/>
                  </a:lnTo>
                  <a:lnTo>
                    <a:pt x="383" y="209"/>
                  </a:lnTo>
                  <a:lnTo>
                    <a:pt x="364" y="221"/>
                  </a:lnTo>
                  <a:lnTo>
                    <a:pt x="345" y="233"/>
                  </a:lnTo>
                  <a:lnTo>
                    <a:pt x="329" y="246"/>
                  </a:lnTo>
                  <a:lnTo>
                    <a:pt x="313" y="261"/>
                  </a:lnTo>
                  <a:lnTo>
                    <a:pt x="300" y="275"/>
                  </a:lnTo>
                  <a:lnTo>
                    <a:pt x="287" y="291"/>
                  </a:lnTo>
                  <a:lnTo>
                    <a:pt x="277" y="307"/>
                  </a:lnTo>
                  <a:lnTo>
                    <a:pt x="267" y="325"/>
                  </a:lnTo>
                  <a:lnTo>
                    <a:pt x="258" y="343"/>
                  </a:lnTo>
                  <a:lnTo>
                    <a:pt x="251" y="363"/>
                  </a:lnTo>
                  <a:lnTo>
                    <a:pt x="244" y="383"/>
                  </a:lnTo>
                  <a:lnTo>
                    <a:pt x="239" y="404"/>
                  </a:lnTo>
                  <a:lnTo>
                    <a:pt x="234" y="427"/>
                  </a:lnTo>
                  <a:lnTo>
                    <a:pt x="231" y="450"/>
                  </a:lnTo>
                  <a:lnTo>
                    <a:pt x="228" y="475"/>
                  </a:lnTo>
                  <a:lnTo>
                    <a:pt x="228" y="500"/>
                  </a:lnTo>
                  <a:lnTo>
                    <a:pt x="389" y="500"/>
                  </a:lnTo>
                  <a:lnTo>
                    <a:pt x="398" y="501"/>
                  </a:lnTo>
                  <a:lnTo>
                    <a:pt x="407" y="504"/>
                  </a:lnTo>
                  <a:lnTo>
                    <a:pt x="415" y="508"/>
                  </a:lnTo>
                  <a:lnTo>
                    <a:pt x="422" y="513"/>
                  </a:lnTo>
                  <a:lnTo>
                    <a:pt x="428" y="519"/>
                  </a:lnTo>
                  <a:lnTo>
                    <a:pt x="433" y="526"/>
                  </a:lnTo>
                  <a:lnTo>
                    <a:pt x="437" y="534"/>
                  </a:lnTo>
                  <a:lnTo>
                    <a:pt x="439" y="543"/>
                  </a:lnTo>
                  <a:lnTo>
                    <a:pt x="440" y="552"/>
                  </a:lnTo>
                  <a:lnTo>
                    <a:pt x="440" y="891"/>
                  </a:lnTo>
                  <a:lnTo>
                    <a:pt x="439" y="901"/>
                  </a:lnTo>
                  <a:lnTo>
                    <a:pt x="437" y="909"/>
                  </a:lnTo>
                  <a:lnTo>
                    <a:pt x="433" y="918"/>
                  </a:lnTo>
                  <a:lnTo>
                    <a:pt x="428" y="925"/>
                  </a:lnTo>
                  <a:lnTo>
                    <a:pt x="422" y="931"/>
                  </a:lnTo>
                  <a:lnTo>
                    <a:pt x="415" y="936"/>
                  </a:lnTo>
                  <a:lnTo>
                    <a:pt x="407" y="940"/>
                  </a:lnTo>
                  <a:lnTo>
                    <a:pt x="398" y="942"/>
                  </a:lnTo>
                  <a:lnTo>
                    <a:pt x="389" y="943"/>
                  </a:lnTo>
                  <a:lnTo>
                    <a:pt x="51" y="943"/>
                  </a:lnTo>
                  <a:lnTo>
                    <a:pt x="42" y="942"/>
                  </a:lnTo>
                  <a:lnTo>
                    <a:pt x="34" y="940"/>
                  </a:lnTo>
                  <a:lnTo>
                    <a:pt x="25" y="936"/>
                  </a:lnTo>
                  <a:lnTo>
                    <a:pt x="18" y="931"/>
                  </a:lnTo>
                  <a:lnTo>
                    <a:pt x="12" y="925"/>
                  </a:lnTo>
                  <a:lnTo>
                    <a:pt x="7" y="918"/>
                  </a:lnTo>
                  <a:lnTo>
                    <a:pt x="3" y="909"/>
                  </a:lnTo>
                  <a:lnTo>
                    <a:pt x="1" y="901"/>
                  </a:lnTo>
                  <a:lnTo>
                    <a:pt x="0" y="891"/>
                  </a:lnTo>
                  <a:lnTo>
                    <a:pt x="0" y="627"/>
                  </a:lnTo>
                  <a:lnTo>
                    <a:pt x="0" y="589"/>
                  </a:lnTo>
                  <a:lnTo>
                    <a:pt x="1" y="553"/>
                  </a:lnTo>
                  <a:lnTo>
                    <a:pt x="3" y="518"/>
                  </a:lnTo>
                  <a:lnTo>
                    <a:pt x="6" y="485"/>
                  </a:lnTo>
                  <a:lnTo>
                    <a:pt x="9" y="454"/>
                  </a:lnTo>
                  <a:lnTo>
                    <a:pt x="13" y="425"/>
                  </a:lnTo>
                  <a:lnTo>
                    <a:pt x="17" y="397"/>
                  </a:lnTo>
                  <a:lnTo>
                    <a:pt x="22" y="370"/>
                  </a:lnTo>
                  <a:lnTo>
                    <a:pt x="28" y="346"/>
                  </a:lnTo>
                  <a:lnTo>
                    <a:pt x="35" y="323"/>
                  </a:lnTo>
                  <a:lnTo>
                    <a:pt x="43" y="298"/>
                  </a:lnTo>
                  <a:lnTo>
                    <a:pt x="52" y="275"/>
                  </a:lnTo>
                  <a:lnTo>
                    <a:pt x="63" y="252"/>
                  </a:lnTo>
                  <a:lnTo>
                    <a:pt x="75" y="229"/>
                  </a:lnTo>
                  <a:lnTo>
                    <a:pt x="89" y="207"/>
                  </a:lnTo>
                  <a:lnTo>
                    <a:pt x="104" y="186"/>
                  </a:lnTo>
                  <a:lnTo>
                    <a:pt x="121" y="165"/>
                  </a:lnTo>
                  <a:lnTo>
                    <a:pt x="139" y="145"/>
                  </a:lnTo>
                  <a:lnTo>
                    <a:pt x="159" y="125"/>
                  </a:lnTo>
                  <a:lnTo>
                    <a:pt x="181" y="105"/>
                  </a:lnTo>
                  <a:lnTo>
                    <a:pt x="204" y="85"/>
                  </a:lnTo>
                  <a:lnTo>
                    <a:pt x="230" y="67"/>
                  </a:lnTo>
                  <a:lnTo>
                    <a:pt x="256" y="49"/>
                  </a:lnTo>
                  <a:lnTo>
                    <a:pt x="284" y="33"/>
                  </a:lnTo>
                  <a:lnTo>
                    <a:pt x="314" y="18"/>
                  </a:lnTo>
                  <a:lnTo>
                    <a:pt x="344" y="4"/>
                  </a:lnTo>
                  <a:lnTo>
                    <a:pt x="353" y="1"/>
                  </a:lnTo>
                  <a:lnTo>
                    <a:pt x="362" y="0"/>
                  </a:lnTo>
                  <a:close/>
                </a:path>
              </a:pathLst>
            </a:custGeom>
            <a:solidFill>
              <a:schemeClr val="bg1"/>
            </a:solidFill>
            <a:ln w="0">
              <a:noFill/>
              <a:prstDash val="solid"/>
              <a:round/>
              <a:headEnd/>
              <a:tailEnd/>
            </a:ln>
          </p:spPr>
          <p:txBody>
            <a:bodyPr vert="horz" wrap="square" lIns="121920" tIns="60960" rIns="121920" bIns="6096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a:p>
          </p:txBody>
        </p:sp>
        <p:sp>
          <p:nvSpPr>
            <p:cNvPr id="20" name="Freeform 138"/>
            <p:cNvSpPr>
              <a:spLocks/>
            </p:cNvSpPr>
            <p:nvPr/>
          </p:nvSpPr>
          <p:spPr bwMode="auto">
            <a:xfrm>
              <a:off x="1560524" y="2382172"/>
              <a:ext cx="257402" cy="530573"/>
            </a:xfrm>
            <a:custGeom>
              <a:avLst/>
              <a:gdLst/>
              <a:ahLst/>
              <a:cxnLst>
                <a:cxn ang="0">
                  <a:pos x="370" y="0"/>
                </a:cxn>
                <a:cxn ang="0">
                  <a:pos x="386" y="5"/>
                </a:cxn>
                <a:cxn ang="0">
                  <a:pos x="400" y="15"/>
                </a:cxn>
                <a:cxn ang="0">
                  <a:pos x="410" y="29"/>
                </a:cxn>
                <a:cxn ang="0">
                  <a:pos x="456" y="125"/>
                </a:cxn>
                <a:cxn ang="0">
                  <a:pos x="457" y="141"/>
                </a:cxn>
                <a:cxn ang="0">
                  <a:pos x="454" y="157"/>
                </a:cxn>
                <a:cxn ang="0">
                  <a:pos x="446" y="171"/>
                </a:cxn>
                <a:cxn ang="0">
                  <a:pos x="434" y="182"/>
                </a:cxn>
                <a:cxn ang="0">
                  <a:pos x="404" y="197"/>
                </a:cxn>
                <a:cxn ang="0">
                  <a:pos x="363" y="220"/>
                </a:cxn>
                <a:cxn ang="0">
                  <a:pos x="328" y="245"/>
                </a:cxn>
                <a:cxn ang="0">
                  <a:pos x="299" y="274"/>
                </a:cxn>
                <a:cxn ang="0">
                  <a:pos x="276" y="306"/>
                </a:cxn>
                <a:cxn ang="0">
                  <a:pos x="258" y="342"/>
                </a:cxn>
                <a:cxn ang="0">
                  <a:pos x="243" y="382"/>
                </a:cxn>
                <a:cxn ang="0">
                  <a:pos x="234" y="426"/>
                </a:cxn>
                <a:cxn ang="0">
                  <a:pos x="228" y="474"/>
                </a:cxn>
                <a:cxn ang="0">
                  <a:pos x="389" y="499"/>
                </a:cxn>
                <a:cxn ang="0">
                  <a:pos x="407" y="503"/>
                </a:cxn>
                <a:cxn ang="0">
                  <a:pos x="422" y="512"/>
                </a:cxn>
                <a:cxn ang="0">
                  <a:pos x="433" y="525"/>
                </a:cxn>
                <a:cxn ang="0">
                  <a:pos x="440" y="542"/>
                </a:cxn>
                <a:cxn ang="0">
                  <a:pos x="441" y="890"/>
                </a:cxn>
                <a:cxn ang="0">
                  <a:pos x="437" y="908"/>
                </a:cxn>
                <a:cxn ang="0">
                  <a:pos x="429" y="924"/>
                </a:cxn>
                <a:cxn ang="0">
                  <a:pos x="415" y="935"/>
                </a:cxn>
                <a:cxn ang="0">
                  <a:pos x="398" y="941"/>
                </a:cxn>
                <a:cxn ang="0">
                  <a:pos x="52" y="942"/>
                </a:cxn>
                <a:cxn ang="0">
                  <a:pos x="34" y="939"/>
                </a:cxn>
                <a:cxn ang="0">
                  <a:pos x="19" y="930"/>
                </a:cxn>
                <a:cxn ang="0">
                  <a:pos x="7" y="917"/>
                </a:cxn>
                <a:cxn ang="0">
                  <a:pos x="1" y="900"/>
                </a:cxn>
                <a:cxn ang="0">
                  <a:pos x="0" y="626"/>
                </a:cxn>
                <a:cxn ang="0">
                  <a:pos x="2" y="551"/>
                </a:cxn>
                <a:cxn ang="0">
                  <a:pos x="6" y="484"/>
                </a:cxn>
                <a:cxn ang="0">
                  <a:pos x="12" y="423"/>
                </a:cxn>
                <a:cxn ang="0">
                  <a:pos x="22" y="370"/>
                </a:cxn>
                <a:cxn ang="0">
                  <a:pos x="34" y="323"/>
                </a:cxn>
                <a:cxn ang="0">
                  <a:pos x="54" y="269"/>
                </a:cxn>
                <a:cxn ang="0">
                  <a:pos x="82" y="218"/>
                </a:cxn>
                <a:cxn ang="0">
                  <a:pos x="117" y="170"/>
                </a:cxn>
                <a:cxn ang="0">
                  <a:pos x="159" y="124"/>
                </a:cxn>
                <a:cxn ang="0">
                  <a:pos x="205" y="85"/>
                </a:cxn>
                <a:cxn ang="0">
                  <a:pos x="257" y="49"/>
                </a:cxn>
                <a:cxn ang="0">
                  <a:pos x="313" y="18"/>
                </a:cxn>
                <a:cxn ang="0">
                  <a:pos x="352" y="1"/>
                </a:cxn>
              </a:cxnLst>
              <a:rect l="0" t="0" r="r" b="b"/>
              <a:pathLst>
                <a:path w="457" h="942">
                  <a:moveTo>
                    <a:pt x="361" y="0"/>
                  </a:moveTo>
                  <a:lnTo>
                    <a:pt x="370" y="0"/>
                  </a:lnTo>
                  <a:lnTo>
                    <a:pt x="378" y="2"/>
                  </a:lnTo>
                  <a:lnTo>
                    <a:pt x="386" y="5"/>
                  </a:lnTo>
                  <a:lnTo>
                    <a:pt x="393" y="9"/>
                  </a:lnTo>
                  <a:lnTo>
                    <a:pt x="400" y="15"/>
                  </a:lnTo>
                  <a:lnTo>
                    <a:pt x="406" y="21"/>
                  </a:lnTo>
                  <a:lnTo>
                    <a:pt x="410" y="29"/>
                  </a:lnTo>
                  <a:lnTo>
                    <a:pt x="453" y="117"/>
                  </a:lnTo>
                  <a:lnTo>
                    <a:pt x="456" y="125"/>
                  </a:lnTo>
                  <a:lnTo>
                    <a:pt x="457" y="133"/>
                  </a:lnTo>
                  <a:lnTo>
                    <a:pt x="457" y="141"/>
                  </a:lnTo>
                  <a:lnTo>
                    <a:pt x="456" y="150"/>
                  </a:lnTo>
                  <a:lnTo>
                    <a:pt x="454" y="157"/>
                  </a:lnTo>
                  <a:lnTo>
                    <a:pt x="451" y="165"/>
                  </a:lnTo>
                  <a:lnTo>
                    <a:pt x="446" y="171"/>
                  </a:lnTo>
                  <a:lnTo>
                    <a:pt x="441" y="177"/>
                  </a:lnTo>
                  <a:lnTo>
                    <a:pt x="434" y="182"/>
                  </a:lnTo>
                  <a:lnTo>
                    <a:pt x="427" y="186"/>
                  </a:lnTo>
                  <a:lnTo>
                    <a:pt x="404" y="197"/>
                  </a:lnTo>
                  <a:lnTo>
                    <a:pt x="383" y="208"/>
                  </a:lnTo>
                  <a:lnTo>
                    <a:pt x="363" y="220"/>
                  </a:lnTo>
                  <a:lnTo>
                    <a:pt x="345" y="232"/>
                  </a:lnTo>
                  <a:lnTo>
                    <a:pt x="328" y="245"/>
                  </a:lnTo>
                  <a:lnTo>
                    <a:pt x="313" y="260"/>
                  </a:lnTo>
                  <a:lnTo>
                    <a:pt x="299" y="274"/>
                  </a:lnTo>
                  <a:lnTo>
                    <a:pt x="287" y="290"/>
                  </a:lnTo>
                  <a:lnTo>
                    <a:pt x="276" y="306"/>
                  </a:lnTo>
                  <a:lnTo>
                    <a:pt x="266" y="324"/>
                  </a:lnTo>
                  <a:lnTo>
                    <a:pt x="258" y="342"/>
                  </a:lnTo>
                  <a:lnTo>
                    <a:pt x="250" y="362"/>
                  </a:lnTo>
                  <a:lnTo>
                    <a:pt x="243" y="382"/>
                  </a:lnTo>
                  <a:lnTo>
                    <a:pt x="238" y="403"/>
                  </a:lnTo>
                  <a:lnTo>
                    <a:pt x="234" y="426"/>
                  </a:lnTo>
                  <a:lnTo>
                    <a:pt x="230" y="449"/>
                  </a:lnTo>
                  <a:lnTo>
                    <a:pt x="228" y="474"/>
                  </a:lnTo>
                  <a:lnTo>
                    <a:pt x="227" y="499"/>
                  </a:lnTo>
                  <a:lnTo>
                    <a:pt x="389" y="499"/>
                  </a:lnTo>
                  <a:lnTo>
                    <a:pt x="398" y="500"/>
                  </a:lnTo>
                  <a:lnTo>
                    <a:pt x="407" y="503"/>
                  </a:lnTo>
                  <a:lnTo>
                    <a:pt x="415" y="507"/>
                  </a:lnTo>
                  <a:lnTo>
                    <a:pt x="422" y="512"/>
                  </a:lnTo>
                  <a:lnTo>
                    <a:pt x="429" y="518"/>
                  </a:lnTo>
                  <a:lnTo>
                    <a:pt x="433" y="525"/>
                  </a:lnTo>
                  <a:lnTo>
                    <a:pt x="437" y="533"/>
                  </a:lnTo>
                  <a:lnTo>
                    <a:pt x="440" y="542"/>
                  </a:lnTo>
                  <a:lnTo>
                    <a:pt x="441" y="551"/>
                  </a:lnTo>
                  <a:lnTo>
                    <a:pt x="441" y="890"/>
                  </a:lnTo>
                  <a:lnTo>
                    <a:pt x="440" y="900"/>
                  </a:lnTo>
                  <a:lnTo>
                    <a:pt x="437" y="908"/>
                  </a:lnTo>
                  <a:lnTo>
                    <a:pt x="433" y="917"/>
                  </a:lnTo>
                  <a:lnTo>
                    <a:pt x="429" y="924"/>
                  </a:lnTo>
                  <a:lnTo>
                    <a:pt x="422" y="930"/>
                  </a:lnTo>
                  <a:lnTo>
                    <a:pt x="415" y="935"/>
                  </a:lnTo>
                  <a:lnTo>
                    <a:pt x="407" y="939"/>
                  </a:lnTo>
                  <a:lnTo>
                    <a:pt x="398" y="941"/>
                  </a:lnTo>
                  <a:lnTo>
                    <a:pt x="389" y="942"/>
                  </a:lnTo>
                  <a:lnTo>
                    <a:pt x="52" y="942"/>
                  </a:lnTo>
                  <a:lnTo>
                    <a:pt x="43" y="941"/>
                  </a:lnTo>
                  <a:lnTo>
                    <a:pt x="34" y="939"/>
                  </a:lnTo>
                  <a:lnTo>
                    <a:pt x="26" y="935"/>
                  </a:lnTo>
                  <a:lnTo>
                    <a:pt x="19" y="930"/>
                  </a:lnTo>
                  <a:lnTo>
                    <a:pt x="13" y="924"/>
                  </a:lnTo>
                  <a:lnTo>
                    <a:pt x="7" y="917"/>
                  </a:lnTo>
                  <a:lnTo>
                    <a:pt x="4" y="908"/>
                  </a:lnTo>
                  <a:lnTo>
                    <a:pt x="1" y="900"/>
                  </a:lnTo>
                  <a:lnTo>
                    <a:pt x="0" y="890"/>
                  </a:lnTo>
                  <a:lnTo>
                    <a:pt x="0" y="626"/>
                  </a:lnTo>
                  <a:lnTo>
                    <a:pt x="1" y="588"/>
                  </a:lnTo>
                  <a:lnTo>
                    <a:pt x="2" y="551"/>
                  </a:lnTo>
                  <a:lnTo>
                    <a:pt x="3" y="517"/>
                  </a:lnTo>
                  <a:lnTo>
                    <a:pt x="6" y="484"/>
                  </a:lnTo>
                  <a:lnTo>
                    <a:pt x="9" y="453"/>
                  </a:lnTo>
                  <a:lnTo>
                    <a:pt x="12" y="423"/>
                  </a:lnTo>
                  <a:lnTo>
                    <a:pt x="17" y="396"/>
                  </a:lnTo>
                  <a:lnTo>
                    <a:pt x="22" y="370"/>
                  </a:lnTo>
                  <a:lnTo>
                    <a:pt x="28" y="345"/>
                  </a:lnTo>
                  <a:lnTo>
                    <a:pt x="34" y="323"/>
                  </a:lnTo>
                  <a:lnTo>
                    <a:pt x="43" y="295"/>
                  </a:lnTo>
                  <a:lnTo>
                    <a:pt x="54" y="269"/>
                  </a:lnTo>
                  <a:lnTo>
                    <a:pt x="67" y="243"/>
                  </a:lnTo>
                  <a:lnTo>
                    <a:pt x="82" y="218"/>
                  </a:lnTo>
                  <a:lnTo>
                    <a:pt x="98" y="193"/>
                  </a:lnTo>
                  <a:lnTo>
                    <a:pt x="117" y="170"/>
                  </a:lnTo>
                  <a:lnTo>
                    <a:pt x="137" y="146"/>
                  </a:lnTo>
                  <a:lnTo>
                    <a:pt x="159" y="124"/>
                  </a:lnTo>
                  <a:lnTo>
                    <a:pt x="182" y="104"/>
                  </a:lnTo>
                  <a:lnTo>
                    <a:pt x="205" y="85"/>
                  </a:lnTo>
                  <a:lnTo>
                    <a:pt x="230" y="66"/>
                  </a:lnTo>
                  <a:lnTo>
                    <a:pt x="257" y="49"/>
                  </a:lnTo>
                  <a:lnTo>
                    <a:pt x="284" y="33"/>
                  </a:lnTo>
                  <a:lnTo>
                    <a:pt x="313" y="18"/>
                  </a:lnTo>
                  <a:lnTo>
                    <a:pt x="343" y="4"/>
                  </a:lnTo>
                  <a:lnTo>
                    <a:pt x="352" y="1"/>
                  </a:lnTo>
                  <a:lnTo>
                    <a:pt x="361" y="0"/>
                  </a:lnTo>
                  <a:close/>
                </a:path>
              </a:pathLst>
            </a:custGeom>
            <a:solidFill>
              <a:schemeClr val="bg1"/>
            </a:solidFill>
            <a:ln w="0">
              <a:noFill/>
              <a:prstDash val="solid"/>
              <a:round/>
              <a:headEnd/>
              <a:tailEnd/>
            </a:ln>
          </p:spPr>
          <p:txBody>
            <a:bodyPr vert="horz" wrap="square" lIns="121920" tIns="60960" rIns="121920" bIns="6096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a:p>
          </p:txBody>
        </p:sp>
      </p:grpSp>
      <p:sp>
        <p:nvSpPr>
          <p:cNvPr id="2" name="Rectangle 1"/>
          <p:cNvSpPr/>
          <p:nvPr/>
        </p:nvSpPr>
        <p:spPr>
          <a:xfrm>
            <a:off x="762001" y="1524000"/>
            <a:ext cx="2517957" cy="2350686"/>
          </a:xfrm>
          <a:prstGeom prst="rect">
            <a:avLst/>
          </a:prstGeom>
          <a:blipFill>
            <a:blip r:embed="rId3"/>
            <a:stretch>
              <a:fillRect/>
            </a:stretch>
          </a:bli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p:cNvSpPr/>
          <p:nvPr/>
        </p:nvSpPr>
        <p:spPr>
          <a:xfrm>
            <a:off x="8672944" y="3740727"/>
            <a:ext cx="2551113" cy="2350686"/>
          </a:xfrm>
          <a:prstGeom prst="rect">
            <a:avLst/>
          </a:prstGeom>
          <a:blipFill>
            <a:blip r:embed="rId4"/>
            <a:stretch>
              <a:fillRect/>
            </a:stretch>
          </a:blipFill>
          <a:ln>
            <a:solidFill>
              <a:schemeClr val="bg1"/>
            </a:solid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TextBox 21"/>
          <p:cNvSpPr txBox="1"/>
          <p:nvPr/>
        </p:nvSpPr>
        <p:spPr>
          <a:xfrm>
            <a:off x="4041959" y="2179520"/>
            <a:ext cx="7928368" cy="1169551"/>
          </a:xfrm>
          <a:prstGeom prst="rect">
            <a:avLst/>
          </a:prstGeom>
          <a:noFill/>
        </p:spPr>
        <p:txBody>
          <a:bodyPr wrap="square" rtlCol="0">
            <a:spAutoFit/>
          </a:bodyPr>
          <a:lstStyle/>
          <a:p>
            <a:r>
              <a:rPr lang="en-US" sz="1400" dirty="0">
                <a:solidFill>
                  <a:schemeClr val="bg1"/>
                </a:solidFill>
              </a:rPr>
              <a:t>Use this slide to provide quotes from famous people that support your topic. To change the images, right click anywhere within the image, then choose “format picture” from the drop down menu. Click the “fill” icon in the right screen, make sure the “picture” option is selected, then click the File button to browse and find your image.</a:t>
            </a:r>
          </a:p>
          <a:p>
            <a:r>
              <a:rPr lang="en-US" sz="1400" dirty="0">
                <a:solidFill>
                  <a:schemeClr val="bg1"/>
                </a:solidFill>
                <a:latin typeface="Candara" panose="020E0502030303020204" pitchFamily="34" charset="0"/>
              </a:rPr>
              <a:t> </a:t>
            </a:r>
            <a:endParaRPr lang="en-US" dirty="0">
              <a:solidFill>
                <a:schemeClr val="bg1"/>
              </a:solidFill>
              <a:latin typeface="Candara" panose="020E0502030303020204" pitchFamily="34" charset="0"/>
            </a:endParaRPr>
          </a:p>
        </p:txBody>
      </p:sp>
      <p:sp>
        <p:nvSpPr>
          <p:cNvPr id="23" name="TextBox 22"/>
          <p:cNvSpPr txBox="1"/>
          <p:nvPr/>
        </p:nvSpPr>
        <p:spPr>
          <a:xfrm>
            <a:off x="4041959" y="3166960"/>
            <a:ext cx="1828800" cy="627864"/>
          </a:xfrm>
          <a:prstGeom prst="rect">
            <a:avLst/>
          </a:prstGeom>
          <a:noFill/>
        </p:spPr>
        <p:txBody>
          <a:bodyPr wrap="square" rtlCol="0">
            <a:spAutoFit/>
          </a:bodyPr>
          <a:lstStyle/>
          <a:p>
            <a:pPr defTabSz="1219170">
              <a:spcBef>
                <a:spcPct val="20000"/>
              </a:spcBef>
              <a:defRPr/>
            </a:pPr>
            <a:r>
              <a:rPr lang="en-US" b="1" dirty="0">
                <a:solidFill>
                  <a:schemeClr val="bg1"/>
                </a:solidFill>
                <a:latin typeface="Candara" panose="020E0502030303020204" pitchFamily="34" charset="0"/>
              </a:rPr>
              <a:t>NAME HERE</a:t>
            </a:r>
          </a:p>
          <a:p>
            <a:pPr defTabSz="1219170">
              <a:spcBef>
                <a:spcPct val="20000"/>
              </a:spcBef>
              <a:defRPr/>
            </a:pPr>
            <a:r>
              <a:rPr lang="en-US" sz="1400" dirty="0">
                <a:solidFill>
                  <a:schemeClr val="bg1"/>
                </a:solidFill>
                <a:latin typeface="Candara" panose="020E0502030303020204" pitchFamily="34" charset="0"/>
              </a:rPr>
              <a:t>Title/Description</a:t>
            </a:r>
          </a:p>
        </p:txBody>
      </p:sp>
      <p:sp>
        <p:nvSpPr>
          <p:cNvPr id="24" name="TextBox 23"/>
          <p:cNvSpPr txBox="1"/>
          <p:nvPr/>
        </p:nvSpPr>
        <p:spPr>
          <a:xfrm>
            <a:off x="283716" y="4425971"/>
            <a:ext cx="7928368" cy="1169551"/>
          </a:xfrm>
          <a:prstGeom prst="rect">
            <a:avLst/>
          </a:prstGeom>
          <a:noFill/>
        </p:spPr>
        <p:txBody>
          <a:bodyPr wrap="square" rtlCol="0">
            <a:spAutoFit/>
          </a:bodyPr>
          <a:lstStyle/>
          <a:p>
            <a:pPr algn="r"/>
            <a:r>
              <a:rPr lang="en-US" sz="1400" dirty="0">
                <a:solidFill>
                  <a:schemeClr val="bg1"/>
                </a:solidFill>
              </a:rPr>
              <a:t>Use this slide to provide quotes from famous people that support your topic. To change the images, right click anywhere within the image, then choose “format picture” from the drop down menu. Click the “fill” icon in the right screen, make sure the “picture” option is selected, then click the File button to browse and find your image.</a:t>
            </a:r>
          </a:p>
          <a:p>
            <a:pPr algn="r"/>
            <a:r>
              <a:rPr lang="en-US" sz="1400" dirty="0">
                <a:solidFill>
                  <a:schemeClr val="bg1"/>
                </a:solidFill>
                <a:latin typeface="Candara" panose="020E0502030303020204" pitchFamily="34" charset="0"/>
              </a:rPr>
              <a:t> </a:t>
            </a:r>
            <a:endParaRPr lang="en-US" dirty="0">
              <a:solidFill>
                <a:schemeClr val="bg1"/>
              </a:solidFill>
              <a:latin typeface="Candara" panose="020E0502030303020204" pitchFamily="34" charset="0"/>
            </a:endParaRPr>
          </a:p>
        </p:txBody>
      </p:sp>
      <p:sp>
        <p:nvSpPr>
          <p:cNvPr id="25" name="TextBox 24"/>
          <p:cNvSpPr txBox="1"/>
          <p:nvPr/>
        </p:nvSpPr>
        <p:spPr>
          <a:xfrm>
            <a:off x="6352066" y="5488513"/>
            <a:ext cx="1828800" cy="627864"/>
          </a:xfrm>
          <a:prstGeom prst="rect">
            <a:avLst/>
          </a:prstGeom>
          <a:noFill/>
        </p:spPr>
        <p:txBody>
          <a:bodyPr wrap="square" rtlCol="0">
            <a:spAutoFit/>
          </a:bodyPr>
          <a:lstStyle/>
          <a:p>
            <a:pPr algn="r" defTabSz="1219170">
              <a:spcBef>
                <a:spcPct val="20000"/>
              </a:spcBef>
              <a:defRPr/>
            </a:pPr>
            <a:r>
              <a:rPr lang="en-US" b="1" dirty="0">
                <a:solidFill>
                  <a:schemeClr val="bg1"/>
                </a:solidFill>
                <a:latin typeface="Candara" panose="020E0502030303020204" pitchFamily="34" charset="0"/>
              </a:rPr>
              <a:t>NAME HERE</a:t>
            </a:r>
          </a:p>
          <a:p>
            <a:pPr algn="r" defTabSz="1219170">
              <a:spcBef>
                <a:spcPct val="20000"/>
              </a:spcBef>
              <a:defRPr/>
            </a:pPr>
            <a:r>
              <a:rPr lang="en-US" sz="1400" dirty="0">
                <a:solidFill>
                  <a:schemeClr val="bg1"/>
                </a:solidFill>
                <a:latin typeface="Candara" panose="020E0502030303020204" pitchFamily="34" charset="0"/>
              </a:rPr>
              <a:t>Title/Description</a:t>
            </a:r>
          </a:p>
        </p:txBody>
      </p:sp>
    </p:spTree>
    <p:extLst>
      <p:ext uri="{BB962C8B-B14F-4D97-AF65-F5344CB8AC3E}">
        <p14:creationId xmlns:p14="http://schemas.microsoft.com/office/powerpoint/2010/main" val="10864775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p:cTn id="11" dur="500" fill="hold"/>
                                        <p:tgtEl>
                                          <p:spTgt spid="2"/>
                                        </p:tgtEl>
                                        <p:attrNameLst>
                                          <p:attrName>ppt_w</p:attrName>
                                        </p:attrNameLst>
                                      </p:cBhvr>
                                      <p:tavLst>
                                        <p:tav tm="0">
                                          <p:val>
                                            <p:fltVal val="0"/>
                                          </p:val>
                                        </p:tav>
                                        <p:tav tm="100000">
                                          <p:val>
                                            <p:strVal val="#ppt_w"/>
                                          </p:val>
                                        </p:tav>
                                      </p:tavLst>
                                    </p:anim>
                                    <p:anim calcmode="lin" valueType="num">
                                      <p:cBhvr>
                                        <p:cTn id="12" dur="500" fill="hold"/>
                                        <p:tgtEl>
                                          <p:spTgt spid="2"/>
                                        </p:tgtEl>
                                        <p:attrNameLst>
                                          <p:attrName>ppt_h</p:attrName>
                                        </p:attrNameLst>
                                      </p:cBhvr>
                                      <p:tavLst>
                                        <p:tav tm="0">
                                          <p:val>
                                            <p:fltVal val="0"/>
                                          </p:val>
                                        </p:tav>
                                        <p:tav tm="100000">
                                          <p:val>
                                            <p:strVal val="#ppt_h"/>
                                          </p:val>
                                        </p:tav>
                                      </p:tavLst>
                                    </p:anim>
                                    <p:animEffect transition="in" filter="fade">
                                      <p:cBhvr>
                                        <p:cTn id="13" dur="500"/>
                                        <p:tgtEl>
                                          <p:spTgt spid="2"/>
                                        </p:tgtEl>
                                      </p:cBhvr>
                                    </p:animEffect>
                                  </p:childTnLst>
                                </p:cTn>
                              </p:par>
                            </p:childTnLst>
                          </p:cTn>
                        </p:par>
                        <p:par>
                          <p:cTn id="14" fill="hold">
                            <p:stCondLst>
                              <p:cond delay="1000"/>
                            </p:stCondLst>
                            <p:childTnLst>
                              <p:par>
                                <p:cTn id="15" presetID="53" presetClass="entr" presetSubtype="16" fill="hold" nodeType="afterEffect">
                                  <p:stCondLst>
                                    <p:cond delay="0"/>
                                  </p:stCondLst>
                                  <p:childTnLst>
                                    <p:set>
                                      <p:cBhvr>
                                        <p:cTn id="16" dur="1" fill="hold">
                                          <p:stCondLst>
                                            <p:cond delay="0"/>
                                          </p:stCondLst>
                                        </p:cTn>
                                        <p:tgtEl>
                                          <p:spTgt spid="15"/>
                                        </p:tgtEl>
                                        <p:attrNameLst>
                                          <p:attrName>style.visibility</p:attrName>
                                        </p:attrNameLst>
                                      </p:cBhvr>
                                      <p:to>
                                        <p:strVal val="visible"/>
                                      </p:to>
                                    </p:set>
                                    <p:anim calcmode="lin" valueType="num">
                                      <p:cBhvr>
                                        <p:cTn id="17" dur="500" fill="hold"/>
                                        <p:tgtEl>
                                          <p:spTgt spid="15"/>
                                        </p:tgtEl>
                                        <p:attrNameLst>
                                          <p:attrName>ppt_w</p:attrName>
                                        </p:attrNameLst>
                                      </p:cBhvr>
                                      <p:tavLst>
                                        <p:tav tm="0">
                                          <p:val>
                                            <p:fltVal val="0"/>
                                          </p:val>
                                        </p:tav>
                                        <p:tav tm="100000">
                                          <p:val>
                                            <p:strVal val="#ppt_w"/>
                                          </p:val>
                                        </p:tav>
                                      </p:tavLst>
                                    </p:anim>
                                    <p:anim calcmode="lin" valueType="num">
                                      <p:cBhvr>
                                        <p:cTn id="18" dur="500" fill="hold"/>
                                        <p:tgtEl>
                                          <p:spTgt spid="15"/>
                                        </p:tgtEl>
                                        <p:attrNameLst>
                                          <p:attrName>ppt_h</p:attrName>
                                        </p:attrNameLst>
                                      </p:cBhvr>
                                      <p:tavLst>
                                        <p:tav tm="0">
                                          <p:val>
                                            <p:fltVal val="0"/>
                                          </p:val>
                                        </p:tav>
                                        <p:tav tm="100000">
                                          <p:val>
                                            <p:strVal val="#ppt_h"/>
                                          </p:val>
                                        </p:tav>
                                      </p:tavLst>
                                    </p:anim>
                                    <p:animEffect transition="in" filter="fade">
                                      <p:cBhvr>
                                        <p:cTn id="19" dur="500"/>
                                        <p:tgtEl>
                                          <p:spTgt spid="15"/>
                                        </p:tgtEl>
                                      </p:cBhvr>
                                    </p:animEffect>
                                  </p:childTnLst>
                                </p:cTn>
                              </p:par>
                              <p:par>
                                <p:cTn id="20" presetID="53" presetClass="entr" presetSubtype="16" fill="hold" nodeType="withEffect">
                                  <p:stCondLst>
                                    <p:cond delay="0"/>
                                  </p:stCondLst>
                                  <p:childTnLst>
                                    <p:set>
                                      <p:cBhvr>
                                        <p:cTn id="21" dur="1" fill="hold">
                                          <p:stCondLst>
                                            <p:cond delay="0"/>
                                          </p:stCondLst>
                                        </p:cTn>
                                        <p:tgtEl>
                                          <p:spTgt spid="18"/>
                                        </p:tgtEl>
                                        <p:attrNameLst>
                                          <p:attrName>style.visibility</p:attrName>
                                        </p:attrNameLst>
                                      </p:cBhvr>
                                      <p:to>
                                        <p:strVal val="visible"/>
                                      </p:to>
                                    </p:set>
                                    <p:anim calcmode="lin" valueType="num">
                                      <p:cBhvr>
                                        <p:cTn id="22" dur="500" fill="hold"/>
                                        <p:tgtEl>
                                          <p:spTgt spid="18"/>
                                        </p:tgtEl>
                                        <p:attrNameLst>
                                          <p:attrName>ppt_w</p:attrName>
                                        </p:attrNameLst>
                                      </p:cBhvr>
                                      <p:tavLst>
                                        <p:tav tm="0">
                                          <p:val>
                                            <p:fltVal val="0"/>
                                          </p:val>
                                        </p:tav>
                                        <p:tav tm="100000">
                                          <p:val>
                                            <p:strVal val="#ppt_w"/>
                                          </p:val>
                                        </p:tav>
                                      </p:tavLst>
                                    </p:anim>
                                    <p:anim calcmode="lin" valueType="num">
                                      <p:cBhvr>
                                        <p:cTn id="23" dur="500" fill="hold"/>
                                        <p:tgtEl>
                                          <p:spTgt spid="18"/>
                                        </p:tgtEl>
                                        <p:attrNameLst>
                                          <p:attrName>ppt_h</p:attrName>
                                        </p:attrNameLst>
                                      </p:cBhvr>
                                      <p:tavLst>
                                        <p:tav tm="0">
                                          <p:val>
                                            <p:fltVal val="0"/>
                                          </p:val>
                                        </p:tav>
                                        <p:tav tm="100000">
                                          <p:val>
                                            <p:strVal val="#ppt_h"/>
                                          </p:val>
                                        </p:tav>
                                      </p:tavLst>
                                    </p:anim>
                                    <p:animEffect transition="in" filter="fade">
                                      <p:cBhvr>
                                        <p:cTn id="24" dur="500"/>
                                        <p:tgtEl>
                                          <p:spTgt spid="18"/>
                                        </p:tgtEl>
                                      </p:cBhvr>
                                    </p:animEffect>
                                  </p:childTnLst>
                                </p:cTn>
                              </p:par>
                            </p:childTnLst>
                          </p:cTn>
                        </p:par>
                        <p:par>
                          <p:cTn id="25" fill="hold">
                            <p:stCondLst>
                              <p:cond delay="1500"/>
                            </p:stCondLst>
                            <p:childTnLst>
                              <p:par>
                                <p:cTn id="26" presetID="22" presetClass="entr" presetSubtype="8" fill="hold" grpId="0" nodeType="afterEffect">
                                  <p:stCondLst>
                                    <p:cond delay="0"/>
                                  </p:stCondLst>
                                  <p:childTnLst>
                                    <p:set>
                                      <p:cBhvr>
                                        <p:cTn id="27" dur="1" fill="hold">
                                          <p:stCondLst>
                                            <p:cond delay="0"/>
                                          </p:stCondLst>
                                        </p:cTn>
                                        <p:tgtEl>
                                          <p:spTgt spid="22"/>
                                        </p:tgtEl>
                                        <p:attrNameLst>
                                          <p:attrName>style.visibility</p:attrName>
                                        </p:attrNameLst>
                                      </p:cBhvr>
                                      <p:to>
                                        <p:strVal val="visible"/>
                                      </p:to>
                                    </p:set>
                                    <p:animEffect transition="in" filter="wipe(left)">
                                      <p:cBhvr>
                                        <p:cTn id="28" dur="1000"/>
                                        <p:tgtEl>
                                          <p:spTgt spid="22"/>
                                        </p:tgtEl>
                                      </p:cBhvr>
                                    </p:animEffect>
                                  </p:childTnLst>
                                </p:cTn>
                              </p:par>
                            </p:childTnLst>
                          </p:cTn>
                        </p:par>
                        <p:par>
                          <p:cTn id="29" fill="hold">
                            <p:stCondLst>
                              <p:cond delay="2500"/>
                            </p:stCondLst>
                            <p:childTnLst>
                              <p:par>
                                <p:cTn id="30" presetID="22" presetClass="entr" presetSubtype="1" fill="hold" grpId="0" nodeType="afterEffect">
                                  <p:stCondLst>
                                    <p:cond delay="0"/>
                                  </p:stCondLst>
                                  <p:childTnLst>
                                    <p:set>
                                      <p:cBhvr>
                                        <p:cTn id="31" dur="1" fill="hold">
                                          <p:stCondLst>
                                            <p:cond delay="0"/>
                                          </p:stCondLst>
                                        </p:cTn>
                                        <p:tgtEl>
                                          <p:spTgt spid="23"/>
                                        </p:tgtEl>
                                        <p:attrNameLst>
                                          <p:attrName>style.visibility</p:attrName>
                                        </p:attrNameLst>
                                      </p:cBhvr>
                                      <p:to>
                                        <p:strVal val="visible"/>
                                      </p:to>
                                    </p:set>
                                    <p:animEffect transition="in" filter="wipe(up)">
                                      <p:cBhvr>
                                        <p:cTn id="32" dur="500"/>
                                        <p:tgtEl>
                                          <p:spTgt spid="23"/>
                                        </p:tgtEl>
                                      </p:cBhvr>
                                    </p:animEffect>
                                  </p:childTnLst>
                                </p:cTn>
                              </p:par>
                            </p:childTnLst>
                          </p:cTn>
                        </p:par>
                        <p:par>
                          <p:cTn id="33" fill="hold">
                            <p:stCondLst>
                              <p:cond delay="3000"/>
                            </p:stCondLst>
                            <p:childTnLst>
                              <p:par>
                                <p:cTn id="34" presetID="53" presetClass="entr" presetSubtype="16" fill="hold" grpId="0" nodeType="afterEffect">
                                  <p:stCondLst>
                                    <p:cond delay="0"/>
                                  </p:stCondLst>
                                  <p:childTnLst>
                                    <p:set>
                                      <p:cBhvr>
                                        <p:cTn id="35" dur="1" fill="hold">
                                          <p:stCondLst>
                                            <p:cond delay="0"/>
                                          </p:stCondLst>
                                        </p:cTn>
                                        <p:tgtEl>
                                          <p:spTgt spid="21"/>
                                        </p:tgtEl>
                                        <p:attrNameLst>
                                          <p:attrName>style.visibility</p:attrName>
                                        </p:attrNameLst>
                                      </p:cBhvr>
                                      <p:to>
                                        <p:strVal val="visible"/>
                                      </p:to>
                                    </p:set>
                                    <p:anim calcmode="lin" valueType="num">
                                      <p:cBhvr>
                                        <p:cTn id="36" dur="500" fill="hold"/>
                                        <p:tgtEl>
                                          <p:spTgt spid="21"/>
                                        </p:tgtEl>
                                        <p:attrNameLst>
                                          <p:attrName>ppt_w</p:attrName>
                                        </p:attrNameLst>
                                      </p:cBhvr>
                                      <p:tavLst>
                                        <p:tav tm="0">
                                          <p:val>
                                            <p:fltVal val="0"/>
                                          </p:val>
                                        </p:tav>
                                        <p:tav tm="100000">
                                          <p:val>
                                            <p:strVal val="#ppt_w"/>
                                          </p:val>
                                        </p:tav>
                                      </p:tavLst>
                                    </p:anim>
                                    <p:anim calcmode="lin" valueType="num">
                                      <p:cBhvr>
                                        <p:cTn id="37" dur="500" fill="hold"/>
                                        <p:tgtEl>
                                          <p:spTgt spid="21"/>
                                        </p:tgtEl>
                                        <p:attrNameLst>
                                          <p:attrName>ppt_h</p:attrName>
                                        </p:attrNameLst>
                                      </p:cBhvr>
                                      <p:tavLst>
                                        <p:tav tm="0">
                                          <p:val>
                                            <p:fltVal val="0"/>
                                          </p:val>
                                        </p:tav>
                                        <p:tav tm="100000">
                                          <p:val>
                                            <p:strVal val="#ppt_h"/>
                                          </p:val>
                                        </p:tav>
                                      </p:tavLst>
                                    </p:anim>
                                    <p:animEffect transition="in" filter="fade">
                                      <p:cBhvr>
                                        <p:cTn id="38" dur="500"/>
                                        <p:tgtEl>
                                          <p:spTgt spid="21"/>
                                        </p:tgtEl>
                                      </p:cBhvr>
                                    </p:animEffect>
                                  </p:childTnLst>
                                </p:cTn>
                              </p:par>
                            </p:childTnLst>
                          </p:cTn>
                        </p:par>
                        <p:par>
                          <p:cTn id="39" fill="hold">
                            <p:stCondLst>
                              <p:cond delay="3500"/>
                            </p:stCondLst>
                            <p:childTnLst>
                              <p:par>
                                <p:cTn id="40" presetID="53" presetClass="entr" presetSubtype="16" fill="hold" nodeType="afterEffect">
                                  <p:stCondLst>
                                    <p:cond delay="0"/>
                                  </p:stCondLst>
                                  <p:childTnLst>
                                    <p:set>
                                      <p:cBhvr>
                                        <p:cTn id="41" dur="1" fill="hold">
                                          <p:stCondLst>
                                            <p:cond delay="0"/>
                                          </p:stCondLst>
                                        </p:cTn>
                                        <p:tgtEl>
                                          <p:spTgt spid="9"/>
                                        </p:tgtEl>
                                        <p:attrNameLst>
                                          <p:attrName>style.visibility</p:attrName>
                                        </p:attrNameLst>
                                      </p:cBhvr>
                                      <p:to>
                                        <p:strVal val="visible"/>
                                      </p:to>
                                    </p:set>
                                    <p:anim calcmode="lin" valueType="num">
                                      <p:cBhvr>
                                        <p:cTn id="42" dur="500" fill="hold"/>
                                        <p:tgtEl>
                                          <p:spTgt spid="9"/>
                                        </p:tgtEl>
                                        <p:attrNameLst>
                                          <p:attrName>ppt_w</p:attrName>
                                        </p:attrNameLst>
                                      </p:cBhvr>
                                      <p:tavLst>
                                        <p:tav tm="0">
                                          <p:val>
                                            <p:fltVal val="0"/>
                                          </p:val>
                                        </p:tav>
                                        <p:tav tm="100000">
                                          <p:val>
                                            <p:strVal val="#ppt_w"/>
                                          </p:val>
                                        </p:tav>
                                      </p:tavLst>
                                    </p:anim>
                                    <p:anim calcmode="lin" valueType="num">
                                      <p:cBhvr>
                                        <p:cTn id="43" dur="500" fill="hold"/>
                                        <p:tgtEl>
                                          <p:spTgt spid="9"/>
                                        </p:tgtEl>
                                        <p:attrNameLst>
                                          <p:attrName>ppt_h</p:attrName>
                                        </p:attrNameLst>
                                      </p:cBhvr>
                                      <p:tavLst>
                                        <p:tav tm="0">
                                          <p:val>
                                            <p:fltVal val="0"/>
                                          </p:val>
                                        </p:tav>
                                        <p:tav tm="100000">
                                          <p:val>
                                            <p:strVal val="#ppt_h"/>
                                          </p:val>
                                        </p:tav>
                                      </p:tavLst>
                                    </p:anim>
                                    <p:animEffect transition="in" filter="fade">
                                      <p:cBhvr>
                                        <p:cTn id="44" dur="500"/>
                                        <p:tgtEl>
                                          <p:spTgt spid="9"/>
                                        </p:tgtEl>
                                      </p:cBhvr>
                                    </p:animEffect>
                                  </p:childTnLst>
                                </p:cTn>
                              </p:par>
                              <p:par>
                                <p:cTn id="45" presetID="53" presetClass="entr" presetSubtype="16" fill="hold" nodeType="withEffect">
                                  <p:stCondLst>
                                    <p:cond delay="0"/>
                                  </p:stCondLst>
                                  <p:childTnLst>
                                    <p:set>
                                      <p:cBhvr>
                                        <p:cTn id="46" dur="1" fill="hold">
                                          <p:stCondLst>
                                            <p:cond delay="0"/>
                                          </p:stCondLst>
                                        </p:cTn>
                                        <p:tgtEl>
                                          <p:spTgt spid="12"/>
                                        </p:tgtEl>
                                        <p:attrNameLst>
                                          <p:attrName>style.visibility</p:attrName>
                                        </p:attrNameLst>
                                      </p:cBhvr>
                                      <p:to>
                                        <p:strVal val="visible"/>
                                      </p:to>
                                    </p:set>
                                    <p:anim calcmode="lin" valueType="num">
                                      <p:cBhvr>
                                        <p:cTn id="47" dur="500" fill="hold"/>
                                        <p:tgtEl>
                                          <p:spTgt spid="12"/>
                                        </p:tgtEl>
                                        <p:attrNameLst>
                                          <p:attrName>ppt_w</p:attrName>
                                        </p:attrNameLst>
                                      </p:cBhvr>
                                      <p:tavLst>
                                        <p:tav tm="0">
                                          <p:val>
                                            <p:fltVal val="0"/>
                                          </p:val>
                                        </p:tav>
                                        <p:tav tm="100000">
                                          <p:val>
                                            <p:strVal val="#ppt_w"/>
                                          </p:val>
                                        </p:tav>
                                      </p:tavLst>
                                    </p:anim>
                                    <p:anim calcmode="lin" valueType="num">
                                      <p:cBhvr>
                                        <p:cTn id="48" dur="500" fill="hold"/>
                                        <p:tgtEl>
                                          <p:spTgt spid="12"/>
                                        </p:tgtEl>
                                        <p:attrNameLst>
                                          <p:attrName>ppt_h</p:attrName>
                                        </p:attrNameLst>
                                      </p:cBhvr>
                                      <p:tavLst>
                                        <p:tav tm="0">
                                          <p:val>
                                            <p:fltVal val="0"/>
                                          </p:val>
                                        </p:tav>
                                        <p:tav tm="100000">
                                          <p:val>
                                            <p:strVal val="#ppt_h"/>
                                          </p:val>
                                        </p:tav>
                                      </p:tavLst>
                                    </p:anim>
                                    <p:animEffect transition="in" filter="fade">
                                      <p:cBhvr>
                                        <p:cTn id="49" dur="500"/>
                                        <p:tgtEl>
                                          <p:spTgt spid="12"/>
                                        </p:tgtEl>
                                      </p:cBhvr>
                                    </p:animEffect>
                                  </p:childTnLst>
                                </p:cTn>
                              </p:par>
                            </p:childTnLst>
                          </p:cTn>
                        </p:par>
                        <p:par>
                          <p:cTn id="50" fill="hold">
                            <p:stCondLst>
                              <p:cond delay="4000"/>
                            </p:stCondLst>
                            <p:childTnLst>
                              <p:par>
                                <p:cTn id="51" presetID="22" presetClass="entr" presetSubtype="8" fill="hold" grpId="0" nodeType="afterEffect">
                                  <p:stCondLst>
                                    <p:cond delay="0"/>
                                  </p:stCondLst>
                                  <p:childTnLst>
                                    <p:set>
                                      <p:cBhvr>
                                        <p:cTn id="52" dur="1" fill="hold">
                                          <p:stCondLst>
                                            <p:cond delay="0"/>
                                          </p:stCondLst>
                                        </p:cTn>
                                        <p:tgtEl>
                                          <p:spTgt spid="24"/>
                                        </p:tgtEl>
                                        <p:attrNameLst>
                                          <p:attrName>style.visibility</p:attrName>
                                        </p:attrNameLst>
                                      </p:cBhvr>
                                      <p:to>
                                        <p:strVal val="visible"/>
                                      </p:to>
                                    </p:set>
                                    <p:animEffect transition="in" filter="wipe(left)">
                                      <p:cBhvr>
                                        <p:cTn id="53" dur="1000"/>
                                        <p:tgtEl>
                                          <p:spTgt spid="24"/>
                                        </p:tgtEl>
                                      </p:cBhvr>
                                    </p:animEffect>
                                  </p:childTnLst>
                                </p:cTn>
                              </p:par>
                            </p:childTnLst>
                          </p:cTn>
                        </p:par>
                        <p:par>
                          <p:cTn id="54" fill="hold">
                            <p:stCondLst>
                              <p:cond delay="5000"/>
                            </p:stCondLst>
                            <p:childTnLst>
                              <p:par>
                                <p:cTn id="55" presetID="22" presetClass="entr" presetSubtype="1" fill="hold" grpId="0" nodeType="afterEffect">
                                  <p:stCondLst>
                                    <p:cond delay="0"/>
                                  </p:stCondLst>
                                  <p:childTnLst>
                                    <p:set>
                                      <p:cBhvr>
                                        <p:cTn id="56" dur="1" fill="hold">
                                          <p:stCondLst>
                                            <p:cond delay="0"/>
                                          </p:stCondLst>
                                        </p:cTn>
                                        <p:tgtEl>
                                          <p:spTgt spid="25"/>
                                        </p:tgtEl>
                                        <p:attrNameLst>
                                          <p:attrName>style.visibility</p:attrName>
                                        </p:attrNameLst>
                                      </p:cBhvr>
                                      <p:to>
                                        <p:strVal val="visible"/>
                                      </p:to>
                                    </p:set>
                                    <p:animEffect transition="in" filter="wipe(up)">
                                      <p:cBhvr>
                                        <p:cTn id="57" dur="5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2" grpId="0" animBg="1"/>
      <p:bldP spid="21" grpId="0" animBg="1"/>
      <p:bldP spid="22" grpId="0"/>
      <p:bldP spid="23" grpId="0"/>
      <p:bldP spid="24" grpId="0"/>
      <p:bldP spid="25" grpId="0"/>
    </p:bld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5000" b="-15000"/>
          </a:stretch>
        </a:blipFill>
        <a:effectLst/>
      </p:bgPr>
    </p:bg>
    <p:spTree>
      <p:nvGrpSpPr>
        <p:cNvPr id="1" name=""/>
        <p:cNvGrpSpPr/>
        <p:nvPr/>
      </p:nvGrpSpPr>
      <p:grpSpPr>
        <a:xfrm>
          <a:off x="0" y="0"/>
          <a:ext cx="0" cy="0"/>
          <a:chOff x="0" y="0"/>
          <a:chExt cx="0" cy="0"/>
        </a:xfrm>
      </p:grpSpPr>
      <p:sp>
        <p:nvSpPr>
          <p:cNvPr id="7" name="TextBox 6"/>
          <p:cNvSpPr txBox="1"/>
          <p:nvPr/>
        </p:nvSpPr>
        <p:spPr>
          <a:xfrm>
            <a:off x="752810" y="2227336"/>
            <a:ext cx="11009699" cy="3323987"/>
          </a:xfrm>
          <a:prstGeom prst="rect">
            <a:avLst/>
          </a:prstGeom>
          <a:noFill/>
        </p:spPr>
        <p:txBody>
          <a:bodyPr wrap="square" rtlCol="0">
            <a:spAutoFit/>
          </a:bodyPr>
          <a:lstStyle/>
          <a:p>
            <a:r>
              <a:rPr lang="en-US" sz="1400" dirty="0">
                <a:solidFill>
                  <a:schemeClr val="bg1">
                    <a:lumMod val="95000"/>
                  </a:schemeClr>
                </a:solidFill>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a:p>
            <a:endParaRPr lang="en-US" sz="1400" dirty="0">
              <a:solidFill>
                <a:schemeClr val="bg1">
                  <a:lumMod val="95000"/>
                </a:schemeClr>
              </a:solidFill>
            </a:endParaRPr>
          </a:p>
          <a:p>
            <a:r>
              <a:rPr lang="en-US" sz="1400" dirty="0">
                <a:solidFill>
                  <a:schemeClr val="bg1">
                    <a:lumMod val="95000"/>
                  </a:schemeClr>
                </a:solidFill>
              </a:rPr>
              <a:t>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 </a:t>
            </a:r>
          </a:p>
          <a:p>
            <a:endParaRPr lang="en-US" sz="1400" dirty="0">
              <a:solidFill>
                <a:schemeClr val="bg1">
                  <a:lumMod val="95000"/>
                </a:schemeClr>
              </a:solidFill>
            </a:endParaRPr>
          </a:p>
          <a:p>
            <a:r>
              <a:rPr lang="en-US" sz="1400" dirty="0">
                <a:solidFill>
                  <a:schemeClr val="bg1">
                    <a:lumMod val="95000"/>
                  </a:schemeClr>
                </a:solidFill>
              </a:rPr>
              <a:t>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p:txBody>
      </p:sp>
      <p:sp>
        <p:nvSpPr>
          <p:cNvPr id="12" name="TextBox 11"/>
          <p:cNvSpPr txBox="1"/>
          <p:nvPr/>
        </p:nvSpPr>
        <p:spPr>
          <a:xfrm>
            <a:off x="370046" y="304456"/>
            <a:ext cx="5508978" cy="769441"/>
          </a:xfrm>
          <a:prstGeom prst="rect">
            <a:avLst/>
          </a:prstGeom>
          <a:noFill/>
        </p:spPr>
        <p:txBody>
          <a:bodyPr wrap="square" rtlCol="0">
            <a:spAutoFit/>
          </a:bodyPr>
          <a:lstStyle/>
          <a:p>
            <a:r>
              <a:rPr lang="en-US" sz="4400" b="1" dirty="0">
                <a:solidFill>
                  <a:schemeClr val="bg1"/>
                </a:solidFill>
                <a:latin typeface="Candara" panose="020E0502030303020204" pitchFamily="34" charset="0"/>
              </a:rPr>
              <a:t>TITLE GOES HERE</a:t>
            </a:r>
          </a:p>
        </p:txBody>
      </p:sp>
      <p:grpSp>
        <p:nvGrpSpPr>
          <p:cNvPr id="13" name="Group 12"/>
          <p:cNvGrpSpPr/>
          <p:nvPr/>
        </p:nvGrpSpPr>
        <p:grpSpPr>
          <a:xfrm>
            <a:off x="1866527" y="922564"/>
            <a:ext cx="3678110" cy="686664"/>
            <a:chOff x="1866527" y="922564"/>
            <a:chExt cx="3678110" cy="686664"/>
          </a:xfrm>
        </p:grpSpPr>
        <p:sp>
          <p:nvSpPr>
            <p:cNvPr id="14" name="Freeform 13"/>
            <p:cNvSpPr/>
            <p:nvPr/>
          </p:nvSpPr>
          <p:spPr>
            <a:xfrm>
              <a:off x="1866527" y="922564"/>
              <a:ext cx="3678110" cy="686664"/>
            </a:xfrm>
            <a:custGeom>
              <a:avLst/>
              <a:gdLst>
                <a:gd name="connsiteX0" fmla="*/ 469808 w 4339988"/>
                <a:gd name="connsiteY0" fmla="*/ 0 h 686664"/>
                <a:gd name="connsiteX1" fmla="*/ 666000 w 4339988"/>
                <a:gd name="connsiteY1" fmla="*/ 191999 h 686664"/>
                <a:gd name="connsiteX2" fmla="*/ 4339988 w 4339988"/>
                <a:gd name="connsiteY2" fmla="*/ 191999 h 686664"/>
                <a:gd name="connsiteX3" fmla="*/ 4339988 w 4339988"/>
                <a:gd name="connsiteY3" fmla="*/ 686664 h 686664"/>
                <a:gd name="connsiteX4" fmla="*/ 0 w 4339988"/>
                <a:gd name="connsiteY4" fmla="*/ 686664 h 686664"/>
                <a:gd name="connsiteX5" fmla="*/ 0 w 4339988"/>
                <a:gd name="connsiteY5" fmla="*/ 191999 h 686664"/>
                <a:gd name="connsiteX6" fmla="*/ 273616 w 4339988"/>
                <a:gd name="connsiteY6" fmla="*/ 191999 h 6866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339988" h="686664">
                  <a:moveTo>
                    <a:pt x="469808" y="0"/>
                  </a:moveTo>
                  <a:lnTo>
                    <a:pt x="666000" y="191999"/>
                  </a:lnTo>
                  <a:lnTo>
                    <a:pt x="4339988" y="191999"/>
                  </a:lnTo>
                  <a:lnTo>
                    <a:pt x="4339988" y="686664"/>
                  </a:lnTo>
                  <a:lnTo>
                    <a:pt x="0" y="686664"/>
                  </a:lnTo>
                  <a:lnTo>
                    <a:pt x="0" y="191999"/>
                  </a:lnTo>
                  <a:lnTo>
                    <a:pt x="273616" y="191999"/>
                  </a:lnTo>
                  <a:close/>
                </a:path>
              </a:pathLst>
            </a:custGeom>
            <a:solidFill>
              <a:srgbClr val="5B9BD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TextBox 14"/>
            <p:cNvSpPr txBox="1"/>
            <p:nvPr/>
          </p:nvSpPr>
          <p:spPr>
            <a:xfrm>
              <a:off x="2528405" y="1166173"/>
              <a:ext cx="2507620" cy="369332"/>
            </a:xfrm>
            <a:prstGeom prst="rect">
              <a:avLst/>
            </a:prstGeom>
            <a:noFill/>
          </p:spPr>
          <p:txBody>
            <a:bodyPr wrap="square" rtlCol="0">
              <a:spAutoFit/>
            </a:bodyPr>
            <a:lstStyle/>
            <a:p>
              <a:r>
                <a:rPr lang="en-US" dirty="0">
                  <a:solidFill>
                    <a:schemeClr val="bg1"/>
                  </a:solidFill>
                  <a:latin typeface="Candara" panose="020E0502030303020204" pitchFamily="34" charset="0"/>
                </a:rPr>
                <a:t>Your Subtitle Here</a:t>
              </a:r>
            </a:p>
          </p:txBody>
        </p:sp>
      </p:grpSp>
    </p:spTree>
    <p:extLst>
      <p:ext uri="{BB962C8B-B14F-4D97-AF65-F5344CB8AC3E}">
        <p14:creationId xmlns:p14="http://schemas.microsoft.com/office/powerpoint/2010/main" val="23394977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left)">
                                      <p:cBhvr>
                                        <p:cTn id="7" dur="500"/>
                                        <p:tgtEl>
                                          <p:spTgt spid="12"/>
                                        </p:tgtEl>
                                      </p:cBhvr>
                                    </p:animEffect>
                                  </p:childTnLst>
                                </p:cTn>
                              </p:par>
                            </p:childTnLst>
                          </p:cTn>
                        </p:par>
                        <p:par>
                          <p:cTn id="8" fill="hold">
                            <p:stCondLst>
                              <p:cond delay="500"/>
                            </p:stCondLst>
                            <p:childTnLst>
                              <p:par>
                                <p:cTn id="9" presetID="2" presetClass="entr" presetSubtype="8" fill="hold" nodeType="afterEffect">
                                  <p:stCondLst>
                                    <p:cond delay="0"/>
                                  </p:stCondLst>
                                  <p:childTnLst>
                                    <p:set>
                                      <p:cBhvr>
                                        <p:cTn id="10" dur="1" fill="hold">
                                          <p:stCondLst>
                                            <p:cond delay="0"/>
                                          </p:stCondLst>
                                        </p:cTn>
                                        <p:tgtEl>
                                          <p:spTgt spid="13"/>
                                        </p:tgtEl>
                                        <p:attrNameLst>
                                          <p:attrName>style.visibility</p:attrName>
                                        </p:attrNameLst>
                                      </p:cBhvr>
                                      <p:to>
                                        <p:strVal val="visible"/>
                                      </p:to>
                                    </p:set>
                                    <p:anim calcmode="lin" valueType="num">
                                      <p:cBhvr additive="base">
                                        <p:cTn id="11" dur="500" fill="hold"/>
                                        <p:tgtEl>
                                          <p:spTgt spid="13"/>
                                        </p:tgtEl>
                                        <p:attrNameLst>
                                          <p:attrName>ppt_x</p:attrName>
                                        </p:attrNameLst>
                                      </p:cBhvr>
                                      <p:tavLst>
                                        <p:tav tm="0">
                                          <p:val>
                                            <p:strVal val="0-#ppt_w/2"/>
                                          </p:val>
                                        </p:tav>
                                        <p:tav tm="100000">
                                          <p:val>
                                            <p:strVal val="#ppt_x"/>
                                          </p:val>
                                        </p:tav>
                                      </p:tavLst>
                                    </p:anim>
                                    <p:anim calcmode="lin" valueType="num">
                                      <p:cBhvr additive="base">
                                        <p:cTn id="12" dur="500" fill="hold"/>
                                        <p:tgtEl>
                                          <p:spTgt spid="13"/>
                                        </p:tgtEl>
                                        <p:attrNameLst>
                                          <p:attrName>ppt_y</p:attrName>
                                        </p:attrNameLst>
                                      </p:cBhvr>
                                      <p:tavLst>
                                        <p:tav tm="0">
                                          <p:val>
                                            <p:strVal val="#ppt_y"/>
                                          </p:val>
                                        </p:tav>
                                        <p:tav tm="100000">
                                          <p:val>
                                            <p:strVal val="#ppt_y"/>
                                          </p:val>
                                        </p:tav>
                                      </p:tavLst>
                                    </p:anim>
                                  </p:childTnLst>
                                </p:cTn>
                              </p:par>
                            </p:childTnLst>
                          </p:cTn>
                        </p:par>
                        <p:par>
                          <p:cTn id="13" fill="hold">
                            <p:stCondLst>
                              <p:cond delay="1000"/>
                            </p:stCondLst>
                            <p:childTnLst>
                              <p:par>
                                <p:cTn id="14" presetID="22" presetClass="entr" presetSubtype="1" fill="hold" grpId="0" nodeType="afterEffect">
                                  <p:stCondLst>
                                    <p:cond delay="0"/>
                                  </p:stCondLst>
                                  <p:childTnLst>
                                    <p:set>
                                      <p:cBhvr>
                                        <p:cTn id="15" dur="1" fill="hold">
                                          <p:stCondLst>
                                            <p:cond delay="0"/>
                                          </p:stCondLst>
                                        </p:cTn>
                                        <p:tgtEl>
                                          <p:spTgt spid="7"/>
                                        </p:tgtEl>
                                        <p:attrNameLst>
                                          <p:attrName>style.visibility</p:attrName>
                                        </p:attrNameLst>
                                      </p:cBhvr>
                                      <p:to>
                                        <p:strVal val="visible"/>
                                      </p:to>
                                    </p:set>
                                    <p:animEffect transition="in" filter="wipe(up)">
                                      <p:cBhvr>
                                        <p:cTn id="16" dur="1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2" grpId="0"/>
    </p:bld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5000" b="-15000"/>
          </a:stretch>
        </a:blipFill>
        <a:effectLst/>
      </p:bgPr>
    </p:bg>
    <p:spTree>
      <p:nvGrpSpPr>
        <p:cNvPr id="1" name=""/>
        <p:cNvGrpSpPr/>
        <p:nvPr/>
      </p:nvGrpSpPr>
      <p:grpSpPr>
        <a:xfrm>
          <a:off x="0" y="0"/>
          <a:ext cx="0" cy="0"/>
          <a:chOff x="0" y="0"/>
          <a:chExt cx="0" cy="0"/>
        </a:xfrm>
      </p:grpSpPr>
      <p:sp>
        <p:nvSpPr>
          <p:cNvPr id="8" name="TextBox 7"/>
          <p:cNvSpPr txBox="1"/>
          <p:nvPr/>
        </p:nvSpPr>
        <p:spPr>
          <a:xfrm>
            <a:off x="395707" y="1912227"/>
            <a:ext cx="3474720" cy="4401205"/>
          </a:xfrm>
          <a:prstGeom prst="rect">
            <a:avLst/>
          </a:prstGeom>
          <a:noFill/>
        </p:spPr>
        <p:txBody>
          <a:bodyPr wrap="square" rtlCol="0">
            <a:spAutoFit/>
          </a:bodyPr>
          <a:lstStyle/>
          <a:p>
            <a:r>
              <a:rPr lang="en-US" sz="1400" dirty="0">
                <a:solidFill>
                  <a:schemeClr val="bg1">
                    <a:lumMod val="95000"/>
                  </a:schemeClr>
                </a:solidFill>
              </a:rPr>
              <a:t>Lorem ipsum dolor sit amet, consectetur adipiscing elit, sed do eiusmod tempor incididunt ut labore et dolore magna aliqua. Ut enim ad minim veniam, quis nostrud exercitation. </a:t>
            </a:r>
          </a:p>
          <a:p>
            <a:endParaRPr lang="en-US" sz="1400" dirty="0">
              <a:solidFill>
                <a:schemeClr val="bg1">
                  <a:lumMod val="95000"/>
                </a:schemeClr>
              </a:solidFill>
            </a:endParaRPr>
          </a:p>
          <a:p>
            <a:r>
              <a:rPr lang="en-US" sz="1400" dirty="0">
                <a:solidFill>
                  <a:schemeClr val="bg1">
                    <a:lumMod val="95000"/>
                  </a:schemeClr>
                </a:solidFill>
              </a:rPr>
              <a:t>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a:p>
            <a:endParaRPr lang="en-US" sz="1400" dirty="0">
              <a:solidFill>
                <a:schemeClr val="bg1">
                  <a:lumMod val="95000"/>
                </a:schemeClr>
              </a:solidFill>
            </a:endParaRPr>
          </a:p>
          <a:p>
            <a:r>
              <a:rPr lang="en-US" sz="1400" dirty="0">
                <a:solidFill>
                  <a:schemeClr val="bg1">
                    <a:lumMod val="95000"/>
                  </a:schemeClr>
                </a:solidFill>
              </a:rPr>
              <a:t>Lorem ipsum dolor sit amet, consectetur adipiscing elit, sed do eiusmod tempor incididunt ut labore et dolore magna aliqua. Ut enim ad minim veniam, quis nostrud exercitation.</a:t>
            </a:r>
          </a:p>
        </p:txBody>
      </p:sp>
      <p:sp>
        <p:nvSpPr>
          <p:cNvPr id="10" name="TextBox 9"/>
          <p:cNvSpPr txBox="1"/>
          <p:nvPr/>
        </p:nvSpPr>
        <p:spPr>
          <a:xfrm>
            <a:off x="370046" y="304456"/>
            <a:ext cx="5508978" cy="769441"/>
          </a:xfrm>
          <a:prstGeom prst="rect">
            <a:avLst/>
          </a:prstGeom>
          <a:noFill/>
        </p:spPr>
        <p:txBody>
          <a:bodyPr wrap="square" rtlCol="0">
            <a:spAutoFit/>
          </a:bodyPr>
          <a:lstStyle/>
          <a:p>
            <a:r>
              <a:rPr lang="en-US" sz="4400" b="1" dirty="0">
                <a:solidFill>
                  <a:schemeClr val="bg1"/>
                </a:solidFill>
                <a:latin typeface="Candara" panose="020E0502030303020204" pitchFamily="34" charset="0"/>
              </a:rPr>
              <a:t>TITLE GOES HERE</a:t>
            </a:r>
          </a:p>
        </p:txBody>
      </p:sp>
      <p:sp>
        <p:nvSpPr>
          <p:cNvPr id="20" name="TextBox 19"/>
          <p:cNvSpPr txBox="1"/>
          <p:nvPr/>
        </p:nvSpPr>
        <p:spPr>
          <a:xfrm>
            <a:off x="4315773" y="1912226"/>
            <a:ext cx="3474720" cy="4401205"/>
          </a:xfrm>
          <a:prstGeom prst="rect">
            <a:avLst/>
          </a:prstGeom>
          <a:noFill/>
        </p:spPr>
        <p:txBody>
          <a:bodyPr wrap="square" rtlCol="0">
            <a:spAutoFit/>
          </a:bodyPr>
          <a:lstStyle/>
          <a:p>
            <a:r>
              <a:rPr lang="en-US" sz="1400" dirty="0">
                <a:solidFill>
                  <a:schemeClr val="bg1">
                    <a:lumMod val="95000"/>
                  </a:schemeClr>
                </a:solidFill>
              </a:rPr>
              <a:t>Lorem ipsum dolor sit amet, consectetur adipiscing elit, sed do eiusmod tempor incididunt ut labore et dolore magna aliqua. Ut enim ad minim veniam, quis nostrud exercitation. </a:t>
            </a:r>
          </a:p>
          <a:p>
            <a:endParaRPr lang="en-US" sz="1400" dirty="0">
              <a:solidFill>
                <a:schemeClr val="bg1">
                  <a:lumMod val="95000"/>
                </a:schemeClr>
              </a:solidFill>
            </a:endParaRPr>
          </a:p>
          <a:p>
            <a:r>
              <a:rPr lang="en-US" sz="1400" dirty="0">
                <a:solidFill>
                  <a:schemeClr val="bg1">
                    <a:lumMod val="95000"/>
                  </a:schemeClr>
                </a:solidFill>
              </a:rPr>
              <a:t>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a:p>
            <a:endParaRPr lang="en-US" sz="1400" dirty="0">
              <a:solidFill>
                <a:schemeClr val="bg1">
                  <a:lumMod val="95000"/>
                </a:schemeClr>
              </a:solidFill>
            </a:endParaRPr>
          </a:p>
          <a:p>
            <a:r>
              <a:rPr lang="en-US" sz="1400" dirty="0">
                <a:solidFill>
                  <a:schemeClr val="bg1">
                    <a:lumMod val="95000"/>
                  </a:schemeClr>
                </a:solidFill>
              </a:rPr>
              <a:t>Lorem ipsum dolor sit amet, consectetur adipiscing elit, sed do eiusmod tempor incididunt ut labore et dolore magna aliqua. Ut enim ad minim veniam, quis nostrud exercitation</a:t>
            </a:r>
            <a:endParaRPr lang="en-US" dirty="0">
              <a:solidFill>
                <a:schemeClr val="bg1">
                  <a:lumMod val="95000"/>
                </a:schemeClr>
              </a:solidFill>
            </a:endParaRPr>
          </a:p>
        </p:txBody>
      </p:sp>
      <p:sp>
        <p:nvSpPr>
          <p:cNvPr id="21" name="TextBox 20"/>
          <p:cNvSpPr txBox="1"/>
          <p:nvPr/>
        </p:nvSpPr>
        <p:spPr>
          <a:xfrm>
            <a:off x="8235839" y="1265896"/>
            <a:ext cx="3474720" cy="5047536"/>
          </a:xfrm>
          <a:prstGeom prst="rect">
            <a:avLst/>
          </a:prstGeom>
          <a:noFill/>
        </p:spPr>
        <p:txBody>
          <a:bodyPr wrap="square" rtlCol="0">
            <a:spAutoFit/>
          </a:bodyPr>
          <a:lstStyle/>
          <a:p>
            <a:r>
              <a:rPr lang="en-US" sz="1400" dirty="0">
                <a:solidFill>
                  <a:schemeClr val="bg1">
                    <a:lumMod val="95000"/>
                  </a:schemeClr>
                </a:solidFill>
              </a:rPr>
              <a:t>Lorem ipsum dolor sit amet, consectetur adipiscing elit, sed do eiusmod tempor incididunt ut labore et dolore magna aliqua. Ut enim ad minim veniam, quis nostrud exercitation. </a:t>
            </a:r>
          </a:p>
          <a:p>
            <a:endParaRPr lang="en-US" sz="1400" dirty="0">
              <a:solidFill>
                <a:schemeClr val="bg1">
                  <a:lumMod val="95000"/>
                </a:schemeClr>
              </a:solidFill>
            </a:endParaRPr>
          </a:p>
          <a:p>
            <a:r>
              <a:rPr lang="en-US" sz="1400" dirty="0">
                <a:solidFill>
                  <a:schemeClr val="bg1">
                    <a:lumMod val="95000"/>
                  </a:schemeClr>
                </a:solidFill>
              </a:rPr>
              <a:t>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a:p>
            <a:endParaRPr lang="en-US" sz="1400" dirty="0">
              <a:solidFill>
                <a:schemeClr val="bg1">
                  <a:lumMod val="95000"/>
                </a:schemeClr>
              </a:solidFill>
            </a:endParaRPr>
          </a:p>
          <a:p>
            <a:r>
              <a:rPr lang="en-US" sz="1400" dirty="0">
                <a:solidFill>
                  <a:schemeClr val="bg1">
                    <a:lumMod val="95000"/>
                  </a:schemeClr>
                </a:solidFill>
              </a:rPr>
              <a:t>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p:txBody>
      </p:sp>
      <p:grpSp>
        <p:nvGrpSpPr>
          <p:cNvPr id="5" name="Group 4"/>
          <p:cNvGrpSpPr/>
          <p:nvPr/>
        </p:nvGrpSpPr>
        <p:grpSpPr>
          <a:xfrm>
            <a:off x="1866527" y="922564"/>
            <a:ext cx="3678110" cy="686664"/>
            <a:chOff x="1866527" y="922564"/>
            <a:chExt cx="3678110" cy="686664"/>
          </a:xfrm>
        </p:grpSpPr>
        <p:sp>
          <p:nvSpPr>
            <p:cNvPr id="12" name="Freeform 11"/>
            <p:cNvSpPr/>
            <p:nvPr/>
          </p:nvSpPr>
          <p:spPr>
            <a:xfrm>
              <a:off x="1866527" y="922564"/>
              <a:ext cx="3678110" cy="686664"/>
            </a:xfrm>
            <a:custGeom>
              <a:avLst/>
              <a:gdLst>
                <a:gd name="connsiteX0" fmla="*/ 469808 w 4339988"/>
                <a:gd name="connsiteY0" fmla="*/ 0 h 686664"/>
                <a:gd name="connsiteX1" fmla="*/ 666000 w 4339988"/>
                <a:gd name="connsiteY1" fmla="*/ 191999 h 686664"/>
                <a:gd name="connsiteX2" fmla="*/ 4339988 w 4339988"/>
                <a:gd name="connsiteY2" fmla="*/ 191999 h 686664"/>
                <a:gd name="connsiteX3" fmla="*/ 4339988 w 4339988"/>
                <a:gd name="connsiteY3" fmla="*/ 686664 h 686664"/>
                <a:gd name="connsiteX4" fmla="*/ 0 w 4339988"/>
                <a:gd name="connsiteY4" fmla="*/ 686664 h 686664"/>
                <a:gd name="connsiteX5" fmla="*/ 0 w 4339988"/>
                <a:gd name="connsiteY5" fmla="*/ 191999 h 686664"/>
                <a:gd name="connsiteX6" fmla="*/ 273616 w 4339988"/>
                <a:gd name="connsiteY6" fmla="*/ 191999 h 6866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339988" h="686664">
                  <a:moveTo>
                    <a:pt x="469808" y="0"/>
                  </a:moveTo>
                  <a:lnTo>
                    <a:pt x="666000" y="191999"/>
                  </a:lnTo>
                  <a:lnTo>
                    <a:pt x="4339988" y="191999"/>
                  </a:lnTo>
                  <a:lnTo>
                    <a:pt x="4339988" y="686664"/>
                  </a:lnTo>
                  <a:lnTo>
                    <a:pt x="0" y="686664"/>
                  </a:lnTo>
                  <a:lnTo>
                    <a:pt x="0" y="191999"/>
                  </a:lnTo>
                  <a:lnTo>
                    <a:pt x="273616" y="191999"/>
                  </a:lnTo>
                  <a:close/>
                </a:path>
              </a:pathLst>
            </a:custGeom>
            <a:solidFill>
              <a:srgbClr val="5B9BD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TextBox 12"/>
            <p:cNvSpPr txBox="1"/>
            <p:nvPr/>
          </p:nvSpPr>
          <p:spPr>
            <a:xfrm>
              <a:off x="2528405" y="1166173"/>
              <a:ext cx="2507620" cy="369332"/>
            </a:xfrm>
            <a:prstGeom prst="rect">
              <a:avLst/>
            </a:prstGeom>
            <a:noFill/>
          </p:spPr>
          <p:txBody>
            <a:bodyPr wrap="square" rtlCol="0">
              <a:spAutoFit/>
            </a:bodyPr>
            <a:lstStyle/>
            <a:p>
              <a:r>
                <a:rPr lang="en-US" dirty="0">
                  <a:solidFill>
                    <a:schemeClr val="bg1"/>
                  </a:solidFill>
                  <a:latin typeface="Candara" panose="020E0502030303020204" pitchFamily="34" charset="0"/>
                </a:rPr>
                <a:t>Your Subtitle Here</a:t>
              </a:r>
            </a:p>
          </p:txBody>
        </p:sp>
      </p:grpSp>
    </p:spTree>
    <p:extLst>
      <p:ext uri="{BB962C8B-B14F-4D97-AF65-F5344CB8AC3E}">
        <p14:creationId xmlns:p14="http://schemas.microsoft.com/office/powerpoint/2010/main" val="32197422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wipe(left)">
                                      <p:cBhvr>
                                        <p:cTn id="7" dur="500"/>
                                        <p:tgtEl>
                                          <p:spTgt spid="10"/>
                                        </p:tgtEl>
                                      </p:cBhvr>
                                    </p:animEffect>
                                  </p:childTnLst>
                                </p:cTn>
                              </p:par>
                            </p:childTnLst>
                          </p:cTn>
                        </p:par>
                        <p:par>
                          <p:cTn id="8" fill="hold">
                            <p:stCondLst>
                              <p:cond delay="500"/>
                            </p:stCondLst>
                            <p:childTnLst>
                              <p:par>
                                <p:cTn id="9" presetID="2" presetClass="entr" presetSubtype="8" fill="hold" nodeType="afterEffect">
                                  <p:stCondLst>
                                    <p:cond delay="0"/>
                                  </p:stCondLst>
                                  <p:childTnLst>
                                    <p:set>
                                      <p:cBhvr>
                                        <p:cTn id="10" dur="1" fill="hold">
                                          <p:stCondLst>
                                            <p:cond delay="0"/>
                                          </p:stCondLst>
                                        </p:cTn>
                                        <p:tgtEl>
                                          <p:spTgt spid="5"/>
                                        </p:tgtEl>
                                        <p:attrNameLst>
                                          <p:attrName>style.visibility</p:attrName>
                                        </p:attrNameLst>
                                      </p:cBhvr>
                                      <p:to>
                                        <p:strVal val="visible"/>
                                      </p:to>
                                    </p:set>
                                    <p:anim calcmode="lin" valueType="num">
                                      <p:cBhvr additive="base">
                                        <p:cTn id="11" dur="500" fill="hold"/>
                                        <p:tgtEl>
                                          <p:spTgt spid="5"/>
                                        </p:tgtEl>
                                        <p:attrNameLst>
                                          <p:attrName>ppt_x</p:attrName>
                                        </p:attrNameLst>
                                      </p:cBhvr>
                                      <p:tavLst>
                                        <p:tav tm="0">
                                          <p:val>
                                            <p:strVal val="0-#ppt_w/2"/>
                                          </p:val>
                                        </p:tav>
                                        <p:tav tm="100000">
                                          <p:val>
                                            <p:strVal val="#ppt_x"/>
                                          </p:val>
                                        </p:tav>
                                      </p:tavLst>
                                    </p:anim>
                                    <p:anim calcmode="lin" valueType="num">
                                      <p:cBhvr additive="base">
                                        <p:cTn id="12" dur="500" fill="hold"/>
                                        <p:tgtEl>
                                          <p:spTgt spid="5"/>
                                        </p:tgtEl>
                                        <p:attrNameLst>
                                          <p:attrName>ppt_y</p:attrName>
                                        </p:attrNameLst>
                                      </p:cBhvr>
                                      <p:tavLst>
                                        <p:tav tm="0">
                                          <p:val>
                                            <p:strVal val="#ppt_y"/>
                                          </p:val>
                                        </p:tav>
                                        <p:tav tm="100000">
                                          <p:val>
                                            <p:strVal val="#ppt_y"/>
                                          </p:val>
                                        </p:tav>
                                      </p:tavLst>
                                    </p:anim>
                                  </p:childTnLst>
                                </p:cTn>
                              </p:par>
                            </p:childTnLst>
                          </p:cTn>
                        </p:par>
                        <p:par>
                          <p:cTn id="13" fill="hold">
                            <p:stCondLst>
                              <p:cond delay="1000"/>
                            </p:stCondLst>
                            <p:childTnLst>
                              <p:par>
                                <p:cTn id="14" presetID="22" presetClass="entr" presetSubtype="1" fill="hold" grpId="0" nodeType="afterEffect">
                                  <p:stCondLst>
                                    <p:cond delay="0"/>
                                  </p:stCondLst>
                                  <p:childTnLst>
                                    <p:set>
                                      <p:cBhvr>
                                        <p:cTn id="15" dur="1" fill="hold">
                                          <p:stCondLst>
                                            <p:cond delay="0"/>
                                          </p:stCondLst>
                                        </p:cTn>
                                        <p:tgtEl>
                                          <p:spTgt spid="8"/>
                                        </p:tgtEl>
                                        <p:attrNameLst>
                                          <p:attrName>style.visibility</p:attrName>
                                        </p:attrNameLst>
                                      </p:cBhvr>
                                      <p:to>
                                        <p:strVal val="visible"/>
                                      </p:to>
                                    </p:set>
                                    <p:animEffect transition="in" filter="wipe(up)">
                                      <p:cBhvr>
                                        <p:cTn id="16" dur="1000"/>
                                        <p:tgtEl>
                                          <p:spTgt spid="8"/>
                                        </p:tgtEl>
                                      </p:cBhvr>
                                    </p:animEffect>
                                  </p:childTnLst>
                                </p:cTn>
                              </p:par>
                            </p:childTnLst>
                          </p:cTn>
                        </p:par>
                        <p:par>
                          <p:cTn id="17" fill="hold">
                            <p:stCondLst>
                              <p:cond delay="2000"/>
                            </p:stCondLst>
                            <p:childTnLst>
                              <p:par>
                                <p:cTn id="18" presetID="22" presetClass="entr" presetSubtype="1" fill="hold" grpId="0" nodeType="afterEffect">
                                  <p:stCondLst>
                                    <p:cond delay="0"/>
                                  </p:stCondLst>
                                  <p:childTnLst>
                                    <p:set>
                                      <p:cBhvr>
                                        <p:cTn id="19" dur="1" fill="hold">
                                          <p:stCondLst>
                                            <p:cond delay="0"/>
                                          </p:stCondLst>
                                        </p:cTn>
                                        <p:tgtEl>
                                          <p:spTgt spid="20"/>
                                        </p:tgtEl>
                                        <p:attrNameLst>
                                          <p:attrName>style.visibility</p:attrName>
                                        </p:attrNameLst>
                                      </p:cBhvr>
                                      <p:to>
                                        <p:strVal val="visible"/>
                                      </p:to>
                                    </p:set>
                                    <p:animEffect transition="in" filter="wipe(up)">
                                      <p:cBhvr>
                                        <p:cTn id="20" dur="1000"/>
                                        <p:tgtEl>
                                          <p:spTgt spid="20"/>
                                        </p:tgtEl>
                                      </p:cBhvr>
                                    </p:animEffect>
                                  </p:childTnLst>
                                </p:cTn>
                              </p:par>
                            </p:childTnLst>
                          </p:cTn>
                        </p:par>
                        <p:par>
                          <p:cTn id="21" fill="hold">
                            <p:stCondLst>
                              <p:cond delay="3000"/>
                            </p:stCondLst>
                            <p:childTnLst>
                              <p:par>
                                <p:cTn id="22" presetID="22" presetClass="entr" presetSubtype="1" fill="hold" grpId="0" nodeType="afterEffect">
                                  <p:stCondLst>
                                    <p:cond delay="0"/>
                                  </p:stCondLst>
                                  <p:childTnLst>
                                    <p:set>
                                      <p:cBhvr>
                                        <p:cTn id="23" dur="1" fill="hold">
                                          <p:stCondLst>
                                            <p:cond delay="0"/>
                                          </p:stCondLst>
                                        </p:cTn>
                                        <p:tgtEl>
                                          <p:spTgt spid="21"/>
                                        </p:tgtEl>
                                        <p:attrNameLst>
                                          <p:attrName>style.visibility</p:attrName>
                                        </p:attrNameLst>
                                      </p:cBhvr>
                                      <p:to>
                                        <p:strVal val="visible"/>
                                      </p:to>
                                    </p:set>
                                    <p:animEffect transition="in" filter="wipe(up)">
                                      <p:cBhvr>
                                        <p:cTn id="24" dur="10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0" grpId="0"/>
      <p:bldP spid="20" grpId="0"/>
      <p:bldP spid="21"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5506</TotalTime>
  <Words>3114</Words>
  <Application>Microsoft Office PowerPoint</Application>
  <PresentationFormat>Widescreen</PresentationFormat>
  <Paragraphs>163</Paragraphs>
  <Slides>16</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16</vt:i4>
      </vt:variant>
    </vt:vector>
  </HeadingPairs>
  <TitlesOfParts>
    <vt:vector size="25" baseType="lpstr">
      <vt:lpstr>Arial</vt:lpstr>
      <vt:lpstr>Arimo</vt:lpstr>
      <vt:lpstr>Calibri</vt:lpstr>
      <vt:lpstr>Calibri Light</vt:lpstr>
      <vt:lpstr>Candara</vt:lpstr>
      <vt:lpstr>Estrangelo Edessa</vt:lpstr>
      <vt:lpstr>Lato</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About Our PowerPoint For Kids</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james sager;sage-fox.com</dc:creator>
  <cp:lastModifiedBy>james</cp:lastModifiedBy>
  <cp:revision>1947</cp:revision>
  <dcterms:created xsi:type="dcterms:W3CDTF">2015-12-31T02:20:12Z</dcterms:created>
  <dcterms:modified xsi:type="dcterms:W3CDTF">2017-09-30T20:52:43Z</dcterms:modified>
</cp:coreProperties>
</file>