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60" r:id="rId2"/>
    <p:sldId id="347" r:id="rId3"/>
    <p:sldId id="346" r:id="rId4"/>
    <p:sldId id="350" r:id="rId5"/>
    <p:sldId id="342" r:id="rId6"/>
    <p:sldId id="339" r:id="rId7"/>
    <p:sldId id="344" r:id="rId8"/>
    <p:sldId id="345" r:id="rId9"/>
    <p:sldId id="349" r:id="rId10"/>
    <p:sldId id="337" r:id="rId11"/>
    <p:sldId id="324" r:id="rId12"/>
    <p:sldId id="336" r:id="rId13"/>
    <p:sldId id="332" r:id="rId14"/>
    <p:sldId id="333" r:id="rId15"/>
    <p:sldId id="334" r:id="rId16"/>
    <p:sldId id="335"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9696"/>
    <a:srgbClr val="A5A5A5"/>
    <a:srgbClr val="DE6E22"/>
    <a:srgbClr val="ED7D31"/>
    <a:srgbClr val="FFC000"/>
    <a:srgbClr val="00B0F0"/>
    <a:srgbClr val="5B9BD5"/>
    <a:srgbClr val="598938"/>
    <a:srgbClr val="434140"/>
    <a:srgbClr val="CF5E1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97" autoAdjust="0"/>
    <p:restoredTop sz="94692" autoAdjust="0"/>
  </p:normalViewPr>
  <p:slideViewPr>
    <p:cSldViewPr snapToGrid="0">
      <p:cViewPr varScale="1">
        <p:scale>
          <a:sx n="63" d="100"/>
          <a:sy n="63" d="100"/>
        </p:scale>
        <p:origin x="72" y="948"/>
      </p:cViewPr>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532A3A-E1C2-42EA-BDD6-305DAB1834E8}" type="datetimeFigureOut">
              <a:rPr lang="en-US" smtClean="0"/>
              <a:t>8/14/2016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8A03FD-669F-475F-B08E-D2CB64605A77}" type="slidenum">
              <a:rPr lang="en-US" smtClean="0"/>
              <a:t>‹#›</a:t>
            </a:fld>
            <a:endParaRPr lang="en-US"/>
          </a:p>
        </p:txBody>
      </p:sp>
    </p:spTree>
    <p:extLst>
      <p:ext uri="{BB962C8B-B14F-4D97-AF65-F5344CB8AC3E}">
        <p14:creationId xmlns:p14="http://schemas.microsoft.com/office/powerpoint/2010/main" val="19318717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6821808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18081986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9607633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1BBFFC7-5AFF-4374-B478-E246B74FFF84}" type="datetimeFigureOut">
              <a:rPr lang="en-US" smtClean="0"/>
              <a:t>8/14/2016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118667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577681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3606978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team.">
    <p:bg>
      <p:bgPr>
        <a:solidFill>
          <a:schemeClr val="bg1"/>
        </a:solidFill>
        <a:effectLst/>
      </p:bgPr>
    </p:bg>
    <p:spTree>
      <p:nvGrpSpPr>
        <p:cNvPr id="1" name=""/>
        <p:cNvGrpSpPr/>
        <p:nvPr/>
      </p:nvGrpSpPr>
      <p:grpSpPr>
        <a:xfrm>
          <a:off x="0" y="0"/>
          <a:ext cx="0" cy="0"/>
          <a:chOff x="0" y="0"/>
          <a:chExt cx="0" cy="0"/>
        </a:xfrm>
      </p:grpSpPr>
      <p:sp>
        <p:nvSpPr>
          <p:cNvPr id="112" name="Picture Placeholder 7"/>
          <p:cNvSpPr>
            <a:spLocks noGrp="1"/>
          </p:cNvSpPr>
          <p:nvPr>
            <p:ph type="pic" sz="quarter" idx="53" hasCustomPrompt="1"/>
          </p:nvPr>
        </p:nvSpPr>
        <p:spPr>
          <a:xfrm>
            <a:off x="940849"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1" name="Text Placeholder 3"/>
          <p:cNvSpPr>
            <a:spLocks noGrp="1"/>
          </p:cNvSpPr>
          <p:nvPr>
            <p:ph type="body" sz="half" idx="37"/>
          </p:nvPr>
        </p:nvSpPr>
        <p:spPr>
          <a:xfrm>
            <a:off x="1002825"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2" name="Text Placeholder 3"/>
          <p:cNvSpPr>
            <a:spLocks noGrp="1"/>
          </p:cNvSpPr>
          <p:nvPr>
            <p:ph type="body" sz="half" idx="50"/>
          </p:nvPr>
        </p:nvSpPr>
        <p:spPr>
          <a:xfrm>
            <a:off x="850425"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3" name="Text Placeholder 3"/>
          <p:cNvSpPr>
            <a:spLocks noGrp="1"/>
          </p:cNvSpPr>
          <p:nvPr>
            <p:ph type="body" sz="half" idx="51"/>
          </p:nvPr>
        </p:nvSpPr>
        <p:spPr>
          <a:xfrm>
            <a:off x="1002825" y="4591520"/>
            <a:ext cx="2133600" cy="257040"/>
          </a:xfrm>
          <a:prstGeom prst="rect">
            <a:avLst/>
          </a:prstGeom>
        </p:spPr>
        <p:txBody>
          <a:bodyPr wrap="square" lIns="0" tIns="0" rIns="0" bIns="0" anchor="ctr">
            <a:noAutofit/>
          </a:bodyPr>
          <a:lstStyle>
            <a:lvl1pPr marL="0" indent="0" algn="ctr" rtl="0">
              <a:buNone/>
              <a:defRPr sz="1867" b="1" baseline="0">
                <a:solidFill>
                  <a:schemeClr val="accent1"/>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4" name="Picture Placeholder 7"/>
          <p:cNvSpPr>
            <a:spLocks noGrp="1"/>
          </p:cNvSpPr>
          <p:nvPr>
            <p:ph type="pic" sz="quarter" idx="54" hasCustomPrompt="1"/>
          </p:nvPr>
        </p:nvSpPr>
        <p:spPr>
          <a:xfrm>
            <a:off x="3621697"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5" name="Text Placeholder 3"/>
          <p:cNvSpPr>
            <a:spLocks noGrp="1"/>
          </p:cNvSpPr>
          <p:nvPr>
            <p:ph type="body" sz="half" idx="55"/>
          </p:nvPr>
        </p:nvSpPr>
        <p:spPr>
          <a:xfrm>
            <a:off x="3683673"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6" name="Text Placeholder 3"/>
          <p:cNvSpPr>
            <a:spLocks noGrp="1"/>
          </p:cNvSpPr>
          <p:nvPr>
            <p:ph type="body" sz="half" idx="56"/>
          </p:nvPr>
        </p:nvSpPr>
        <p:spPr>
          <a:xfrm>
            <a:off x="3531273"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37" name="Text Placeholder 3"/>
          <p:cNvSpPr>
            <a:spLocks noGrp="1"/>
          </p:cNvSpPr>
          <p:nvPr>
            <p:ph type="body" sz="half" idx="57"/>
          </p:nvPr>
        </p:nvSpPr>
        <p:spPr>
          <a:xfrm>
            <a:off x="3683673" y="4591520"/>
            <a:ext cx="2133600" cy="257040"/>
          </a:xfrm>
          <a:prstGeom prst="rect">
            <a:avLst/>
          </a:prstGeom>
        </p:spPr>
        <p:txBody>
          <a:bodyPr wrap="square" lIns="0" tIns="0" rIns="0" bIns="0" anchor="ctr">
            <a:noAutofit/>
          </a:bodyPr>
          <a:lstStyle>
            <a:lvl1pPr marL="0" indent="0" algn="ctr" rtl="0">
              <a:buNone/>
              <a:defRPr sz="1867" b="1" baseline="0">
                <a:solidFill>
                  <a:schemeClr val="accent2"/>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38" name="Picture Placeholder 7"/>
          <p:cNvSpPr>
            <a:spLocks noGrp="1"/>
          </p:cNvSpPr>
          <p:nvPr>
            <p:ph type="pic" sz="quarter" idx="58" hasCustomPrompt="1"/>
          </p:nvPr>
        </p:nvSpPr>
        <p:spPr>
          <a:xfrm>
            <a:off x="630254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39" name="Text Placeholder 3"/>
          <p:cNvSpPr>
            <a:spLocks noGrp="1"/>
          </p:cNvSpPr>
          <p:nvPr>
            <p:ph type="body" sz="half" idx="59"/>
          </p:nvPr>
        </p:nvSpPr>
        <p:spPr>
          <a:xfrm>
            <a:off x="636452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0" name="Text Placeholder 3"/>
          <p:cNvSpPr>
            <a:spLocks noGrp="1"/>
          </p:cNvSpPr>
          <p:nvPr>
            <p:ph type="body" sz="half" idx="60"/>
          </p:nvPr>
        </p:nvSpPr>
        <p:spPr>
          <a:xfrm>
            <a:off x="621212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1" name="Text Placeholder 3"/>
          <p:cNvSpPr>
            <a:spLocks noGrp="1"/>
          </p:cNvSpPr>
          <p:nvPr>
            <p:ph type="body" sz="half" idx="61"/>
          </p:nvPr>
        </p:nvSpPr>
        <p:spPr>
          <a:xfrm>
            <a:off x="6364521" y="4591520"/>
            <a:ext cx="2133600" cy="257040"/>
          </a:xfrm>
          <a:prstGeom prst="rect">
            <a:avLst/>
          </a:prstGeom>
        </p:spPr>
        <p:txBody>
          <a:bodyPr wrap="square" lIns="0" tIns="0" rIns="0" bIns="0" anchor="ctr">
            <a:noAutofit/>
          </a:bodyPr>
          <a:lstStyle>
            <a:lvl1pPr marL="0" indent="0" algn="ctr" rtl="0">
              <a:buNone/>
              <a:defRPr sz="1867" b="1" baseline="0">
                <a:solidFill>
                  <a:schemeClr val="accent3"/>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2" name="Picture Placeholder 7"/>
          <p:cNvSpPr>
            <a:spLocks noGrp="1"/>
          </p:cNvSpPr>
          <p:nvPr>
            <p:ph type="pic" sz="quarter" idx="62" hasCustomPrompt="1"/>
          </p:nvPr>
        </p:nvSpPr>
        <p:spPr>
          <a:xfrm>
            <a:off x="8983395" y="2026581"/>
            <a:ext cx="2257552" cy="2257552"/>
          </a:xfrm>
          <a:prstGeom prst="ellipse">
            <a:avLst/>
          </a:prstGeom>
          <a:ln w="76200">
            <a:solidFill>
              <a:schemeClr val="bg1">
                <a:lumMod val="65000"/>
              </a:schemeClr>
            </a:solidFill>
          </a:ln>
          <a:effectLst>
            <a:outerShdw blurRad="50800" dist="38100" dir="5400000" algn="t" rotWithShape="0">
              <a:prstClr val="black">
                <a:alpha val="40000"/>
              </a:prstClr>
            </a:outerShdw>
          </a:effectLst>
        </p:spPr>
        <p:txBody>
          <a:bodyPr wrap="none" tIns="0" bIns="274320" anchor="b"/>
          <a:lstStyle>
            <a:lvl1pPr algn="ctr" rtl="0">
              <a:buNone/>
              <a:defRPr sz="1333" b="1" i="1" baseline="0">
                <a:solidFill>
                  <a:schemeClr val="tx1">
                    <a:lumMod val="50000"/>
                    <a:lumOff val="50000"/>
                  </a:schemeClr>
                </a:solidFill>
              </a:defRPr>
            </a:lvl1pPr>
          </a:lstStyle>
          <a:p>
            <a:r>
              <a:rPr lang="en-US" dirty="0"/>
              <a:t>Click Icon To Add Image</a:t>
            </a:r>
          </a:p>
        </p:txBody>
      </p:sp>
      <p:sp>
        <p:nvSpPr>
          <p:cNvPr id="43" name="Text Placeholder 3"/>
          <p:cNvSpPr>
            <a:spLocks noGrp="1"/>
          </p:cNvSpPr>
          <p:nvPr>
            <p:ph type="body" sz="half" idx="63"/>
          </p:nvPr>
        </p:nvSpPr>
        <p:spPr>
          <a:xfrm>
            <a:off x="9045371" y="4893524"/>
            <a:ext cx="2133600" cy="257040"/>
          </a:xfrm>
          <a:prstGeom prst="rect">
            <a:avLst/>
          </a:prstGeom>
        </p:spPr>
        <p:txBody>
          <a:bodyPr wrap="square" lIns="0" tIns="0" rIns="0" bIns="0" anchor="ctr">
            <a:noAutofit/>
          </a:bodyPr>
          <a:lstStyle>
            <a:lvl1pPr marL="0" indent="0" algn="ctr">
              <a:buNone/>
              <a:defRPr sz="1867" b="1" baseline="0">
                <a:solidFill>
                  <a:schemeClr val="tx1">
                    <a:lumMod val="65000"/>
                    <a:lumOff val="35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
        <p:nvSpPr>
          <p:cNvPr id="44" name="Text Placeholder 3"/>
          <p:cNvSpPr>
            <a:spLocks noGrp="1"/>
          </p:cNvSpPr>
          <p:nvPr>
            <p:ph type="body" sz="half" idx="64"/>
          </p:nvPr>
        </p:nvSpPr>
        <p:spPr>
          <a:xfrm>
            <a:off x="8892971" y="5199369"/>
            <a:ext cx="2438400" cy="1146048"/>
          </a:xfrm>
          <a:prstGeom prst="rect">
            <a:avLst/>
          </a:prstGeom>
        </p:spPr>
        <p:txBody>
          <a:bodyPr wrap="square" lIns="0" tIns="0" rIns="0" bIns="0" anchor="t">
            <a:noAutofit/>
          </a:bodyPr>
          <a:lstStyle>
            <a:lvl1pPr marL="0" indent="0" algn="ctr" rtl="0">
              <a:buNone/>
              <a:defRPr sz="1467" b="0" baseline="0">
                <a:solidFill>
                  <a:schemeClr val="tx1">
                    <a:lumMod val="50000"/>
                    <a:lumOff val="50000"/>
                  </a:schemeClr>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algn="ctr"/>
            <a:endParaRPr lang="en-US" sz="1333" dirty="0">
              <a:solidFill>
                <a:schemeClr val="tx1">
                  <a:lumMod val="50000"/>
                  <a:lumOff val="50000"/>
                </a:schemeClr>
              </a:solidFill>
            </a:endParaRPr>
          </a:p>
        </p:txBody>
      </p:sp>
      <p:sp>
        <p:nvSpPr>
          <p:cNvPr id="45" name="Text Placeholder 3"/>
          <p:cNvSpPr>
            <a:spLocks noGrp="1"/>
          </p:cNvSpPr>
          <p:nvPr>
            <p:ph type="body" sz="half" idx="65"/>
          </p:nvPr>
        </p:nvSpPr>
        <p:spPr>
          <a:xfrm>
            <a:off x="9045371" y="4591520"/>
            <a:ext cx="2133600" cy="257040"/>
          </a:xfrm>
          <a:prstGeom prst="rect">
            <a:avLst/>
          </a:prstGeom>
        </p:spPr>
        <p:txBody>
          <a:bodyPr wrap="square" lIns="0" tIns="0" rIns="0" bIns="0" anchor="ctr">
            <a:noAutofit/>
          </a:bodyPr>
          <a:lstStyle>
            <a:lvl1pPr marL="0" indent="0" algn="ctr" rtl="0">
              <a:buNone/>
              <a:defRPr sz="1867" b="1" baseline="0">
                <a:solidFill>
                  <a:schemeClr val="accent4"/>
                </a:solidFill>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endParaRPr lang="en-US" dirty="0"/>
          </a:p>
        </p:txBody>
      </p:sp>
    </p:spTree>
    <p:extLst>
      <p:ext uri="{BB962C8B-B14F-4D97-AF65-F5344CB8AC3E}">
        <p14:creationId xmlns:p14="http://schemas.microsoft.com/office/powerpoint/2010/main" val="887427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12"/>
                                        </p:tgtEl>
                                        <p:attrNameLst>
                                          <p:attrName>style.visibility</p:attrName>
                                        </p:attrNameLst>
                                      </p:cBhvr>
                                      <p:to>
                                        <p:strVal val="visible"/>
                                      </p:to>
                                    </p:set>
                                    <p:anim calcmode="lin" valueType="num">
                                      <p:cBhvr>
                                        <p:cTn id="7" dur="500" fill="hold"/>
                                        <p:tgtEl>
                                          <p:spTgt spid="112"/>
                                        </p:tgtEl>
                                        <p:attrNameLst>
                                          <p:attrName>ppt_w</p:attrName>
                                        </p:attrNameLst>
                                      </p:cBhvr>
                                      <p:tavLst>
                                        <p:tav tm="0">
                                          <p:val>
                                            <p:fltVal val="0"/>
                                          </p:val>
                                        </p:tav>
                                        <p:tav tm="100000">
                                          <p:val>
                                            <p:strVal val="#ppt_w"/>
                                          </p:val>
                                        </p:tav>
                                      </p:tavLst>
                                    </p:anim>
                                    <p:anim calcmode="lin" valueType="num">
                                      <p:cBhvr>
                                        <p:cTn id="8" dur="500" fill="hold"/>
                                        <p:tgtEl>
                                          <p:spTgt spid="11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10" presetClass="entr" presetSubtype="0" fill="hold" grpId="0" nodeType="afterEffect" nodePh="1">
                                  <p:stCondLst>
                                    <p:cond delay="0"/>
                                  </p:stCondLst>
                                  <p:endCondLst>
                                    <p:cond evt="begin" delay="0">
                                      <p:tn val="10"/>
                                    </p:cond>
                                  </p:endCondLst>
                                  <p:childTnLst>
                                    <p:set>
                                      <p:cBhvr>
                                        <p:cTn id="11" dur="1" fill="hold">
                                          <p:stCondLst>
                                            <p:cond delay="0"/>
                                          </p:stCondLst>
                                        </p:cTn>
                                        <p:tgtEl>
                                          <p:spTgt spid="33">
                                            <p:txEl>
                                              <p:pRg st="0" end="0"/>
                                            </p:txEl>
                                          </p:spTgt>
                                        </p:tgtEl>
                                        <p:attrNameLst>
                                          <p:attrName>style.visibility</p:attrName>
                                        </p:attrNameLst>
                                      </p:cBhvr>
                                      <p:to>
                                        <p:strVal val="visible"/>
                                      </p:to>
                                    </p:set>
                                    <p:animEffect transition="in" filter="fade">
                                      <p:cBhvr>
                                        <p:cTn id="12" dur="500"/>
                                        <p:tgtEl>
                                          <p:spTgt spid="33">
                                            <p:txEl>
                                              <p:pRg st="0" end="0"/>
                                            </p:txEl>
                                          </p:spTgt>
                                        </p:tgtEl>
                                      </p:cBhvr>
                                    </p:animEffect>
                                  </p:childTnLst>
                                </p:cTn>
                              </p:par>
                              <p:par>
                                <p:cTn id="13" presetID="10" presetClass="entr" presetSubtype="0" fill="hold" grpId="0" nodeType="withEffect" nodePh="1">
                                  <p:stCondLst>
                                    <p:cond delay="0"/>
                                  </p:stCondLst>
                                  <p:endCondLst>
                                    <p:cond evt="begin" delay="0">
                                      <p:tn val="13"/>
                                    </p:cond>
                                  </p:endCondLst>
                                  <p:childTnLst>
                                    <p:set>
                                      <p:cBhvr>
                                        <p:cTn id="14" dur="1" fill="hold">
                                          <p:stCondLst>
                                            <p:cond delay="0"/>
                                          </p:stCondLst>
                                        </p:cTn>
                                        <p:tgtEl>
                                          <p:spTgt spid="31">
                                            <p:txEl>
                                              <p:pRg st="0" end="0"/>
                                            </p:txEl>
                                          </p:spTgt>
                                        </p:tgtEl>
                                        <p:attrNameLst>
                                          <p:attrName>style.visibility</p:attrName>
                                        </p:attrNameLst>
                                      </p:cBhvr>
                                      <p:to>
                                        <p:strVal val="visible"/>
                                      </p:to>
                                    </p:set>
                                    <p:animEffect transition="in" filter="fade">
                                      <p:cBhvr>
                                        <p:cTn id="15" dur="500"/>
                                        <p:tgtEl>
                                          <p:spTgt spid="31">
                                            <p:txEl>
                                              <p:pRg st="0" end="0"/>
                                            </p:txEl>
                                          </p:spTgt>
                                        </p:tgtEl>
                                      </p:cBhvr>
                                    </p:animEffect>
                                  </p:childTnLst>
                                </p:cTn>
                              </p:par>
                            </p:childTnLst>
                          </p:cTn>
                        </p:par>
                        <p:par>
                          <p:cTn id="16" fill="hold">
                            <p:stCondLst>
                              <p:cond delay="1000"/>
                            </p:stCondLst>
                            <p:childTnLst>
                              <p:par>
                                <p:cTn id="17" presetID="2" presetClass="entr" presetSubtype="4" accel="50000" decel="50000" fill="hold" grpId="0" nodeType="afterEffect" nodePh="1">
                                  <p:stCondLst>
                                    <p:cond delay="0"/>
                                  </p:stCondLst>
                                  <p:endCondLst>
                                    <p:cond evt="begin" delay="0">
                                      <p:tn val="17"/>
                                    </p:cond>
                                  </p:endCondLst>
                                  <p:childTnLst>
                                    <p:set>
                                      <p:cBhvr>
                                        <p:cTn id="18" dur="1" fill="hold">
                                          <p:stCondLst>
                                            <p:cond delay="0"/>
                                          </p:stCondLst>
                                        </p:cTn>
                                        <p:tgtEl>
                                          <p:spTgt spid="32">
                                            <p:txEl>
                                              <p:pRg st="0" end="0"/>
                                            </p:txEl>
                                          </p:spTgt>
                                        </p:tgtEl>
                                        <p:attrNameLst>
                                          <p:attrName>style.visibility</p:attrName>
                                        </p:attrNameLst>
                                      </p:cBhvr>
                                      <p:to>
                                        <p:strVal val="visible"/>
                                      </p:to>
                                    </p:set>
                                    <p:anim calcmode="lin" valueType="num">
                                      <p:cBhvr additive="base">
                                        <p:cTn id="19" dur="500" fill="hold"/>
                                        <p:tgtEl>
                                          <p:spTgt spid="32">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2">
                                            <p:txEl>
                                              <p:pRg st="0" end="0"/>
                                            </p:txEl>
                                          </p:spTgt>
                                        </p:tgtEl>
                                        <p:attrNameLst>
                                          <p:attrName>ppt_y</p:attrName>
                                        </p:attrNameLst>
                                      </p:cBhvr>
                                      <p:tavLst>
                                        <p:tav tm="0">
                                          <p:val>
                                            <p:strVal val="1+#ppt_h/2"/>
                                          </p:val>
                                        </p:tav>
                                        <p:tav tm="100000">
                                          <p:val>
                                            <p:strVal val="#ppt_y"/>
                                          </p:val>
                                        </p:tav>
                                      </p:tavLst>
                                    </p:anim>
                                  </p:childTnLst>
                                </p:cTn>
                              </p:par>
                            </p:childTnLst>
                          </p:cTn>
                        </p:par>
                        <p:par>
                          <p:cTn id="21" fill="hold">
                            <p:stCondLst>
                              <p:cond delay="1500"/>
                            </p:stCondLst>
                            <p:childTnLst>
                              <p:par>
                                <p:cTn id="22" presetID="23" presetClass="entr" presetSubtype="16" fill="hold" grpId="0" nodeType="afterEffect">
                                  <p:stCondLst>
                                    <p:cond delay="0"/>
                                  </p:stCondLst>
                                  <p:childTnLst>
                                    <p:set>
                                      <p:cBhvr>
                                        <p:cTn id="23" dur="1" fill="hold">
                                          <p:stCondLst>
                                            <p:cond delay="0"/>
                                          </p:stCondLst>
                                        </p:cTn>
                                        <p:tgtEl>
                                          <p:spTgt spid="34"/>
                                        </p:tgtEl>
                                        <p:attrNameLst>
                                          <p:attrName>style.visibility</p:attrName>
                                        </p:attrNameLst>
                                      </p:cBhvr>
                                      <p:to>
                                        <p:strVal val="visible"/>
                                      </p:to>
                                    </p:set>
                                    <p:anim calcmode="lin" valueType="num">
                                      <p:cBhvr>
                                        <p:cTn id="24" dur="500" fill="hold"/>
                                        <p:tgtEl>
                                          <p:spTgt spid="34"/>
                                        </p:tgtEl>
                                        <p:attrNameLst>
                                          <p:attrName>ppt_w</p:attrName>
                                        </p:attrNameLst>
                                      </p:cBhvr>
                                      <p:tavLst>
                                        <p:tav tm="0">
                                          <p:val>
                                            <p:fltVal val="0"/>
                                          </p:val>
                                        </p:tav>
                                        <p:tav tm="100000">
                                          <p:val>
                                            <p:strVal val="#ppt_w"/>
                                          </p:val>
                                        </p:tav>
                                      </p:tavLst>
                                    </p:anim>
                                    <p:anim calcmode="lin" valueType="num">
                                      <p:cBhvr>
                                        <p:cTn id="25" dur="500" fill="hold"/>
                                        <p:tgtEl>
                                          <p:spTgt spid="34"/>
                                        </p:tgtEl>
                                        <p:attrNameLst>
                                          <p:attrName>ppt_h</p:attrName>
                                        </p:attrNameLst>
                                      </p:cBhvr>
                                      <p:tavLst>
                                        <p:tav tm="0">
                                          <p:val>
                                            <p:fltVal val="0"/>
                                          </p:val>
                                        </p:tav>
                                        <p:tav tm="100000">
                                          <p:val>
                                            <p:strVal val="#ppt_h"/>
                                          </p:val>
                                        </p:tav>
                                      </p:tavLst>
                                    </p:anim>
                                  </p:childTnLst>
                                </p:cTn>
                              </p:par>
                            </p:childTnLst>
                          </p:cTn>
                        </p:par>
                        <p:par>
                          <p:cTn id="26" fill="hold">
                            <p:stCondLst>
                              <p:cond delay="2000"/>
                            </p:stCondLst>
                            <p:childTnLst>
                              <p:par>
                                <p:cTn id="27" presetID="10" presetClass="entr" presetSubtype="0" fill="hold" grpId="0" nodeType="afterEffect" nodePh="1">
                                  <p:stCondLst>
                                    <p:cond delay="0"/>
                                  </p:stCondLst>
                                  <p:endCondLst>
                                    <p:cond evt="begin" delay="0">
                                      <p:tn val="27"/>
                                    </p:cond>
                                  </p:endCondLst>
                                  <p:childTnLst>
                                    <p:set>
                                      <p:cBhvr>
                                        <p:cTn id="28" dur="1" fill="hold">
                                          <p:stCondLst>
                                            <p:cond delay="0"/>
                                          </p:stCondLst>
                                        </p:cTn>
                                        <p:tgtEl>
                                          <p:spTgt spid="37">
                                            <p:txEl>
                                              <p:pRg st="0" end="0"/>
                                            </p:txEl>
                                          </p:spTgt>
                                        </p:tgtEl>
                                        <p:attrNameLst>
                                          <p:attrName>style.visibility</p:attrName>
                                        </p:attrNameLst>
                                      </p:cBhvr>
                                      <p:to>
                                        <p:strVal val="visible"/>
                                      </p:to>
                                    </p:set>
                                    <p:animEffect transition="in" filter="fade">
                                      <p:cBhvr>
                                        <p:cTn id="29" dur="500"/>
                                        <p:tgtEl>
                                          <p:spTgt spid="37">
                                            <p:txEl>
                                              <p:pRg st="0" end="0"/>
                                            </p:txEl>
                                          </p:spTgt>
                                        </p:tgtEl>
                                      </p:cBhvr>
                                    </p:animEffect>
                                  </p:childTnLst>
                                </p:cTn>
                              </p:par>
                              <p:par>
                                <p:cTn id="30" presetID="10" presetClass="entr" presetSubtype="0" fill="hold" grpId="0" nodeType="withEffect" nodePh="1">
                                  <p:stCondLst>
                                    <p:cond delay="0"/>
                                  </p:stCondLst>
                                  <p:endCondLst>
                                    <p:cond evt="begin" delay="0">
                                      <p:tn val="30"/>
                                    </p:cond>
                                  </p:endCondLst>
                                  <p:childTnLst>
                                    <p:set>
                                      <p:cBhvr>
                                        <p:cTn id="31" dur="1" fill="hold">
                                          <p:stCondLst>
                                            <p:cond delay="0"/>
                                          </p:stCondLst>
                                        </p:cTn>
                                        <p:tgtEl>
                                          <p:spTgt spid="35">
                                            <p:txEl>
                                              <p:pRg st="0" end="0"/>
                                            </p:txEl>
                                          </p:spTgt>
                                        </p:tgtEl>
                                        <p:attrNameLst>
                                          <p:attrName>style.visibility</p:attrName>
                                        </p:attrNameLst>
                                      </p:cBhvr>
                                      <p:to>
                                        <p:strVal val="visible"/>
                                      </p:to>
                                    </p:set>
                                    <p:animEffect transition="in" filter="fade">
                                      <p:cBhvr>
                                        <p:cTn id="32" dur="500"/>
                                        <p:tgtEl>
                                          <p:spTgt spid="35">
                                            <p:txEl>
                                              <p:pRg st="0" end="0"/>
                                            </p:txEl>
                                          </p:spTgt>
                                        </p:tgtEl>
                                      </p:cBhvr>
                                    </p:animEffect>
                                  </p:childTnLst>
                                </p:cTn>
                              </p:par>
                            </p:childTnLst>
                          </p:cTn>
                        </p:par>
                        <p:par>
                          <p:cTn id="33" fill="hold">
                            <p:stCondLst>
                              <p:cond delay="2500"/>
                            </p:stCondLst>
                            <p:childTnLst>
                              <p:par>
                                <p:cTn id="34" presetID="2" presetClass="entr" presetSubtype="4" accel="50000" decel="50000" fill="hold" grpId="0" nodeType="afterEffect" nodePh="1">
                                  <p:stCondLst>
                                    <p:cond delay="0"/>
                                  </p:stCondLst>
                                  <p:endCondLst>
                                    <p:cond evt="begin" delay="0">
                                      <p:tn val="34"/>
                                    </p:cond>
                                  </p:endCondLst>
                                  <p:childTnLst>
                                    <p:set>
                                      <p:cBhvr>
                                        <p:cTn id="35" dur="1" fill="hold">
                                          <p:stCondLst>
                                            <p:cond delay="0"/>
                                          </p:stCondLst>
                                        </p:cTn>
                                        <p:tgtEl>
                                          <p:spTgt spid="36">
                                            <p:txEl>
                                              <p:pRg st="0" end="0"/>
                                            </p:txEl>
                                          </p:spTgt>
                                        </p:tgtEl>
                                        <p:attrNameLst>
                                          <p:attrName>style.visibility</p:attrName>
                                        </p:attrNameLst>
                                      </p:cBhvr>
                                      <p:to>
                                        <p:strVal val="visible"/>
                                      </p:to>
                                    </p:set>
                                    <p:anim calcmode="lin" valueType="num">
                                      <p:cBhvr additive="base">
                                        <p:cTn id="36" dur="500" fill="hold"/>
                                        <p:tgtEl>
                                          <p:spTgt spid="36">
                                            <p:txEl>
                                              <p:pRg st="0" end="0"/>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36">
                                            <p:txEl>
                                              <p:pRg st="0" end="0"/>
                                            </p:txEl>
                                          </p:spTgt>
                                        </p:tgtEl>
                                        <p:attrNameLst>
                                          <p:attrName>ppt_y</p:attrName>
                                        </p:attrNameLst>
                                      </p:cBhvr>
                                      <p:tavLst>
                                        <p:tav tm="0">
                                          <p:val>
                                            <p:strVal val="1+#ppt_h/2"/>
                                          </p:val>
                                        </p:tav>
                                        <p:tav tm="100000">
                                          <p:val>
                                            <p:strVal val="#ppt_y"/>
                                          </p:val>
                                        </p:tav>
                                      </p:tavLst>
                                    </p:anim>
                                  </p:childTnLst>
                                </p:cTn>
                              </p:par>
                            </p:childTnLst>
                          </p:cTn>
                        </p:par>
                        <p:par>
                          <p:cTn id="38" fill="hold">
                            <p:stCondLst>
                              <p:cond delay="3000"/>
                            </p:stCondLst>
                            <p:childTnLst>
                              <p:par>
                                <p:cTn id="39" presetID="23" presetClass="entr" presetSubtype="16" fill="hold" grpId="0" nodeType="afterEffect">
                                  <p:stCondLst>
                                    <p:cond delay="0"/>
                                  </p:stCondLst>
                                  <p:childTnLst>
                                    <p:set>
                                      <p:cBhvr>
                                        <p:cTn id="40" dur="1" fill="hold">
                                          <p:stCondLst>
                                            <p:cond delay="0"/>
                                          </p:stCondLst>
                                        </p:cTn>
                                        <p:tgtEl>
                                          <p:spTgt spid="38"/>
                                        </p:tgtEl>
                                        <p:attrNameLst>
                                          <p:attrName>style.visibility</p:attrName>
                                        </p:attrNameLst>
                                      </p:cBhvr>
                                      <p:to>
                                        <p:strVal val="visible"/>
                                      </p:to>
                                    </p:set>
                                    <p:anim calcmode="lin" valueType="num">
                                      <p:cBhvr>
                                        <p:cTn id="41" dur="500" fill="hold"/>
                                        <p:tgtEl>
                                          <p:spTgt spid="38"/>
                                        </p:tgtEl>
                                        <p:attrNameLst>
                                          <p:attrName>ppt_w</p:attrName>
                                        </p:attrNameLst>
                                      </p:cBhvr>
                                      <p:tavLst>
                                        <p:tav tm="0">
                                          <p:val>
                                            <p:fltVal val="0"/>
                                          </p:val>
                                        </p:tav>
                                        <p:tav tm="100000">
                                          <p:val>
                                            <p:strVal val="#ppt_w"/>
                                          </p:val>
                                        </p:tav>
                                      </p:tavLst>
                                    </p:anim>
                                    <p:anim calcmode="lin" valueType="num">
                                      <p:cBhvr>
                                        <p:cTn id="42" dur="500" fill="hold"/>
                                        <p:tgtEl>
                                          <p:spTgt spid="38"/>
                                        </p:tgtEl>
                                        <p:attrNameLst>
                                          <p:attrName>ppt_h</p:attrName>
                                        </p:attrNameLst>
                                      </p:cBhvr>
                                      <p:tavLst>
                                        <p:tav tm="0">
                                          <p:val>
                                            <p:fltVal val="0"/>
                                          </p:val>
                                        </p:tav>
                                        <p:tav tm="100000">
                                          <p:val>
                                            <p:strVal val="#ppt_h"/>
                                          </p:val>
                                        </p:tav>
                                      </p:tavLst>
                                    </p:anim>
                                  </p:childTnLst>
                                </p:cTn>
                              </p:par>
                            </p:childTnLst>
                          </p:cTn>
                        </p:par>
                        <p:par>
                          <p:cTn id="43" fill="hold">
                            <p:stCondLst>
                              <p:cond delay="3500"/>
                            </p:stCondLst>
                            <p:childTnLst>
                              <p:par>
                                <p:cTn id="44" presetID="10" presetClass="entr" presetSubtype="0" fill="hold" grpId="0" nodeType="afterEffect" nodePh="1">
                                  <p:stCondLst>
                                    <p:cond delay="0"/>
                                  </p:stCondLst>
                                  <p:endCondLst>
                                    <p:cond evt="begin" delay="0">
                                      <p:tn val="44"/>
                                    </p:cond>
                                  </p:endCondLst>
                                  <p:childTnLst>
                                    <p:set>
                                      <p:cBhvr>
                                        <p:cTn id="45" dur="1" fill="hold">
                                          <p:stCondLst>
                                            <p:cond delay="0"/>
                                          </p:stCondLst>
                                        </p:cTn>
                                        <p:tgtEl>
                                          <p:spTgt spid="41">
                                            <p:txEl>
                                              <p:pRg st="0" end="0"/>
                                            </p:txEl>
                                          </p:spTgt>
                                        </p:tgtEl>
                                        <p:attrNameLst>
                                          <p:attrName>style.visibility</p:attrName>
                                        </p:attrNameLst>
                                      </p:cBhvr>
                                      <p:to>
                                        <p:strVal val="visible"/>
                                      </p:to>
                                    </p:set>
                                    <p:animEffect transition="in" filter="fade">
                                      <p:cBhvr>
                                        <p:cTn id="46" dur="500"/>
                                        <p:tgtEl>
                                          <p:spTgt spid="41">
                                            <p:txEl>
                                              <p:pRg st="0" end="0"/>
                                            </p:txEl>
                                          </p:spTgt>
                                        </p:tgtEl>
                                      </p:cBhvr>
                                    </p:animEffect>
                                  </p:childTnLst>
                                </p:cTn>
                              </p:par>
                              <p:par>
                                <p:cTn id="47" presetID="10" presetClass="entr" presetSubtype="0" fill="hold" grpId="0" nodeType="withEffect" nodePh="1">
                                  <p:stCondLst>
                                    <p:cond delay="0"/>
                                  </p:stCondLst>
                                  <p:endCondLst>
                                    <p:cond evt="begin" delay="0">
                                      <p:tn val="47"/>
                                    </p:cond>
                                  </p:endCondLst>
                                  <p:childTnLst>
                                    <p:set>
                                      <p:cBhvr>
                                        <p:cTn id="48" dur="1" fill="hold">
                                          <p:stCondLst>
                                            <p:cond delay="0"/>
                                          </p:stCondLst>
                                        </p:cTn>
                                        <p:tgtEl>
                                          <p:spTgt spid="39">
                                            <p:txEl>
                                              <p:pRg st="0" end="0"/>
                                            </p:txEl>
                                          </p:spTgt>
                                        </p:tgtEl>
                                        <p:attrNameLst>
                                          <p:attrName>style.visibility</p:attrName>
                                        </p:attrNameLst>
                                      </p:cBhvr>
                                      <p:to>
                                        <p:strVal val="visible"/>
                                      </p:to>
                                    </p:set>
                                    <p:animEffect transition="in" filter="fade">
                                      <p:cBhvr>
                                        <p:cTn id="49" dur="500"/>
                                        <p:tgtEl>
                                          <p:spTgt spid="39">
                                            <p:txEl>
                                              <p:pRg st="0" end="0"/>
                                            </p:txEl>
                                          </p:spTgt>
                                        </p:tgtEl>
                                      </p:cBhvr>
                                    </p:animEffect>
                                  </p:childTnLst>
                                </p:cTn>
                              </p:par>
                            </p:childTnLst>
                          </p:cTn>
                        </p:par>
                        <p:par>
                          <p:cTn id="50" fill="hold">
                            <p:stCondLst>
                              <p:cond delay="4000"/>
                            </p:stCondLst>
                            <p:childTnLst>
                              <p:par>
                                <p:cTn id="51" presetID="2" presetClass="entr" presetSubtype="4" accel="50000" decel="50000" fill="hold" grpId="0" nodeType="afterEffect" nodePh="1">
                                  <p:stCondLst>
                                    <p:cond delay="0"/>
                                  </p:stCondLst>
                                  <p:endCondLst>
                                    <p:cond evt="begin" delay="0">
                                      <p:tn val="51"/>
                                    </p:cond>
                                  </p:endCondLst>
                                  <p:childTnLst>
                                    <p:set>
                                      <p:cBhvr>
                                        <p:cTn id="52" dur="1" fill="hold">
                                          <p:stCondLst>
                                            <p:cond delay="0"/>
                                          </p:stCondLst>
                                        </p:cTn>
                                        <p:tgtEl>
                                          <p:spTgt spid="40">
                                            <p:txEl>
                                              <p:pRg st="0" end="0"/>
                                            </p:txEl>
                                          </p:spTgt>
                                        </p:tgtEl>
                                        <p:attrNameLst>
                                          <p:attrName>style.visibility</p:attrName>
                                        </p:attrNameLst>
                                      </p:cBhvr>
                                      <p:to>
                                        <p:strVal val="visible"/>
                                      </p:to>
                                    </p:set>
                                    <p:anim calcmode="lin" valueType="num">
                                      <p:cBhvr additive="base">
                                        <p:cTn id="53" dur="500" fill="hold"/>
                                        <p:tgtEl>
                                          <p:spTgt spid="40">
                                            <p:txEl>
                                              <p:pRg st="0" end="0"/>
                                            </p:txEl>
                                          </p:spTgt>
                                        </p:tgtEl>
                                        <p:attrNameLst>
                                          <p:attrName>ppt_x</p:attrName>
                                        </p:attrNameLst>
                                      </p:cBhvr>
                                      <p:tavLst>
                                        <p:tav tm="0">
                                          <p:val>
                                            <p:strVal val="#ppt_x"/>
                                          </p:val>
                                        </p:tav>
                                        <p:tav tm="100000">
                                          <p:val>
                                            <p:strVal val="#ppt_x"/>
                                          </p:val>
                                        </p:tav>
                                      </p:tavLst>
                                    </p:anim>
                                    <p:anim calcmode="lin" valueType="num">
                                      <p:cBhvr additive="base">
                                        <p:cTn id="54" dur="500" fill="hold"/>
                                        <p:tgtEl>
                                          <p:spTgt spid="40">
                                            <p:txEl>
                                              <p:pRg st="0" end="0"/>
                                            </p:txEl>
                                          </p:spTgt>
                                        </p:tgtEl>
                                        <p:attrNameLst>
                                          <p:attrName>ppt_y</p:attrName>
                                        </p:attrNameLst>
                                      </p:cBhvr>
                                      <p:tavLst>
                                        <p:tav tm="0">
                                          <p:val>
                                            <p:strVal val="1+#ppt_h/2"/>
                                          </p:val>
                                        </p:tav>
                                        <p:tav tm="100000">
                                          <p:val>
                                            <p:strVal val="#ppt_y"/>
                                          </p:val>
                                        </p:tav>
                                      </p:tavLst>
                                    </p:anim>
                                  </p:childTnLst>
                                </p:cTn>
                              </p:par>
                            </p:childTnLst>
                          </p:cTn>
                        </p:par>
                        <p:par>
                          <p:cTn id="55" fill="hold">
                            <p:stCondLst>
                              <p:cond delay="4500"/>
                            </p:stCondLst>
                            <p:childTnLst>
                              <p:par>
                                <p:cTn id="56" presetID="23" presetClass="entr" presetSubtype="16" fill="hold" grpId="0" nodeType="afterEffect">
                                  <p:stCondLst>
                                    <p:cond delay="0"/>
                                  </p:stCondLst>
                                  <p:childTnLst>
                                    <p:set>
                                      <p:cBhvr>
                                        <p:cTn id="57" dur="1" fill="hold">
                                          <p:stCondLst>
                                            <p:cond delay="0"/>
                                          </p:stCondLst>
                                        </p:cTn>
                                        <p:tgtEl>
                                          <p:spTgt spid="42"/>
                                        </p:tgtEl>
                                        <p:attrNameLst>
                                          <p:attrName>style.visibility</p:attrName>
                                        </p:attrNameLst>
                                      </p:cBhvr>
                                      <p:to>
                                        <p:strVal val="visible"/>
                                      </p:to>
                                    </p:set>
                                    <p:anim calcmode="lin" valueType="num">
                                      <p:cBhvr>
                                        <p:cTn id="58" dur="500" fill="hold"/>
                                        <p:tgtEl>
                                          <p:spTgt spid="42"/>
                                        </p:tgtEl>
                                        <p:attrNameLst>
                                          <p:attrName>ppt_w</p:attrName>
                                        </p:attrNameLst>
                                      </p:cBhvr>
                                      <p:tavLst>
                                        <p:tav tm="0">
                                          <p:val>
                                            <p:fltVal val="0"/>
                                          </p:val>
                                        </p:tav>
                                        <p:tav tm="100000">
                                          <p:val>
                                            <p:strVal val="#ppt_w"/>
                                          </p:val>
                                        </p:tav>
                                      </p:tavLst>
                                    </p:anim>
                                    <p:anim calcmode="lin" valueType="num">
                                      <p:cBhvr>
                                        <p:cTn id="59" dur="500" fill="hold"/>
                                        <p:tgtEl>
                                          <p:spTgt spid="42"/>
                                        </p:tgtEl>
                                        <p:attrNameLst>
                                          <p:attrName>ppt_h</p:attrName>
                                        </p:attrNameLst>
                                      </p:cBhvr>
                                      <p:tavLst>
                                        <p:tav tm="0">
                                          <p:val>
                                            <p:fltVal val="0"/>
                                          </p:val>
                                        </p:tav>
                                        <p:tav tm="100000">
                                          <p:val>
                                            <p:strVal val="#ppt_h"/>
                                          </p:val>
                                        </p:tav>
                                      </p:tavLst>
                                    </p:anim>
                                  </p:childTnLst>
                                </p:cTn>
                              </p:par>
                            </p:childTnLst>
                          </p:cTn>
                        </p:par>
                        <p:par>
                          <p:cTn id="60" fill="hold">
                            <p:stCondLst>
                              <p:cond delay="5000"/>
                            </p:stCondLst>
                            <p:childTnLst>
                              <p:par>
                                <p:cTn id="61" presetID="10" presetClass="entr" presetSubtype="0" fill="hold" grpId="0" nodeType="afterEffect" nodePh="1">
                                  <p:stCondLst>
                                    <p:cond delay="0"/>
                                  </p:stCondLst>
                                  <p:endCondLst>
                                    <p:cond evt="begin" delay="0">
                                      <p:tn val="61"/>
                                    </p:cond>
                                  </p:endCondLst>
                                  <p:childTnLst>
                                    <p:set>
                                      <p:cBhvr>
                                        <p:cTn id="62" dur="1" fill="hold">
                                          <p:stCondLst>
                                            <p:cond delay="0"/>
                                          </p:stCondLst>
                                        </p:cTn>
                                        <p:tgtEl>
                                          <p:spTgt spid="45">
                                            <p:txEl>
                                              <p:pRg st="0" end="0"/>
                                            </p:txEl>
                                          </p:spTgt>
                                        </p:tgtEl>
                                        <p:attrNameLst>
                                          <p:attrName>style.visibility</p:attrName>
                                        </p:attrNameLst>
                                      </p:cBhvr>
                                      <p:to>
                                        <p:strVal val="visible"/>
                                      </p:to>
                                    </p:set>
                                    <p:animEffect transition="in" filter="fade">
                                      <p:cBhvr>
                                        <p:cTn id="63" dur="500"/>
                                        <p:tgtEl>
                                          <p:spTgt spid="45">
                                            <p:txEl>
                                              <p:pRg st="0" end="0"/>
                                            </p:txEl>
                                          </p:spTgt>
                                        </p:tgtEl>
                                      </p:cBhvr>
                                    </p:animEffect>
                                  </p:childTnLst>
                                </p:cTn>
                              </p:par>
                              <p:par>
                                <p:cTn id="64" presetID="10" presetClass="entr" presetSubtype="0" fill="hold" grpId="0" nodeType="withEffect" nodePh="1">
                                  <p:stCondLst>
                                    <p:cond delay="0"/>
                                  </p:stCondLst>
                                  <p:endCondLst>
                                    <p:cond evt="begin" delay="0">
                                      <p:tn val="64"/>
                                    </p:cond>
                                  </p:endCondLst>
                                  <p:childTnLst>
                                    <p:set>
                                      <p:cBhvr>
                                        <p:cTn id="65" dur="1" fill="hold">
                                          <p:stCondLst>
                                            <p:cond delay="0"/>
                                          </p:stCondLst>
                                        </p:cTn>
                                        <p:tgtEl>
                                          <p:spTgt spid="43">
                                            <p:txEl>
                                              <p:pRg st="0" end="0"/>
                                            </p:txEl>
                                          </p:spTgt>
                                        </p:tgtEl>
                                        <p:attrNameLst>
                                          <p:attrName>style.visibility</p:attrName>
                                        </p:attrNameLst>
                                      </p:cBhvr>
                                      <p:to>
                                        <p:strVal val="visible"/>
                                      </p:to>
                                    </p:set>
                                    <p:animEffect transition="in" filter="fade">
                                      <p:cBhvr>
                                        <p:cTn id="66" dur="500"/>
                                        <p:tgtEl>
                                          <p:spTgt spid="43">
                                            <p:txEl>
                                              <p:pRg st="0" end="0"/>
                                            </p:txEl>
                                          </p:spTgt>
                                        </p:tgtEl>
                                      </p:cBhvr>
                                    </p:animEffect>
                                  </p:childTnLst>
                                </p:cTn>
                              </p:par>
                            </p:childTnLst>
                          </p:cTn>
                        </p:par>
                        <p:par>
                          <p:cTn id="67" fill="hold">
                            <p:stCondLst>
                              <p:cond delay="5500"/>
                            </p:stCondLst>
                            <p:childTnLst>
                              <p:par>
                                <p:cTn id="68" presetID="2" presetClass="entr" presetSubtype="4" accel="50000" decel="50000" fill="hold" grpId="0" nodeType="afterEffect" nodePh="1">
                                  <p:stCondLst>
                                    <p:cond delay="0"/>
                                  </p:stCondLst>
                                  <p:endCondLst>
                                    <p:cond evt="begin" delay="0">
                                      <p:tn val="68"/>
                                    </p:cond>
                                  </p:endCondLst>
                                  <p:childTnLst>
                                    <p:set>
                                      <p:cBhvr>
                                        <p:cTn id="69" dur="1" fill="hold">
                                          <p:stCondLst>
                                            <p:cond delay="0"/>
                                          </p:stCondLst>
                                        </p:cTn>
                                        <p:tgtEl>
                                          <p:spTgt spid="44">
                                            <p:txEl>
                                              <p:pRg st="0" end="0"/>
                                            </p:txEl>
                                          </p:spTgt>
                                        </p:tgtEl>
                                        <p:attrNameLst>
                                          <p:attrName>style.visibility</p:attrName>
                                        </p:attrNameLst>
                                      </p:cBhvr>
                                      <p:to>
                                        <p:strVal val="visible"/>
                                      </p:to>
                                    </p:set>
                                    <p:anim calcmode="lin" valueType="num">
                                      <p:cBhvr additive="base">
                                        <p:cTn id="70" dur="500" fill="hold"/>
                                        <p:tgtEl>
                                          <p:spTgt spid="44">
                                            <p:txEl>
                                              <p:pRg st="0" end="0"/>
                                            </p:txEl>
                                          </p:spTgt>
                                        </p:tgtEl>
                                        <p:attrNameLst>
                                          <p:attrName>ppt_x</p:attrName>
                                        </p:attrNameLst>
                                      </p:cBhvr>
                                      <p:tavLst>
                                        <p:tav tm="0">
                                          <p:val>
                                            <p:strVal val="#ppt_x"/>
                                          </p:val>
                                        </p:tav>
                                        <p:tav tm="100000">
                                          <p:val>
                                            <p:strVal val="#ppt_x"/>
                                          </p:val>
                                        </p:tav>
                                      </p:tavLst>
                                    </p:anim>
                                    <p:anim calcmode="lin" valueType="num">
                                      <p:cBhvr additive="base">
                                        <p:cTn id="71" dur="500" fill="hold"/>
                                        <p:tgtEl>
                                          <p:spTgt spid="4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 grpId="0" animBg="1"/>
      <p:bldP spid="31"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1"/>
                        </p:tgtEl>
                        <p:attrNameLst>
                          <p:attrName>style.visibility</p:attrName>
                        </p:attrNameLst>
                      </p:cBhvr>
                      <p:to>
                        <p:strVal val="visible"/>
                      </p:to>
                    </p:set>
                    <p:animEffect transition="in" filter="fade">
                      <p:cBhvr>
                        <p:cTn dur="500"/>
                        <p:tgtEl>
                          <p:spTgt spid="31"/>
                        </p:tgtEl>
                      </p:cBhvr>
                    </p:animEffect>
                  </p:childTnLst>
                </p:cTn>
              </p:par>
            </p:tnLst>
          </p:tmpl>
        </p:tmplLst>
      </p:bldP>
      <p:bldP spid="32"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2"/>
                        </p:tgtEl>
                        <p:attrNameLst>
                          <p:attrName>style.visibility</p:attrName>
                        </p:attrNameLst>
                      </p:cBhvr>
                      <p:to>
                        <p:strVal val="visible"/>
                      </p:to>
                    </p:set>
                    <p:anim calcmode="lin" valueType="num">
                      <p:cBhvr additive="base">
                        <p:cTn dur="500" fill="hold"/>
                        <p:tgtEl>
                          <p:spTgt spid="32"/>
                        </p:tgtEl>
                        <p:attrNameLst>
                          <p:attrName>ppt_x</p:attrName>
                        </p:attrNameLst>
                      </p:cBhvr>
                      <p:tavLst>
                        <p:tav tm="0">
                          <p:val>
                            <p:strVal val="#ppt_x"/>
                          </p:val>
                        </p:tav>
                        <p:tav tm="100000">
                          <p:val>
                            <p:strVal val="#ppt_x"/>
                          </p:val>
                        </p:tav>
                      </p:tavLst>
                    </p:anim>
                    <p:anim calcmode="lin" valueType="num">
                      <p:cBhvr additive="base">
                        <p:cTn dur="500" fill="hold"/>
                        <p:tgtEl>
                          <p:spTgt spid="32"/>
                        </p:tgtEl>
                        <p:attrNameLst>
                          <p:attrName>ppt_y</p:attrName>
                        </p:attrNameLst>
                      </p:cBhvr>
                      <p:tavLst>
                        <p:tav tm="0">
                          <p:val>
                            <p:strVal val="1+#ppt_h/2"/>
                          </p:val>
                        </p:tav>
                        <p:tav tm="100000">
                          <p:val>
                            <p:strVal val="#ppt_y"/>
                          </p:val>
                        </p:tav>
                      </p:tavLst>
                    </p:anim>
                  </p:childTnLst>
                </p:cTn>
              </p:par>
            </p:tnLst>
          </p:tmpl>
        </p:tmplLst>
      </p:bldP>
      <p:bldP spid="33"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3"/>
                        </p:tgtEl>
                        <p:attrNameLst>
                          <p:attrName>style.visibility</p:attrName>
                        </p:attrNameLst>
                      </p:cBhvr>
                      <p:to>
                        <p:strVal val="visible"/>
                      </p:to>
                    </p:set>
                    <p:animEffect transition="in" filter="fade">
                      <p:cBhvr>
                        <p:cTn dur="500"/>
                        <p:tgtEl>
                          <p:spTgt spid="33"/>
                        </p:tgtEl>
                      </p:cBhvr>
                    </p:animEffect>
                  </p:childTnLst>
                </p:cTn>
              </p:par>
            </p:tnLst>
          </p:tmpl>
        </p:tmplLst>
      </p:bldP>
      <p:bldP spid="34" grpId="0" animBg="1"/>
      <p:bldP spid="35"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5"/>
                        </p:tgtEl>
                        <p:attrNameLst>
                          <p:attrName>style.visibility</p:attrName>
                        </p:attrNameLst>
                      </p:cBhvr>
                      <p:to>
                        <p:strVal val="visible"/>
                      </p:to>
                    </p:set>
                    <p:animEffect transition="in" filter="fade">
                      <p:cBhvr>
                        <p:cTn dur="500"/>
                        <p:tgtEl>
                          <p:spTgt spid="35"/>
                        </p:tgtEl>
                      </p:cBhvr>
                    </p:animEffect>
                  </p:childTnLst>
                </p:cTn>
              </p:par>
            </p:tnLst>
          </p:tmpl>
        </p:tmplLst>
      </p:bldP>
      <p:bldP spid="36"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36"/>
                        </p:tgtEl>
                        <p:attrNameLst>
                          <p:attrName>style.visibility</p:attrName>
                        </p:attrNameLst>
                      </p:cBhvr>
                      <p:to>
                        <p:strVal val="visible"/>
                      </p:to>
                    </p:set>
                    <p:anim calcmode="lin" valueType="num">
                      <p:cBhvr additive="base">
                        <p:cTn dur="500" fill="hold"/>
                        <p:tgtEl>
                          <p:spTgt spid="36"/>
                        </p:tgtEl>
                        <p:attrNameLst>
                          <p:attrName>ppt_x</p:attrName>
                        </p:attrNameLst>
                      </p:cBhvr>
                      <p:tavLst>
                        <p:tav tm="0">
                          <p:val>
                            <p:strVal val="#ppt_x"/>
                          </p:val>
                        </p:tav>
                        <p:tav tm="100000">
                          <p:val>
                            <p:strVal val="#ppt_x"/>
                          </p:val>
                        </p:tav>
                      </p:tavLst>
                    </p:anim>
                    <p:anim calcmode="lin" valueType="num">
                      <p:cBhvr additive="base">
                        <p:cTn dur="500" fill="hold"/>
                        <p:tgtEl>
                          <p:spTgt spid="36"/>
                        </p:tgtEl>
                        <p:attrNameLst>
                          <p:attrName>ppt_y</p:attrName>
                        </p:attrNameLst>
                      </p:cBhvr>
                      <p:tavLst>
                        <p:tav tm="0">
                          <p:val>
                            <p:strVal val="1+#ppt_h/2"/>
                          </p:val>
                        </p:tav>
                        <p:tav tm="100000">
                          <p:val>
                            <p:strVal val="#ppt_y"/>
                          </p:val>
                        </p:tav>
                      </p:tavLst>
                    </p:anim>
                  </p:childTnLst>
                </p:cTn>
              </p:par>
            </p:tnLst>
          </p:tmpl>
        </p:tmplLst>
      </p:bldP>
      <p:bldP spid="37"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37"/>
                        </p:tgtEl>
                        <p:attrNameLst>
                          <p:attrName>style.visibility</p:attrName>
                        </p:attrNameLst>
                      </p:cBhvr>
                      <p:to>
                        <p:strVal val="visible"/>
                      </p:to>
                    </p:set>
                    <p:animEffect transition="in" filter="fade">
                      <p:cBhvr>
                        <p:cTn dur="500"/>
                        <p:tgtEl>
                          <p:spTgt spid="37"/>
                        </p:tgtEl>
                      </p:cBhvr>
                    </p:animEffect>
                  </p:childTnLst>
                </p:cTn>
              </p:par>
            </p:tnLst>
          </p:tmpl>
        </p:tmplLst>
      </p:bldP>
      <p:bldP spid="38" grpId="0" animBg="1"/>
      <p:bldP spid="39"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39"/>
                        </p:tgtEl>
                        <p:attrNameLst>
                          <p:attrName>style.visibility</p:attrName>
                        </p:attrNameLst>
                      </p:cBhvr>
                      <p:to>
                        <p:strVal val="visible"/>
                      </p:to>
                    </p:set>
                    <p:animEffect transition="in" filter="fade">
                      <p:cBhvr>
                        <p:cTn dur="500"/>
                        <p:tgtEl>
                          <p:spTgt spid="39"/>
                        </p:tgtEl>
                      </p:cBhvr>
                    </p:animEffect>
                  </p:childTnLst>
                </p:cTn>
              </p:par>
            </p:tnLst>
          </p:tmpl>
        </p:tmplLst>
      </p:bldP>
      <p:bldP spid="40"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0"/>
                        </p:tgtEl>
                        <p:attrNameLst>
                          <p:attrName>style.visibility</p:attrName>
                        </p:attrNameLst>
                      </p:cBhvr>
                      <p:to>
                        <p:strVal val="visible"/>
                      </p:to>
                    </p:set>
                    <p:anim calcmode="lin" valueType="num">
                      <p:cBhvr additive="base">
                        <p:cTn dur="500" fill="hold"/>
                        <p:tgtEl>
                          <p:spTgt spid="40"/>
                        </p:tgtEl>
                        <p:attrNameLst>
                          <p:attrName>ppt_x</p:attrName>
                        </p:attrNameLst>
                      </p:cBhvr>
                      <p:tavLst>
                        <p:tav tm="0">
                          <p:val>
                            <p:strVal val="#ppt_x"/>
                          </p:val>
                        </p:tav>
                        <p:tav tm="100000">
                          <p:val>
                            <p:strVal val="#ppt_x"/>
                          </p:val>
                        </p:tav>
                      </p:tavLst>
                    </p:anim>
                    <p:anim calcmode="lin" valueType="num">
                      <p:cBhvr additive="base">
                        <p:cTn dur="500" fill="hold"/>
                        <p:tgtEl>
                          <p:spTgt spid="40"/>
                        </p:tgtEl>
                        <p:attrNameLst>
                          <p:attrName>ppt_y</p:attrName>
                        </p:attrNameLst>
                      </p:cBhvr>
                      <p:tavLst>
                        <p:tav tm="0">
                          <p:val>
                            <p:strVal val="1+#ppt_h/2"/>
                          </p:val>
                        </p:tav>
                        <p:tav tm="100000">
                          <p:val>
                            <p:strVal val="#ppt_y"/>
                          </p:val>
                        </p:tav>
                      </p:tavLst>
                    </p:anim>
                  </p:childTnLst>
                </p:cTn>
              </p:par>
            </p:tnLst>
          </p:tmpl>
        </p:tmplLst>
      </p:bldP>
      <p:bldP spid="41"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1"/>
                        </p:tgtEl>
                        <p:attrNameLst>
                          <p:attrName>style.visibility</p:attrName>
                        </p:attrNameLst>
                      </p:cBhvr>
                      <p:to>
                        <p:strVal val="visible"/>
                      </p:to>
                    </p:set>
                    <p:animEffect transition="in" filter="fade">
                      <p:cBhvr>
                        <p:cTn dur="500"/>
                        <p:tgtEl>
                          <p:spTgt spid="41"/>
                        </p:tgtEl>
                      </p:cBhvr>
                    </p:animEffect>
                  </p:childTnLst>
                </p:cTn>
              </p:par>
            </p:tnLst>
          </p:tmpl>
        </p:tmplLst>
      </p:bldP>
      <p:bldP spid="42" grpId="0" animBg="1"/>
      <p:bldP spid="43" grpId="0" build="p">
        <p:tmplLst>
          <p:tmpl lvl="1">
            <p:tnLst>
              <p:par>
                <p:cTn presetID="10" presetClass="entr" presetSubtype="0" fill="hold" nodeType="withEffect" nodePh="1">
                  <p:stCondLst>
                    <p:cond delay="0"/>
                  </p:stCondLst>
                  <p:endCondLst>
                    <p:cond evt="begin" delay="0"/>
                  </p:endCondLst>
                  <p:childTnLst>
                    <p:set>
                      <p:cBhvr>
                        <p:cTn dur="1" fill="hold">
                          <p:stCondLst>
                            <p:cond delay="0"/>
                          </p:stCondLst>
                        </p:cTn>
                        <p:tgtEl>
                          <p:spTgt spid="43"/>
                        </p:tgtEl>
                        <p:attrNameLst>
                          <p:attrName>style.visibility</p:attrName>
                        </p:attrNameLst>
                      </p:cBhvr>
                      <p:to>
                        <p:strVal val="visible"/>
                      </p:to>
                    </p:set>
                    <p:animEffect transition="in" filter="fade">
                      <p:cBhvr>
                        <p:cTn dur="500"/>
                        <p:tgtEl>
                          <p:spTgt spid="43"/>
                        </p:tgtEl>
                      </p:cBhvr>
                    </p:animEffect>
                  </p:childTnLst>
                </p:cTn>
              </p:par>
            </p:tnLst>
          </p:tmpl>
        </p:tmplLst>
      </p:bldP>
      <p:bldP spid="44" grpId="0" build="p">
        <p:tmplLst>
          <p:tmpl lvl="1">
            <p:tnLst>
              <p:par>
                <p:cTn presetID="2" presetClass="entr" presetSubtype="4" accel="50000" decel="50000" fill="hold" nodeType="afterEffect" nodePh="1">
                  <p:stCondLst>
                    <p:cond delay="0"/>
                  </p:stCondLst>
                  <p:endCondLst>
                    <p:cond evt="begin" delay="0"/>
                  </p:endCondLst>
                  <p:childTnLst>
                    <p:set>
                      <p:cBhvr>
                        <p:cTn dur="1" fill="hold">
                          <p:stCondLst>
                            <p:cond delay="0"/>
                          </p:stCondLst>
                        </p:cTn>
                        <p:tgtEl>
                          <p:spTgt spid="44"/>
                        </p:tgtEl>
                        <p:attrNameLst>
                          <p:attrName>style.visibility</p:attrName>
                        </p:attrNameLst>
                      </p:cBhvr>
                      <p:to>
                        <p:strVal val="visible"/>
                      </p:to>
                    </p:set>
                    <p:anim calcmode="lin" valueType="num">
                      <p:cBhvr additive="base">
                        <p:cTn dur="500" fill="hold"/>
                        <p:tgtEl>
                          <p:spTgt spid="44"/>
                        </p:tgtEl>
                        <p:attrNameLst>
                          <p:attrName>ppt_x</p:attrName>
                        </p:attrNameLst>
                      </p:cBhvr>
                      <p:tavLst>
                        <p:tav tm="0">
                          <p:val>
                            <p:strVal val="#ppt_x"/>
                          </p:val>
                        </p:tav>
                        <p:tav tm="100000">
                          <p:val>
                            <p:strVal val="#ppt_x"/>
                          </p:val>
                        </p:tav>
                      </p:tavLst>
                    </p:anim>
                    <p:anim calcmode="lin" valueType="num">
                      <p:cBhvr additive="base">
                        <p:cTn dur="500" fill="hold"/>
                        <p:tgtEl>
                          <p:spTgt spid="44"/>
                        </p:tgtEl>
                        <p:attrNameLst>
                          <p:attrName>ppt_y</p:attrName>
                        </p:attrNameLst>
                      </p:cBhvr>
                      <p:tavLst>
                        <p:tav tm="0">
                          <p:val>
                            <p:strVal val="1+#ppt_h/2"/>
                          </p:val>
                        </p:tav>
                        <p:tav tm="100000">
                          <p:val>
                            <p:strVal val="#ppt_y"/>
                          </p:val>
                        </p:tav>
                      </p:tavLst>
                    </p:anim>
                  </p:childTnLst>
                </p:cTn>
              </p:par>
            </p:tnLst>
          </p:tmpl>
        </p:tmplLst>
      </p:bldP>
      <p:bldP spid="45" grpId="0" build="p">
        <p:tmplLst>
          <p:tmpl lvl="1">
            <p:tnLst>
              <p:par>
                <p:cTn presetID="10" presetClass="entr" presetSubtype="0" fill="hold" nodeType="afterEffect" nodePh="1">
                  <p:stCondLst>
                    <p:cond delay="0"/>
                  </p:stCondLst>
                  <p:endCondLst>
                    <p:cond evt="begin" delay="0"/>
                  </p:endCondLst>
                  <p:childTnLst>
                    <p:set>
                      <p:cBhvr>
                        <p:cTn dur="1" fill="hold">
                          <p:stCondLst>
                            <p:cond delay="0"/>
                          </p:stCondLst>
                        </p:cTn>
                        <p:tgtEl>
                          <p:spTgt spid="45"/>
                        </p:tgtEl>
                        <p:attrNameLst>
                          <p:attrName>style.visibility</p:attrName>
                        </p:attrNameLst>
                      </p:cBhvr>
                      <p:to>
                        <p:strVal val="visible"/>
                      </p:to>
                    </p:set>
                    <p:animEffect transition="in" filter="fade">
                      <p:cBhvr>
                        <p:cTn dur="500"/>
                        <p:tgtEl>
                          <p:spTgt spid="45"/>
                        </p:tgtEl>
                      </p:cBhvr>
                    </p:animEffect>
                  </p:childTnLst>
                </p:cTn>
              </p:par>
            </p:tnLst>
          </p:tmpl>
        </p:tmplLst>
      </p:bldP>
    </p:bld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7759441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8112001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83917058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97595652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7732114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2_pic">
    <p:spTree>
      <p:nvGrpSpPr>
        <p:cNvPr id="1" name=""/>
        <p:cNvGrpSpPr/>
        <p:nvPr/>
      </p:nvGrpSpPr>
      <p:grpSpPr>
        <a:xfrm>
          <a:off x="0" y="0"/>
          <a:ext cx="0" cy="0"/>
          <a:chOff x="0" y="0"/>
          <a:chExt cx="0" cy="0"/>
        </a:xfrm>
      </p:grpSpPr>
      <p:sp>
        <p:nvSpPr>
          <p:cNvPr id="10" name="Rectangle 9"/>
          <p:cNvSpPr/>
          <p:nvPr userDrawn="1"/>
        </p:nvSpPr>
        <p:spPr bwMode="auto">
          <a:xfrm>
            <a:off x="0" y="1420663"/>
            <a:ext cx="12192000" cy="5183945"/>
          </a:xfrm>
          <a:prstGeom prst="rect">
            <a:avLst/>
          </a:prstGeom>
          <a:solidFill>
            <a:srgbClr val="FF0000">
              <a:alpha val="75000"/>
            </a:srgb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9" name="Picture Placeholder 7"/>
          <p:cNvSpPr>
            <a:spLocks noGrp="1"/>
          </p:cNvSpPr>
          <p:nvPr>
            <p:ph type="pic" sz="quarter" idx="15" hasCustomPrompt="1"/>
          </p:nvPr>
        </p:nvSpPr>
        <p:spPr>
          <a:xfrm>
            <a:off x="2010612" y="2849182"/>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2" name="Picture Placeholder 7"/>
          <p:cNvSpPr>
            <a:spLocks noGrp="1"/>
          </p:cNvSpPr>
          <p:nvPr>
            <p:ph type="pic" sz="quarter" idx="16" hasCustomPrompt="1"/>
          </p:nvPr>
        </p:nvSpPr>
        <p:spPr>
          <a:xfrm>
            <a:off x="3899115" y="1763689"/>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6" name="Picture Placeholder 7"/>
          <p:cNvSpPr>
            <a:spLocks noGrp="1"/>
          </p:cNvSpPr>
          <p:nvPr>
            <p:ph type="pic" sz="quarter" idx="17" hasCustomPrompt="1"/>
          </p:nvPr>
        </p:nvSpPr>
        <p:spPr>
          <a:xfrm>
            <a:off x="5787618" y="2849182"/>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
        <p:nvSpPr>
          <p:cNvPr id="17" name="Picture Placeholder 7"/>
          <p:cNvSpPr>
            <a:spLocks noGrp="1"/>
          </p:cNvSpPr>
          <p:nvPr>
            <p:ph type="pic" sz="quarter" idx="18" hasCustomPrompt="1"/>
          </p:nvPr>
        </p:nvSpPr>
        <p:spPr>
          <a:xfrm>
            <a:off x="7676119" y="1763689"/>
            <a:ext cx="2486421" cy="2490664"/>
          </a:xfrm>
          <a:prstGeom prst="ellipse">
            <a:avLst/>
          </a:prstGeom>
          <a:ln w="76200" cap="sq">
            <a:solidFill>
              <a:schemeClr val="bg1">
                <a:lumMod val="65000"/>
              </a:schemeClr>
            </a:solidFill>
            <a:miter lim="800000"/>
          </a:ln>
          <a:effectLst>
            <a:outerShdw blurRad="63500" sx="102000" sy="102000" algn="ctr" rotWithShape="0">
              <a:prstClr val="black">
                <a:alpha val="40000"/>
              </a:prstClr>
            </a:outerShdw>
            <a:reflection blurRad="6350" stA="50000" endA="275" endPos="40000" dist="101600" dir="5400000" sy="-100000" algn="bl" rotWithShape="0"/>
          </a:effectLst>
          <a:scene3d>
            <a:camera prst="orthographicFront"/>
            <a:lightRig rig="threePt" dir="t"/>
          </a:scene3d>
          <a:sp3d extrusionH="38100">
            <a:extrusionClr>
              <a:schemeClr val="tx1">
                <a:lumMod val="65000"/>
                <a:lumOff val="35000"/>
              </a:schemeClr>
            </a:extrusionClr>
          </a:sp3d>
        </p:spPr>
        <p:txBody>
          <a:bodyPr wrap="none" bIns="274320" anchor="b"/>
          <a:lstStyle>
            <a:lvl1pPr algn="ctr">
              <a:buNone/>
              <a:defRPr sz="1333" b="1">
                <a:solidFill>
                  <a:schemeClr val="tx1">
                    <a:lumMod val="50000"/>
                    <a:lumOff val="50000"/>
                  </a:schemeClr>
                </a:solidFill>
              </a:defRPr>
            </a:lvl1pPr>
          </a:lstStyle>
          <a:p>
            <a:r>
              <a:rPr lang="en-US" dirty="0"/>
              <a:t>Click Icon To Add Image</a:t>
            </a:r>
          </a:p>
        </p:txBody>
      </p:sp>
    </p:spTree>
    <p:extLst>
      <p:ext uri="{BB962C8B-B14F-4D97-AF65-F5344CB8AC3E}">
        <p14:creationId xmlns:p14="http://schemas.microsoft.com/office/powerpoint/2010/main" val="767508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arn(inVertical)">
                                      <p:cBhvr>
                                        <p:cTn id="7" dur="1000"/>
                                        <p:tgtEl>
                                          <p:spTgt spid="10"/>
                                        </p:tgtEl>
                                      </p:cBhvr>
                                    </p:animEffect>
                                  </p:childTnLst>
                                </p:cTn>
                              </p:par>
                            </p:childTnLst>
                          </p:cTn>
                        </p:par>
                        <p:par>
                          <p:cTn id="8" fill="hold">
                            <p:stCondLst>
                              <p:cond delay="1000"/>
                            </p:stCondLst>
                            <p:childTnLst>
                              <p:par>
                                <p:cTn id="9" presetID="53" presetClass="entr" presetSubtype="16"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 calcmode="lin" valueType="num">
                                      <p:cBhvr>
                                        <p:cTn id="11" dur="1000" fill="hold"/>
                                        <p:tgtEl>
                                          <p:spTgt spid="9"/>
                                        </p:tgtEl>
                                        <p:attrNameLst>
                                          <p:attrName>ppt_w</p:attrName>
                                        </p:attrNameLst>
                                      </p:cBhvr>
                                      <p:tavLst>
                                        <p:tav tm="0">
                                          <p:val>
                                            <p:fltVal val="0"/>
                                          </p:val>
                                        </p:tav>
                                        <p:tav tm="100000">
                                          <p:val>
                                            <p:strVal val="#ppt_w"/>
                                          </p:val>
                                        </p:tav>
                                      </p:tavLst>
                                    </p:anim>
                                    <p:anim calcmode="lin" valueType="num">
                                      <p:cBhvr>
                                        <p:cTn id="12" dur="1000" fill="hold"/>
                                        <p:tgtEl>
                                          <p:spTgt spid="9"/>
                                        </p:tgtEl>
                                        <p:attrNameLst>
                                          <p:attrName>ppt_h</p:attrName>
                                        </p:attrNameLst>
                                      </p:cBhvr>
                                      <p:tavLst>
                                        <p:tav tm="0">
                                          <p:val>
                                            <p:fltVal val="0"/>
                                          </p:val>
                                        </p:tav>
                                        <p:tav tm="100000">
                                          <p:val>
                                            <p:strVal val="#ppt_h"/>
                                          </p:val>
                                        </p:tav>
                                      </p:tavLst>
                                    </p:anim>
                                    <p:animEffect transition="in" filter="fade">
                                      <p:cBhvr>
                                        <p:cTn id="13" dur="1000"/>
                                        <p:tgtEl>
                                          <p:spTgt spid="9"/>
                                        </p:tgtEl>
                                      </p:cBhvr>
                                    </p:animEffect>
                                  </p:childTnLst>
                                </p:cTn>
                              </p:par>
                            </p:childTnLst>
                          </p:cTn>
                        </p:par>
                        <p:par>
                          <p:cTn id="14" fill="hold">
                            <p:stCondLst>
                              <p:cond delay="2000"/>
                            </p:stCondLst>
                            <p:childTnLst>
                              <p:par>
                                <p:cTn id="15" presetID="53" presetClass="entr" presetSubtype="16" fill="hold" grpId="0" nodeType="afterEffect">
                                  <p:stCondLst>
                                    <p:cond delay="0"/>
                                  </p:stCondLst>
                                  <p:childTnLst>
                                    <p:set>
                                      <p:cBhvr>
                                        <p:cTn id="16" dur="1" fill="hold">
                                          <p:stCondLst>
                                            <p:cond delay="0"/>
                                          </p:stCondLst>
                                        </p:cTn>
                                        <p:tgtEl>
                                          <p:spTgt spid="12"/>
                                        </p:tgtEl>
                                        <p:attrNameLst>
                                          <p:attrName>style.visibility</p:attrName>
                                        </p:attrNameLst>
                                      </p:cBhvr>
                                      <p:to>
                                        <p:strVal val="visible"/>
                                      </p:to>
                                    </p:set>
                                    <p:anim calcmode="lin" valueType="num">
                                      <p:cBhvr>
                                        <p:cTn id="17" dur="1000" fill="hold"/>
                                        <p:tgtEl>
                                          <p:spTgt spid="12"/>
                                        </p:tgtEl>
                                        <p:attrNameLst>
                                          <p:attrName>ppt_w</p:attrName>
                                        </p:attrNameLst>
                                      </p:cBhvr>
                                      <p:tavLst>
                                        <p:tav tm="0">
                                          <p:val>
                                            <p:fltVal val="0"/>
                                          </p:val>
                                        </p:tav>
                                        <p:tav tm="100000">
                                          <p:val>
                                            <p:strVal val="#ppt_w"/>
                                          </p:val>
                                        </p:tav>
                                      </p:tavLst>
                                    </p:anim>
                                    <p:anim calcmode="lin" valueType="num">
                                      <p:cBhvr>
                                        <p:cTn id="18" dur="1000" fill="hold"/>
                                        <p:tgtEl>
                                          <p:spTgt spid="12"/>
                                        </p:tgtEl>
                                        <p:attrNameLst>
                                          <p:attrName>ppt_h</p:attrName>
                                        </p:attrNameLst>
                                      </p:cBhvr>
                                      <p:tavLst>
                                        <p:tav tm="0">
                                          <p:val>
                                            <p:fltVal val="0"/>
                                          </p:val>
                                        </p:tav>
                                        <p:tav tm="100000">
                                          <p:val>
                                            <p:strVal val="#ppt_h"/>
                                          </p:val>
                                        </p:tav>
                                      </p:tavLst>
                                    </p:anim>
                                    <p:animEffect transition="in" filter="fade">
                                      <p:cBhvr>
                                        <p:cTn id="19" dur="1000"/>
                                        <p:tgtEl>
                                          <p:spTgt spid="12"/>
                                        </p:tgtEl>
                                      </p:cBhvr>
                                    </p:animEffect>
                                  </p:childTnLst>
                                </p:cTn>
                              </p:par>
                            </p:childTnLst>
                          </p:cTn>
                        </p:par>
                        <p:par>
                          <p:cTn id="20" fill="hold">
                            <p:stCondLst>
                              <p:cond delay="3000"/>
                            </p:stCondLst>
                            <p:childTnLst>
                              <p:par>
                                <p:cTn id="21" presetID="53" presetClass="entr" presetSubtype="16" fill="hold" grpId="0" nodeType="afterEffect">
                                  <p:stCondLst>
                                    <p:cond delay="0"/>
                                  </p:stCondLst>
                                  <p:childTnLst>
                                    <p:set>
                                      <p:cBhvr>
                                        <p:cTn id="22" dur="1" fill="hold">
                                          <p:stCondLst>
                                            <p:cond delay="0"/>
                                          </p:stCondLst>
                                        </p:cTn>
                                        <p:tgtEl>
                                          <p:spTgt spid="16"/>
                                        </p:tgtEl>
                                        <p:attrNameLst>
                                          <p:attrName>style.visibility</p:attrName>
                                        </p:attrNameLst>
                                      </p:cBhvr>
                                      <p:to>
                                        <p:strVal val="visible"/>
                                      </p:to>
                                    </p:set>
                                    <p:anim calcmode="lin" valueType="num">
                                      <p:cBhvr>
                                        <p:cTn id="23" dur="1000" fill="hold"/>
                                        <p:tgtEl>
                                          <p:spTgt spid="16"/>
                                        </p:tgtEl>
                                        <p:attrNameLst>
                                          <p:attrName>ppt_w</p:attrName>
                                        </p:attrNameLst>
                                      </p:cBhvr>
                                      <p:tavLst>
                                        <p:tav tm="0">
                                          <p:val>
                                            <p:fltVal val="0"/>
                                          </p:val>
                                        </p:tav>
                                        <p:tav tm="100000">
                                          <p:val>
                                            <p:strVal val="#ppt_w"/>
                                          </p:val>
                                        </p:tav>
                                      </p:tavLst>
                                    </p:anim>
                                    <p:anim calcmode="lin" valueType="num">
                                      <p:cBhvr>
                                        <p:cTn id="24" dur="1000" fill="hold"/>
                                        <p:tgtEl>
                                          <p:spTgt spid="16"/>
                                        </p:tgtEl>
                                        <p:attrNameLst>
                                          <p:attrName>ppt_h</p:attrName>
                                        </p:attrNameLst>
                                      </p:cBhvr>
                                      <p:tavLst>
                                        <p:tav tm="0">
                                          <p:val>
                                            <p:fltVal val="0"/>
                                          </p:val>
                                        </p:tav>
                                        <p:tav tm="100000">
                                          <p:val>
                                            <p:strVal val="#ppt_h"/>
                                          </p:val>
                                        </p:tav>
                                      </p:tavLst>
                                    </p:anim>
                                    <p:animEffect transition="in" filter="fade">
                                      <p:cBhvr>
                                        <p:cTn id="25" dur="1000"/>
                                        <p:tgtEl>
                                          <p:spTgt spid="16"/>
                                        </p:tgtEl>
                                      </p:cBhvr>
                                    </p:animEffect>
                                  </p:childTnLst>
                                </p:cTn>
                              </p:par>
                            </p:childTnLst>
                          </p:cTn>
                        </p:par>
                        <p:par>
                          <p:cTn id="26" fill="hold">
                            <p:stCondLst>
                              <p:cond delay="4000"/>
                            </p:stCondLst>
                            <p:childTnLst>
                              <p:par>
                                <p:cTn id="27" presetID="53" presetClass="entr" presetSubtype="16" fill="hold" grpId="0" nodeType="afterEffect">
                                  <p:stCondLst>
                                    <p:cond delay="0"/>
                                  </p:stCondLst>
                                  <p:childTnLst>
                                    <p:set>
                                      <p:cBhvr>
                                        <p:cTn id="28" dur="1" fill="hold">
                                          <p:stCondLst>
                                            <p:cond delay="0"/>
                                          </p:stCondLst>
                                        </p:cTn>
                                        <p:tgtEl>
                                          <p:spTgt spid="17"/>
                                        </p:tgtEl>
                                        <p:attrNameLst>
                                          <p:attrName>style.visibility</p:attrName>
                                        </p:attrNameLst>
                                      </p:cBhvr>
                                      <p:to>
                                        <p:strVal val="visible"/>
                                      </p:to>
                                    </p:set>
                                    <p:anim calcmode="lin" valueType="num">
                                      <p:cBhvr>
                                        <p:cTn id="29" dur="1000" fill="hold"/>
                                        <p:tgtEl>
                                          <p:spTgt spid="17"/>
                                        </p:tgtEl>
                                        <p:attrNameLst>
                                          <p:attrName>ppt_w</p:attrName>
                                        </p:attrNameLst>
                                      </p:cBhvr>
                                      <p:tavLst>
                                        <p:tav tm="0">
                                          <p:val>
                                            <p:fltVal val="0"/>
                                          </p:val>
                                        </p:tav>
                                        <p:tav tm="100000">
                                          <p:val>
                                            <p:strVal val="#ppt_w"/>
                                          </p:val>
                                        </p:tav>
                                      </p:tavLst>
                                    </p:anim>
                                    <p:anim calcmode="lin" valueType="num">
                                      <p:cBhvr>
                                        <p:cTn id="30" dur="1000" fill="hold"/>
                                        <p:tgtEl>
                                          <p:spTgt spid="17"/>
                                        </p:tgtEl>
                                        <p:attrNameLst>
                                          <p:attrName>ppt_h</p:attrName>
                                        </p:attrNameLst>
                                      </p:cBhvr>
                                      <p:tavLst>
                                        <p:tav tm="0">
                                          <p:val>
                                            <p:fltVal val="0"/>
                                          </p:val>
                                        </p:tav>
                                        <p:tav tm="100000">
                                          <p:val>
                                            <p:strVal val="#ppt_h"/>
                                          </p:val>
                                        </p:tav>
                                      </p:tavLst>
                                    </p:anim>
                                    <p:animEffect transition="in" filter="fade">
                                      <p:cBhvr>
                                        <p:cTn id="31"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9" grpId="0" animBg="1"/>
      <p:bldP spid="12" grpId="0" animBg="1"/>
      <p:bldP spid="16" grpId="0" animBg="1"/>
      <p:bldP spid="17" grpId="0" animBg="1"/>
    </p:bld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_Three Pictures 03">
    <p:spTree>
      <p:nvGrpSpPr>
        <p:cNvPr id="1" name=""/>
        <p:cNvGrpSpPr/>
        <p:nvPr/>
      </p:nvGrpSpPr>
      <p:grpSpPr>
        <a:xfrm>
          <a:off x="0" y="0"/>
          <a:ext cx="0" cy="0"/>
          <a:chOff x="0" y="0"/>
          <a:chExt cx="0" cy="0"/>
        </a:xfrm>
      </p:grpSpPr>
      <p:sp>
        <p:nvSpPr>
          <p:cNvPr id="7" name="Rectangle 6"/>
          <p:cNvSpPr/>
          <p:nvPr userDrawn="1"/>
        </p:nvSpPr>
        <p:spPr bwMode="auto">
          <a:xfrm>
            <a:off x="-15240" y="1207911"/>
            <a:ext cx="12207240" cy="5091289"/>
          </a:xfrm>
          <a:prstGeom prst="rect">
            <a:avLst/>
          </a:prstGeom>
          <a:solidFill>
            <a:srgbClr val="FF0000">
              <a:alpha val="75000"/>
            </a:srgb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0" name="Picture Placeholder 6"/>
          <p:cNvSpPr>
            <a:spLocks noGrp="1"/>
          </p:cNvSpPr>
          <p:nvPr>
            <p:ph type="pic" sz="quarter" idx="10" hasCustomPrompt="1"/>
          </p:nvPr>
        </p:nvSpPr>
        <p:spPr>
          <a:xfrm>
            <a:off x="475895"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24" name="Picture Placeholder 6"/>
          <p:cNvSpPr>
            <a:spLocks noGrp="1"/>
          </p:cNvSpPr>
          <p:nvPr>
            <p:ph type="pic" sz="quarter" idx="14" hasCustomPrompt="1"/>
          </p:nvPr>
        </p:nvSpPr>
        <p:spPr>
          <a:xfrm>
            <a:off x="4361234"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25" name="Picture Placeholder 6"/>
          <p:cNvSpPr>
            <a:spLocks noGrp="1"/>
          </p:cNvSpPr>
          <p:nvPr>
            <p:ph type="pic" sz="quarter" idx="15" hasCustomPrompt="1"/>
          </p:nvPr>
        </p:nvSpPr>
        <p:spPr>
          <a:xfrm>
            <a:off x="8241795" y="1445657"/>
            <a:ext cx="3469533" cy="2351680"/>
          </a:xfrm>
          <a:prstGeom prst="downArrowCallout">
            <a:avLst>
              <a:gd name="adj1" fmla="val 15820"/>
              <a:gd name="adj2" fmla="val 7910"/>
              <a:gd name="adj3" fmla="val 7060"/>
              <a:gd name="adj4" fmla="val 92940"/>
            </a:avLst>
          </a:prstGeom>
          <a:solidFill>
            <a:schemeClr val="bg1">
              <a:lumMod val="95000"/>
            </a:schemeClr>
          </a:solidFill>
        </p:spPr>
        <p:txBody>
          <a:bodyPr anchor="b"/>
          <a:lstStyle>
            <a:lvl1pPr algn="ctr">
              <a:buNone/>
              <a:defRPr sz="1600" baseline="0">
                <a:solidFill>
                  <a:schemeClr val="tx1">
                    <a:lumMod val="75000"/>
                    <a:lumOff val="25000"/>
                  </a:schemeClr>
                </a:solidFill>
              </a:defRPr>
            </a:lvl1pPr>
          </a:lstStyle>
          <a:p>
            <a:r>
              <a:rPr lang="en-US" dirty="0"/>
              <a:t>Click to insert your image here !</a:t>
            </a:r>
          </a:p>
        </p:txBody>
      </p:sp>
      <p:sp>
        <p:nvSpPr>
          <p:cNvPr id="13"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14"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439772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1000"/>
                                        <p:tgtEl>
                                          <p:spTgt spid="7"/>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wipe(up)">
                                      <p:cBhvr>
                                        <p:cTn id="11" dur="500"/>
                                        <p:tgtEl>
                                          <p:spTgt spid="20"/>
                                        </p:tgtEl>
                                      </p:cBhvr>
                                    </p:animEffect>
                                  </p:childTnLst>
                                </p:cTn>
                              </p:par>
                            </p:childTnLst>
                          </p:cTn>
                        </p:par>
                        <p:par>
                          <p:cTn id="12" fill="hold">
                            <p:stCondLst>
                              <p:cond delay="1500"/>
                            </p:stCondLst>
                            <p:childTnLst>
                              <p:par>
                                <p:cTn id="13" presetID="22" presetClass="entr" presetSubtype="1" fill="hold" grpId="0" nodeType="after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wipe(up)">
                                      <p:cBhvr>
                                        <p:cTn id="15" dur="500"/>
                                        <p:tgtEl>
                                          <p:spTgt spid="24"/>
                                        </p:tgtEl>
                                      </p:cBhvr>
                                    </p:animEffect>
                                  </p:childTnLst>
                                </p:cTn>
                              </p:par>
                            </p:childTnLst>
                          </p:cTn>
                        </p:par>
                        <p:par>
                          <p:cTn id="16" fill="hold">
                            <p:stCondLst>
                              <p:cond delay="2000"/>
                            </p:stCondLst>
                            <p:childTnLst>
                              <p:par>
                                <p:cTn id="17" presetID="22" presetClass="entr" presetSubtype="1" fill="hold" grpId="0" nodeType="afterEffect">
                                  <p:stCondLst>
                                    <p:cond delay="0"/>
                                  </p:stCondLst>
                                  <p:childTnLst>
                                    <p:set>
                                      <p:cBhvr>
                                        <p:cTn id="18" dur="1" fill="hold">
                                          <p:stCondLst>
                                            <p:cond delay="0"/>
                                          </p:stCondLst>
                                        </p:cTn>
                                        <p:tgtEl>
                                          <p:spTgt spid="25"/>
                                        </p:tgtEl>
                                        <p:attrNameLst>
                                          <p:attrName>style.visibility</p:attrName>
                                        </p:attrNameLst>
                                      </p:cBhvr>
                                      <p:to>
                                        <p:strVal val="visible"/>
                                      </p:to>
                                    </p:set>
                                    <p:animEffect transition="in" filter="wipe(up)">
                                      <p:cBhvr>
                                        <p:cTn id="19"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20" grpId="0" animBg="1"/>
      <p:bldP spid="24" grpId="0" animBg="1"/>
      <p:bldP spid="25"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31553691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07075328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Break_S">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714451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BBFFC7-5AFF-4374-B478-E246B74FFF84}" type="datetimeFigureOut">
              <a:rPr lang="en-US" smtClean="0"/>
              <a:t>8/14/2016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3622649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1BBFFC7-5AFF-4374-B478-E246B74FFF84}" type="datetimeFigureOut">
              <a:rPr lang="en-US" smtClean="0"/>
              <a:t>8/14/2016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5169700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1BBFFC7-5AFF-4374-B478-E246B74FFF84}" type="datetimeFigureOut">
              <a:rPr lang="en-US" smtClean="0"/>
              <a:t>8/14/2016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643237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1BBFFC7-5AFF-4374-B478-E246B74FFF84}" type="datetimeFigureOut">
              <a:rPr lang="en-US" smtClean="0"/>
              <a:t>8/14/2016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255790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BBFFC7-5AFF-4374-B478-E246B74FFF84}" type="datetimeFigureOut">
              <a:rPr lang="en-US" smtClean="0"/>
              <a:t>8/14/2016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4648889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8/14/2016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94814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BBFFC7-5AFF-4374-B478-E246B74FFF84}" type="datetimeFigureOut">
              <a:rPr lang="en-US" smtClean="0"/>
              <a:t>8/14/2016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18779914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1.pn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hyperlink" Target="http://powerpoint.sage-fox.com/" TargetMode="Externa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userDrawn="1"/>
        </p:nvSpPr>
        <p:spPr>
          <a:xfrm>
            <a:off x="1194" y="0"/>
            <a:ext cx="12192000" cy="6858000"/>
          </a:xfrm>
          <a:prstGeom prst="rect">
            <a:avLst/>
          </a:prstGeom>
          <a:solidFill>
            <a:schemeClr val="tx1">
              <a:alpha val="60000"/>
            </a:schemeClr>
          </a:solidFill>
          <a:ln>
            <a:noFill/>
          </a:ln>
          <a:scene3d>
            <a:camera prst="orthographicFront"/>
            <a:lightRig rig="threePt" dir="t"/>
          </a:scene3d>
          <a:sp3d prstMaterial="plastic"/>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1BBFFC7-5AFF-4374-B478-E246B74FFF84}" type="datetimeFigureOut">
              <a:rPr lang="en-US" smtClean="0"/>
              <a:t>8/14/2016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2A403D9-1EF9-4D83-8F99-27C64A2CC18F}" type="slidenum">
              <a:rPr lang="en-US" smtClean="0"/>
              <a:t>‹#›</a:t>
            </a:fld>
            <a:endParaRPr lang="en-US"/>
          </a:p>
        </p:txBody>
      </p:sp>
      <p:pic>
        <p:nvPicPr>
          <p:cNvPr id="7" name="Picture 6">
            <a:hlinkClick r:id="rId23"/>
          </p:cNvPr>
          <p:cNvPicPr>
            <a:picLocks noChangeAspect="1"/>
          </p:cNvPicPr>
          <p:nvPr userDrawn="1"/>
        </p:nvPicPr>
        <p:blipFill>
          <a:blip r:embed="rId24" cstate="print">
            <a:extLst>
              <a:ext uri="{28A0092B-C50C-407E-A947-70E740481C1C}">
                <a14:useLocalDpi xmlns:a14="http://schemas.microsoft.com/office/drawing/2010/main" val="0"/>
              </a:ext>
            </a:extLst>
          </a:blip>
          <a:stretch>
            <a:fillRect/>
          </a:stretch>
        </p:blipFill>
        <p:spPr>
          <a:xfrm>
            <a:off x="11506200" y="6671194"/>
            <a:ext cx="685800" cy="185351"/>
          </a:xfrm>
          <a:prstGeom prst="rect">
            <a:avLst/>
          </a:prstGeom>
        </p:spPr>
      </p:pic>
    </p:spTree>
    <p:extLst>
      <p:ext uri="{BB962C8B-B14F-4D97-AF65-F5344CB8AC3E}">
        <p14:creationId xmlns:p14="http://schemas.microsoft.com/office/powerpoint/2010/main" val="10897819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8" r:id="rId14"/>
    <p:sldLayoutId id="2147483669" r:id="rId15"/>
    <p:sldLayoutId id="2147483670" r:id="rId16"/>
    <p:sldLayoutId id="2147483671" r:id="rId17"/>
    <p:sldLayoutId id="2147483672" r:id="rId18"/>
    <p:sldLayoutId id="2147483674" r:id="rId19"/>
    <p:sldLayoutId id="2147483676" r:id="rId20"/>
    <p:sldLayoutId id="2147483677" r:id="rId2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17.jpg"/><Relationship Id="rId5" Type="http://schemas.openxmlformats.org/officeDocument/2006/relationships/image" Target="../media/image16.jpg"/><Relationship Id="rId4" Type="http://schemas.openxmlformats.org/officeDocument/2006/relationships/image" Target="../media/image15.jpg"/></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5.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7.xml"/></Relationships>
</file>

<file path=ppt/slides/_rels/slide2.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image" Target="../media/image7.jpg"/><Relationship Id="rId5" Type="http://schemas.openxmlformats.org/officeDocument/2006/relationships/image" Target="../media/image6.jpg"/><Relationship Id="rId4" Type="http://schemas.openxmlformats.org/officeDocument/2006/relationships/image" Target="../media/image5.jpg"/></Relationships>
</file>

<file path=ppt/slides/_rels/slide3.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9.jpg"/></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1.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9.xml"/><Relationship Id="rId6" Type="http://schemas.openxmlformats.org/officeDocument/2006/relationships/image" Target="../media/image12.jpg"/><Relationship Id="rId5" Type="http://schemas.openxmlformats.org/officeDocument/2006/relationships/image" Target="../media/image11.jpg"/><Relationship Id="rId4" Type="http://schemas.openxmlformats.org/officeDocument/2006/relationships/image" Target="../media/image10.jpg"/></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2.jpg"/><Relationship Id="rId1" Type="http://schemas.openxmlformats.org/officeDocument/2006/relationships/slideLayout" Target="../slideLayouts/slideLayout18.xml"/><Relationship Id="rId6" Type="http://schemas.openxmlformats.org/officeDocument/2006/relationships/image" Target="../media/image4.jpg"/><Relationship Id="rId5" Type="http://schemas.openxmlformats.org/officeDocument/2006/relationships/image" Target="../media/image7.jpg"/><Relationship Id="rId4" Type="http://schemas.openxmlformats.org/officeDocument/2006/relationships/image" Target="../media/image5.jpg"/></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0.xml"/></Relationships>
</file>

<file path=ppt/slides/_rels/slide8.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2.jpg"/><Relationship Id="rId1" Type="http://schemas.openxmlformats.org/officeDocument/2006/relationships/slideLayout" Target="../slideLayouts/slideLayout21.xml"/><Relationship Id="rId4" Type="http://schemas.openxmlformats.org/officeDocument/2006/relationships/image" Target="../media/image13.jpg"/></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7.jpg"/><Relationship Id="rId2" Type="http://schemas.openxmlformats.org/officeDocument/2006/relationships/notesSlide" Target="../notesSlides/notesSlide3.xml"/><Relationship Id="rId1" Type="http://schemas.openxmlformats.org/officeDocument/2006/relationships/slideLayout" Target="../slideLayouts/slideLayout20.xml"/><Relationship Id="rId6" Type="http://schemas.openxmlformats.org/officeDocument/2006/relationships/image" Target="../media/image6.jpg"/><Relationship Id="rId5" Type="http://schemas.openxmlformats.org/officeDocument/2006/relationships/image" Target="../media/image4.jpg"/><Relationship Id="rId4" Type="http://schemas.openxmlformats.org/officeDocument/2006/relationships/image" Target="../media/image5.jp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grpSp>
        <p:nvGrpSpPr>
          <p:cNvPr id="20" name="Group 19"/>
          <p:cNvGrpSpPr/>
          <p:nvPr/>
        </p:nvGrpSpPr>
        <p:grpSpPr>
          <a:xfrm>
            <a:off x="0" y="334462"/>
            <a:ext cx="12198752" cy="1278388"/>
            <a:chOff x="4933" y="5228207"/>
            <a:chExt cx="12198752" cy="1278388"/>
          </a:xfrm>
        </p:grpSpPr>
        <p:grpSp>
          <p:nvGrpSpPr>
            <p:cNvPr id="21" name="Group 20"/>
            <p:cNvGrpSpPr/>
            <p:nvPr/>
          </p:nvGrpSpPr>
          <p:grpSpPr>
            <a:xfrm>
              <a:off x="4933" y="5228207"/>
              <a:ext cx="12198752" cy="1278388"/>
              <a:chOff x="17615" y="4603464"/>
              <a:chExt cx="12186058" cy="1544683"/>
            </a:xfrm>
          </p:grpSpPr>
          <p:sp>
            <p:nvSpPr>
              <p:cNvPr id="24" name="Freeform 23"/>
              <p:cNvSpPr/>
              <p:nvPr/>
            </p:nvSpPr>
            <p:spPr>
              <a:xfrm>
                <a:off x="17615" y="4603464"/>
                <a:ext cx="12186057" cy="1544683"/>
              </a:xfrm>
              <a:custGeom>
                <a:avLst/>
                <a:gdLst>
                  <a:gd name="connsiteX0" fmla="*/ 12700 w 12192000"/>
                  <a:gd name="connsiteY0" fmla="*/ 228600 h 2226733"/>
                  <a:gd name="connsiteX1" fmla="*/ 12700 w 12192000"/>
                  <a:gd name="connsiteY1" fmla="*/ 1998133 h 2226733"/>
                  <a:gd name="connsiteX2" fmla="*/ 12179300 w 12192000"/>
                  <a:gd name="connsiteY2" fmla="*/ 1998133 h 2226733"/>
                  <a:gd name="connsiteX3" fmla="*/ 12179300 w 12192000"/>
                  <a:gd name="connsiteY3" fmla="*/ 228600 h 2226733"/>
                  <a:gd name="connsiteX4" fmla="*/ 0 w 12192000"/>
                  <a:gd name="connsiteY4" fmla="*/ 0 h 2226733"/>
                  <a:gd name="connsiteX5" fmla="*/ 12192000 w 12192000"/>
                  <a:gd name="connsiteY5" fmla="*/ 0 h 2226733"/>
                  <a:gd name="connsiteX6" fmla="*/ 12192000 w 12192000"/>
                  <a:gd name="connsiteY6" fmla="*/ 2226733 h 2226733"/>
                  <a:gd name="connsiteX7" fmla="*/ 0 w 12192000"/>
                  <a:gd name="connsiteY7" fmla="*/ 2226733 h 22267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2226733">
                    <a:moveTo>
                      <a:pt x="12700" y="228600"/>
                    </a:moveTo>
                    <a:lnTo>
                      <a:pt x="12700" y="1998133"/>
                    </a:lnTo>
                    <a:lnTo>
                      <a:pt x="12179300" y="1998133"/>
                    </a:lnTo>
                    <a:lnTo>
                      <a:pt x="12179300" y="228600"/>
                    </a:lnTo>
                    <a:close/>
                    <a:moveTo>
                      <a:pt x="0" y="0"/>
                    </a:moveTo>
                    <a:lnTo>
                      <a:pt x="12192000" y="0"/>
                    </a:lnTo>
                    <a:lnTo>
                      <a:pt x="12192000" y="2226733"/>
                    </a:lnTo>
                    <a:lnTo>
                      <a:pt x="0" y="2226733"/>
                    </a:lnTo>
                    <a:close/>
                  </a:path>
                </a:pathLst>
              </a:custGeom>
              <a:solidFill>
                <a:srgbClr val="FF0000">
                  <a:alpha val="25000"/>
                </a:srgbClr>
              </a:solidFill>
              <a:ln w="6350">
                <a:solidFill>
                  <a:srgbClr val="FF0000">
                    <a:alpha val="50000"/>
                  </a:srgbClr>
                </a:solid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sz="2400" dirty="0"/>
              </a:p>
            </p:txBody>
          </p:sp>
          <p:sp>
            <p:nvSpPr>
              <p:cNvPr id="25" name="Rounded Rectangle 9"/>
              <p:cNvSpPr/>
              <p:nvPr/>
            </p:nvSpPr>
            <p:spPr>
              <a:xfrm>
                <a:off x="17617" y="4762827"/>
                <a:ext cx="12186056" cy="1248508"/>
              </a:xfrm>
              <a:prstGeom prst="rect">
                <a:avLst/>
              </a:prstGeom>
              <a:solidFill>
                <a:srgbClr val="FF0000">
                  <a:alpha val="8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22" name="TextBox 21"/>
            <p:cNvSpPr txBox="1"/>
            <p:nvPr/>
          </p:nvSpPr>
          <p:spPr>
            <a:xfrm>
              <a:off x="3060086" y="5304861"/>
              <a:ext cx="6059128" cy="769441"/>
            </a:xfrm>
            <a:prstGeom prst="rect">
              <a:avLst/>
            </a:prstGeom>
            <a:noFill/>
          </p:spPr>
          <p:txBody>
            <a:bodyPr wrap="square" rtlCol="0">
              <a:spAutoFit/>
            </a:bodyPr>
            <a:lstStyle/>
            <a:p>
              <a:pPr algn="ctr"/>
              <a:r>
                <a:rPr lang="en-US" sz="4400" dirty="0">
                  <a:solidFill>
                    <a:schemeClr val="bg1">
                      <a:lumMod val="95000"/>
                    </a:schemeClr>
                  </a:solidFill>
                  <a:cs typeface="Estrangelo Edessa" panose="03080600000000000000" pitchFamily="66" charset="0"/>
                </a:rPr>
                <a:t>SIMPLE TEMPLATE</a:t>
              </a:r>
            </a:p>
          </p:txBody>
        </p:sp>
        <p:sp>
          <p:nvSpPr>
            <p:cNvPr id="23" name="TextBox 22"/>
            <p:cNvSpPr txBox="1"/>
            <p:nvPr/>
          </p:nvSpPr>
          <p:spPr>
            <a:xfrm>
              <a:off x="3503969" y="5843742"/>
              <a:ext cx="5184060" cy="533480"/>
            </a:xfrm>
            <a:prstGeom prst="rect">
              <a:avLst/>
            </a:prstGeom>
            <a:noFill/>
          </p:spPr>
          <p:txBody>
            <a:bodyPr wrap="square" rtlCol="0">
              <a:noAutofit/>
            </a:bodyPr>
            <a:lstStyle/>
            <a:p>
              <a:pPr algn="ctr"/>
              <a:r>
                <a:rPr lang="en-US" sz="2800" dirty="0">
                  <a:solidFill>
                    <a:schemeClr val="bg1">
                      <a:lumMod val="95000"/>
                    </a:schemeClr>
                  </a:solidFill>
                  <a:latin typeface="+mj-lt"/>
                  <a:cs typeface="Estrangelo Edessa" panose="03080600000000000000" pitchFamily="66" charset="0"/>
                </a:rPr>
                <a:t>- Developed For Kids-</a:t>
              </a:r>
            </a:p>
          </p:txBody>
        </p:sp>
      </p:grpSp>
      <p:grpSp>
        <p:nvGrpSpPr>
          <p:cNvPr id="31" name="Group 30"/>
          <p:cNvGrpSpPr/>
          <p:nvPr/>
        </p:nvGrpSpPr>
        <p:grpSpPr>
          <a:xfrm>
            <a:off x="540288" y="5920521"/>
            <a:ext cx="3941765" cy="640080"/>
            <a:chOff x="6118913" y="5968686"/>
            <a:chExt cx="3941765" cy="640080"/>
          </a:xfrm>
        </p:grpSpPr>
        <p:grpSp>
          <p:nvGrpSpPr>
            <p:cNvPr id="32" name="Group 31"/>
            <p:cNvGrpSpPr>
              <a:grpSpLocks noChangeAspect="1"/>
            </p:cNvGrpSpPr>
            <p:nvPr/>
          </p:nvGrpSpPr>
          <p:grpSpPr>
            <a:xfrm>
              <a:off x="6118913" y="6122272"/>
              <a:ext cx="3941765" cy="307777"/>
              <a:chOff x="6359857" y="5845568"/>
              <a:chExt cx="4504874" cy="351745"/>
            </a:xfrm>
          </p:grpSpPr>
          <p:sp>
            <p:nvSpPr>
              <p:cNvPr id="34" name="Rounded Rectangle 9"/>
              <p:cNvSpPr/>
              <p:nvPr/>
            </p:nvSpPr>
            <p:spPr>
              <a:xfrm>
                <a:off x="6359857" y="5881913"/>
                <a:ext cx="4504874" cy="307777"/>
              </a:xfrm>
              <a:prstGeom prst="rect">
                <a:avLst/>
              </a:prstGeom>
              <a:solidFill>
                <a:srgbClr val="FF0000">
                  <a:alpha val="40000"/>
                </a:srgbClr>
              </a:solidFill>
              <a:ln w="63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TextBox 34">
                <a:hlinkClick r:id="rId3"/>
              </p:cNvPr>
              <p:cNvSpPr txBox="1">
                <a:spLocks noChangeAspect="1"/>
              </p:cNvSpPr>
              <p:nvPr/>
            </p:nvSpPr>
            <p:spPr>
              <a:xfrm>
                <a:off x="6359857" y="5845568"/>
                <a:ext cx="3093976" cy="351745"/>
              </a:xfrm>
              <a:prstGeom prst="rect">
                <a:avLst/>
              </a:prstGeom>
              <a:noFill/>
              <a:effectLst/>
            </p:spPr>
            <p:txBody>
              <a:bodyPr wrap="square" rtlCol="0">
                <a:spAutoFit/>
              </a:bodyPr>
              <a:lstStyle/>
              <a:p>
                <a:pPr algn="ctr"/>
                <a:r>
                  <a:rPr lang="en-US" sz="1400" i="1" dirty="0">
                    <a:solidFill>
                      <a:schemeClr val="bg1">
                        <a:lumMod val="95000"/>
                      </a:schemeClr>
                    </a:solidFill>
                    <a:cs typeface="Estrangelo Edessa" panose="03080600000000000000" pitchFamily="66" charset="0"/>
                  </a:rPr>
                  <a:t>By Jimmy Sager – August 15, 2017</a:t>
                </a:r>
              </a:p>
            </p:txBody>
          </p:sp>
        </p:grpSp>
        <p:sp>
          <p:nvSpPr>
            <p:cNvPr id="33" name="Oval 32"/>
            <p:cNvSpPr>
              <a:spLocks noChangeAspect="1"/>
            </p:cNvSpPr>
            <p:nvPr/>
          </p:nvSpPr>
          <p:spPr>
            <a:xfrm>
              <a:off x="8926858" y="5968686"/>
              <a:ext cx="640080" cy="640080"/>
            </a:xfrm>
            <a:prstGeom prst="ellipse">
              <a:avLst/>
            </a:prstGeom>
            <a:blipFill>
              <a:blip r:embed="rId4"/>
              <a:stretch>
                <a:fillRect l="-4000" t="-2000" r="-4000" b="-2000"/>
              </a:stretch>
            </a:blip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720222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fade">
                                      <p:cBhvr>
                                        <p:cTn id="7" dur="1000"/>
                                        <p:tgtEl>
                                          <p:spTgt spid="20"/>
                                        </p:tgtEl>
                                      </p:cBhvr>
                                    </p:animEffect>
                                    <p:anim calcmode="lin" valueType="num">
                                      <p:cBhvr>
                                        <p:cTn id="8" dur="1000" fill="hold"/>
                                        <p:tgtEl>
                                          <p:spTgt spid="20"/>
                                        </p:tgtEl>
                                        <p:attrNameLst>
                                          <p:attrName>ppt_x</p:attrName>
                                        </p:attrNameLst>
                                      </p:cBhvr>
                                      <p:tavLst>
                                        <p:tav tm="0">
                                          <p:val>
                                            <p:strVal val="#ppt_x"/>
                                          </p:val>
                                        </p:tav>
                                        <p:tav tm="100000">
                                          <p:val>
                                            <p:strVal val="#ppt_x"/>
                                          </p:val>
                                        </p:tav>
                                      </p:tavLst>
                                    </p:anim>
                                    <p:anim calcmode="lin" valueType="num">
                                      <p:cBhvr>
                                        <p:cTn id="9" dur="900" decel="100000" fill="hold"/>
                                        <p:tgtEl>
                                          <p:spTgt spid="20"/>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0"/>
                                        </p:tgtEl>
                                        <p:attrNameLst>
                                          <p:attrName>ppt_y</p:attrName>
                                        </p:attrNameLst>
                                      </p:cBhvr>
                                      <p:tavLst>
                                        <p:tav tm="0">
                                          <p:val>
                                            <p:strVal val="#ppt_y-.03"/>
                                          </p:val>
                                        </p:tav>
                                        <p:tav tm="100000">
                                          <p:val>
                                            <p:strVal val="#ppt_y"/>
                                          </p:val>
                                        </p:tav>
                                      </p:tavLst>
                                    </p:anim>
                                  </p:childTnLst>
                                </p:cTn>
                              </p:par>
                            </p:childTnLst>
                          </p:cTn>
                        </p:par>
                        <p:par>
                          <p:cTn id="11" fill="hold">
                            <p:stCondLst>
                              <p:cond delay="1000"/>
                            </p:stCondLst>
                            <p:childTnLst>
                              <p:par>
                                <p:cTn id="12" presetID="37" presetClass="entr" presetSubtype="0" fill="hold" nodeType="afterEffect">
                                  <p:stCondLst>
                                    <p:cond delay="0"/>
                                  </p:stCondLst>
                                  <p:childTnLst>
                                    <p:set>
                                      <p:cBhvr>
                                        <p:cTn id="13" dur="1" fill="hold">
                                          <p:stCondLst>
                                            <p:cond delay="0"/>
                                          </p:stCondLst>
                                        </p:cTn>
                                        <p:tgtEl>
                                          <p:spTgt spid="31"/>
                                        </p:tgtEl>
                                        <p:attrNameLst>
                                          <p:attrName>style.visibility</p:attrName>
                                        </p:attrNameLst>
                                      </p:cBhvr>
                                      <p:to>
                                        <p:strVal val="visible"/>
                                      </p:to>
                                    </p:set>
                                    <p:animEffect transition="in" filter="fade">
                                      <p:cBhvr>
                                        <p:cTn id="14" dur="1000"/>
                                        <p:tgtEl>
                                          <p:spTgt spid="31"/>
                                        </p:tgtEl>
                                      </p:cBhvr>
                                    </p:animEffect>
                                    <p:anim calcmode="lin" valueType="num">
                                      <p:cBhvr>
                                        <p:cTn id="15" dur="1000" fill="hold"/>
                                        <p:tgtEl>
                                          <p:spTgt spid="31"/>
                                        </p:tgtEl>
                                        <p:attrNameLst>
                                          <p:attrName>ppt_x</p:attrName>
                                        </p:attrNameLst>
                                      </p:cBhvr>
                                      <p:tavLst>
                                        <p:tav tm="0">
                                          <p:val>
                                            <p:strVal val="#ppt_x"/>
                                          </p:val>
                                        </p:tav>
                                        <p:tav tm="100000">
                                          <p:val>
                                            <p:strVal val="#ppt_x"/>
                                          </p:val>
                                        </p:tav>
                                      </p:tavLst>
                                    </p:anim>
                                    <p:anim calcmode="lin" valueType="num">
                                      <p:cBhvr>
                                        <p:cTn id="16" dur="900" decel="100000" fill="hold"/>
                                        <p:tgtEl>
                                          <p:spTgt spid="31"/>
                                        </p:tgtEl>
                                        <p:attrNameLst>
                                          <p:attrName>ppt_y</p:attrName>
                                        </p:attrNameLst>
                                      </p:cBhvr>
                                      <p:tavLst>
                                        <p:tav tm="0">
                                          <p:val>
                                            <p:strVal val="#ppt_y+1"/>
                                          </p:val>
                                        </p:tav>
                                        <p:tav tm="100000">
                                          <p:val>
                                            <p:strVal val="#ppt_y-.03"/>
                                          </p:val>
                                        </p:tav>
                                      </p:tavLst>
                                    </p:anim>
                                    <p:anim calcmode="lin" valueType="num">
                                      <p:cBhvr>
                                        <p:cTn id="17" dur="100" accel="100000" fill="hold">
                                          <p:stCondLst>
                                            <p:cond delay="900"/>
                                          </p:stCondLst>
                                        </p:cTn>
                                        <p:tgtEl>
                                          <p:spTgt spid="31"/>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3" name="Rectangle 22"/>
          <p:cNvSpPr/>
          <p:nvPr/>
        </p:nvSpPr>
        <p:spPr bwMode="auto">
          <a:xfrm>
            <a:off x="1195" y="1861992"/>
            <a:ext cx="12192000" cy="4131821"/>
          </a:xfrm>
          <a:prstGeom prst="rect">
            <a:avLst/>
          </a:prstGeom>
          <a:solidFill>
            <a:srgbClr val="FF0000">
              <a:alpha val="75000"/>
            </a:srgb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31" name="Rectangle 30"/>
          <p:cNvSpPr/>
          <p:nvPr/>
        </p:nvSpPr>
        <p:spPr>
          <a:xfrm>
            <a:off x="711521" y="-78145"/>
            <a:ext cx="10620275" cy="3657600"/>
          </a:xfrm>
          <a:prstGeom prst="rect">
            <a:avLst/>
          </a:prstGeom>
          <a:no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2800" dirty="0">
              <a:solidFill>
                <a:schemeClr val="bg1"/>
              </a:solidFill>
              <a:cs typeface="Estrangelo Edessa" panose="03080600000000000000" pitchFamily="66" charset="0"/>
            </a:endParaRPr>
          </a:p>
        </p:txBody>
      </p:sp>
      <p:sp>
        <p:nvSpPr>
          <p:cNvPr id="2" name="Rectangle 1"/>
          <p:cNvSpPr/>
          <p:nvPr/>
        </p:nvSpPr>
        <p:spPr>
          <a:xfrm>
            <a:off x="2183701" y="2690334"/>
            <a:ext cx="8822554" cy="2308324"/>
          </a:xfrm>
          <a:prstGeom prst="rect">
            <a:avLst/>
          </a:prstGeom>
        </p:spPr>
        <p:txBody>
          <a:bodyPr wrap="square">
            <a:spAutoFit/>
          </a:bodyPr>
          <a:lstStyle/>
          <a:p>
            <a:pPr algn="ctr"/>
            <a:r>
              <a:rPr lang="en-US" sz="2400" dirty="0">
                <a:solidFill>
                  <a:schemeClr val="bg1">
                    <a:lumMod val="85000"/>
                  </a:schemeClr>
                </a:solidFill>
              </a:rPr>
              <a:t>List where you got your information from below.</a:t>
            </a:r>
            <a:endParaRPr lang="en-US" sz="2400" dirty="0">
              <a:solidFill>
                <a:schemeClr val="bg1">
                  <a:lumMod val="85000"/>
                </a:schemeClr>
              </a:solidFill>
              <a:cs typeface="Estrangelo Edessa" panose="03080600000000000000" pitchFamily="66" charset="0"/>
            </a:endParaRPr>
          </a:p>
          <a:p>
            <a:endParaRPr lang="en-US" sz="2400" dirty="0">
              <a:solidFill>
                <a:schemeClr val="bg1">
                  <a:lumMod val="85000"/>
                </a:schemeClr>
              </a:solidFill>
            </a:endParaRPr>
          </a:p>
          <a:p>
            <a:pPr marL="457200" indent="-457200">
              <a:buFont typeface="Arial" panose="020B0604020202020204" pitchFamily="34" charset="0"/>
              <a:buChar char="•"/>
            </a:pPr>
            <a:r>
              <a:rPr lang="en-US" sz="2400" dirty="0">
                <a:solidFill>
                  <a:schemeClr val="bg1">
                    <a:lumMod val="85000"/>
                  </a:schemeClr>
                </a:solidFill>
              </a:rPr>
              <a:t>Sage-Fox.com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123.com</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My Dad</a:t>
            </a:r>
          </a:p>
          <a:p>
            <a:pPr marL="457200" indent="-457200">
              <a:buFont typeface="Arial" panose="020B0604020202020204" pitchFamily="34" charset="0"/>
              <a:buChar char="•"/>
            </a:pPr>
            <a:r>
              <a:rPr lang="en-US" sz="2400" dirty="0">
                <a:solidFill>
                  <a:schemeClr val="bg1">
                    <a:lumMod val="85000"/>
                  </a:schemeClr>
                </a:solidFill>
                <a:cs typeface="Estrangelo Edessa" panose="03080600000000000000" pitchFamily="66" charset="0"/>
              </a:rPr>
              <a:t>History Today textbook</a:t>
            </a:r>
          </a:p>
        </p:txBody>
      </p:sp>
      <p:grpSp>
        <p:nvGrpSpPr>
          <p:cNvPr id="8" name="Group 7"/>
          <p:cNvGrpSpPr/>
          <p:nvPr/>
        </p:nvGrpSpPr>
        <p:grpSpPr>
          <a:xfrm>
            <a:off x="127357" y="-21594"/>
            <a:ext cx="2524868" cy="613385"/>
            <a:chOff x="127357" y="-6354"/>
            <a:chExt cx="2524868" cy="613385"/>
          </a:xfrm>
        </p:grpSpPr>
        <p:sp>
          <p:nvSpPr>
            <p:cNvPr id="9" name="Round Same Side Corner Rectangle 8"/>
            <p:cNvSpPr/>
            <p:nvPr/>
          </p:nvSpPr>
          <p:spPr bwMode="auto">
            <a:xfrm rot="10800000" flipH="1">
              <a:off x="127357" y="-6354"/>
              <a:ext cx="2524868" cy="613385"/>
            </a:xfrm>
            <a:prstGeom prst="round2SameRect">
              <a:avLst>
                <a:gd name="adj1" fmla="val 35205"/>
                <a:gd name="adj2" fmla="val 0"/>
              </a:avLst>
            </a:prstGeom>
            <a:solidFill>
              <a:srgbClr val="FF000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0" name="TextBox 9"/>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8658855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barn(inVertical)">
                                      <p:cBhvr>
                                        <p:cTn id="7" dur="1000"/>
                                        <p:tgtEl>
                                          <p:spTgt spid="23"/>
                                        </p:tgtEl>
                                      </p:cBhvr>
                                    </p:animEffect>
                                  </p:childTnLst>
                                </p:cTn>
                              </p:par>
                            </p:childTnLst>
                          </p:cTn>
                        </p:par>
                        <p:par>
                          <p:cTn id="8" fill="hold">
                            <p:stCondLst>
                              <p:cond delay="1000"/>
                            </p:stCondLst>
                            <p:childTnLst>
                              <p:par>
                                <p:cTn id="9" presetID="22" presetClass="entr" presetSubtype="1"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up)">
                                      <p:cBhvr>
                                        <p:cTn id="11"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animBg="1"/>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2" name="Rectangle 21"/>
          <p:cNvSpPr/>
          <p:nvPr/>
        </p:nvSpPr>
        <p:spPr bwMode="auto">
          <a:xfrm>
            <a:off x="0" y="1678898"/>
            <a:ext cx="12192000" cy="4833113"/>
          </a:xfrm>
          <a:prstGeom prst="rect">
            <a:avLst/>
          </a:prstGeom>
          <a:solidFill>
            <a:srgbClr val="FF0000">
              <a:alpha val="75000"/>
            </a:srgb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 name="Text Placeholder 3"/>
          <p:cNvSpPr>
            <a:spLocks noGrp="1"/>
          </p:cNvSpPr>
          <p:nvPr>
            <p:ph type="body" sz="half" idx="37"/>
          </p:nvPr>
        </p:nvSpPr>
        <p:spPr/>
        <p:txBody>
          <a:bodyPr/>
          <a:lstStyle/>
          <a:p>
            <a:r>
              <a:rPr lang="en-US" dirty="0">
                <a:solidFill>
                  <a:schemeClr val="bg1">
                    <a:lumMod val="85000"/>
                  </a:schemeClr>
                </a:solidFill>
              </a:rPr>
              <a:t>DEVELOPER</a:t>
            </a:r>
          </a:p>
        </p:txBody>
      </p:sp>
      <p:sp>
        <p:nvSpPr>
          <p:cNvPr id="5" name="Text Placeholder 4"/>
          <p:cNvSpPr>
            <a:spLocks noGrp="1"/>
          </p:cNvSpPr>
          <p:nvPr>
            <p:ph type="body" sz="half" idx="50"/>
          </p:nvPr>
        </p:nvSpPr>
        <p:spPr/>
        <p:txBody>
          <a:bodyPr/>
          <a:lstStyle/>
          <a:p>
            <a:r>
              <a:rPr lang="en-US" sz="1600" dirty="0">
                <a:solidFill>
                  <a:schemeClr val="bg1">
                    <a:lumMod val="85000"/>
                  </a:schemeClr>
                </a:solidFill>
              </a:rPr>
              <a:t>I do what Jimmy and Morgan tell me to do.</a:t>
            </a:r>
            <a:endParaRPr lang="en-US" dirty="0">
              <a:solidFill>
                <a:schemeClr val="bg1">
                  <a:lumMod val="85000"/>
                </a:schemeClr>
              </a:solidFill>
            </a:endParaRPr>
          </a:p>
        </p:txBody>
      </p:sp>
      <p:sp>
        <p:nvSpPr>
          <p:cNvPr id="6" name="Text Placeholder 5"/>
          <p:cNvSpPr>
            <a:spLocks noGrp="1"/>
          </p:cNvSpPr>
          <p:nvPr>
            <p:ph type="body" sz="half" idx="51"/>
          </p:nvPr>
        </p:nvSpPr>
        <p:spPr/>
        <p:txBody>
          <a:bodyPr/>
          <a:lstStyle/>
          <a:p>
            <a:pPr lvl="0"/>
            <a:r>
              <a:rPr lang="en-US" sz="2000" dirty="0">
                <a:solidFill>
                  <a:schemeClr val="bg1">
                    <a:lumMod val="95000"/>
                  </a:schemeClr>
                </a:solidFill>
              </a:rPr>
              <a:t>James Sager</a:t>
            </a:r>
          </a:p>
        </p:txBody>
      </p:sp>
      <p:sp>
        <p:nvSpPr>
          <p:cNvPr id="9" name="Text Placeholder 8"/>
          <p:cNvSpPr>
            <a:spLocks noGrp="1"/>
          </p:cNvSpPr>
          <p:nvPr>
            <p:ph type="body" sz="half" idx="55"/>
          </p:nvPr>
        </p:nvSpPr>
        <p:spPr/>
        <p:txBody>
          <a:bodyPr/>
          <a:lstStyle/>
          <a:p>
            <a:r>
              <a:rPr lang="en-US" dirty="0">
                <a:solidFill>
                  <a:schemeClr val="bg1">
                    <a:lumMod val="85000"/>
                  </a:schemeClr>
                </a:solidFill>
              </a:rPr>
              <a:t>CEO</a:t>
            </a:r>
          </a:p>
        </p:txBody>
      </p:sp>
      <p:sp>
        <p:nvSpPr>
          <p:cNvPr id="10" name="Text Placeholder 9"/>
          <p:cNvSpPr>
            <a:spLocks noGrp="1"/>
          </p:cNvSpPr>
          <p:nvPr>
            <p:ph type="body" sz="half" idx="56"/>
          </p:nvPr>
        </p:nvSpPr>
        <p:spPr/>
        <p:txBody>
          <a:bodyPr/>
          <a:lstStyle/>
          <a:p>
            <a:r>
              <a:rPr lang="en-US" sz="1600" dirty="0">
                <a:solidFill>
                  <a:schemeClr val="bg1">
                    <a:lumMod val="85000"/>
                  </a:schemeClr>
                </a:solidFill>
              </a:rPr>
              <a:t>Management of overall operations, development  &amp; integration.</a:t>
            </a:r>
            <a:endParaRPr lang="en-US" sz="1600" dirty="0">
              <a:solidFill>
                <a:schemeClr val="bg1">
                  <a:lumMod val="85000"/>
                </a:schemeClr>
              </a:solidFill>
              <a:cs typeface="Estrangelo Edessa" panose="03080600000000000000" pitchFamily="66" charset="0"/>
            </a:endParaRPr>
          </a:p>
        </p:txBody>
      </p:sp>
      <p:sp>
        <p:nvSpPr>
          <p:cNvPr id="11" name="Text Placeholder 10"/>
          <p:cNvSpPr>
            <a:spLocks noGrp="1"/>
          </p:cNvSpPr>
          <p:nvPr>
            <p:ph type="body" sz="half" idx="57"/>
          </p:nvPr>
        </p:nvSpPr>
        <p:spPr/>
        <p:txBody>
          <a:bodyPr/>
          <a:lstStyle/>
          <a:p>
            <a:pPr lvl="0"/>
            <a:r>
              <a:rPr lang="en-US" sz="2000" dirty="0">
                <a:solidFill>
                  <a:schemeClr val="bg1">
                    <a:lumMod val="95000"/>
                  </a:schemeClr>
                </a:solidFill>
              </a:rPr>
              <a:t>Jimmy Sager</a:t>
            </a:r>
          </a:p>
        </p:txBody>
      </p:sp>
      <p:sp>
        <p:nvSpPr>
          <p:cNvPr id="13" name="Text Placeholder 12"/>
          <p:cNvSpPr>
            <a:spLocks noGrp="1"/>
          </p:cNvSpPr>
          <p:nvPr>
            <p:ph type="body" sz="half" idx="59"/>
          </p:nvPr>
        </p:nvSpPr>
        <p:spPr/>
        <p:txBody>
          <a:bodyPr/>
          <a:lstStyle/>
          <a:p>
            <a:r>
              <a:rPr lang="en-US" dirty="0">
                <a:solidFill>
                  <a:schemeClr val="bg1">
                    <a:lumMod val="85000"/>
                  </a:schemeClr>
                </a:solidFill>
              </a:rPr>
              <a:t>CFO</a:t>
            </a:r>
          </a:p>
        </p:txBody>
      </p:sp>
      <p:sp>
        <p:nvSpPr>
          <p:cNvPr id="14" name="Text Placeholder 13"/>
          <p:cNvSpPr>
            <a:spLocks noGrp="1"/>
          </p:cNvSpPr>
          <p:nvPr>
            <p:ph type="body" sz="half" idx="60"/>
          </p:nvPr>
        </p:nvSpPr>
        <p:spPr/>
        <p:txBody>
          <a:bodyPr/>
          <a:lstStyle/>
          <a:p>
            <a:r>
              <a:rPr lang="en-US" sz="1600" dirty="0">
                <a:solidFill>
                  <a:schemeClr val="bg1">
                    <a:lumMod val="85000"/>
                  </a:schemeClr>
                </a:solidFill>
              </a:rPr>
              <a:t>Financial planning, risk management and cart integration.</a:t>
            </a:r>
            <a:endParaRPr lang="en-US" sz="1600" dirty="0">
              <a:solidFill>
                <a:schemeClr val="bg1">
                  <a:lumMod val="85000"/>
                </a:schemeClr>
              </a:solidFill>
              <a:cs typeface="Estrangelo Edessa" panose="03080600000000000000" pitchFamily="66" charset="0"/>
            </a:endParaRPr>
          </a:p>
        </p:txBody>
      </p:sp>
      <p:sp>
        <p:nvSpPr>
          <p:cNvPr id="15" name="Text Placeholder 14"/>
          <p:cNvSpPr>
            <a:spLocks noGrp="1"/>
          </p:cNvSpPr>
          <p:nvPr>
            <p:ph type="body" sz="half" idx="61"/>
          </p:nvPr>
        </p:nvSpPr>
        <p:spPr/>
        <p:txBody>
          <a:bodyPr/>
          <a:lstStyle/>
          <a:p>
            <a:pPr lvl="0"/>
            <a:r>
              <a:rPr lang="en-US" sz="2000" dirty="0">
                <a:solidFill>
                  <a:schemeClr val="bg1">
                    <a:lumMod val="95000"/>
                  </a:schemeClr>
                </a:solidFill>
              </a:rPr>
              <a:t>Morgan Sager</a:t>
            </a:r>
          </a:p>
        </p:txBody>
      </p:sp>
      <p:sp>
        <p:nvSpPr>
          <p:cNvPr id="17" name="Text Placeholder 16"/>
          <p:cNvSpPr>
            <a:spLocks noGrp="1"/>
          </p:cNvSpPr>
          <p:nvPr>
            <p:ph type="body" sz="half" idx="63"/>
          </p:nvPr>
        </p:nvSpPr>
        <p:spPr/>
        <p:txBody>
          <a:bodyPr/>
          <a:lstStyle/>
          <a:p>
            <a:r>
              <a:rPr lang="en-US" dirty="0">
                <a:solidFill>
                  <a:schemeClr val="bg1">
                    <a:lumMod val="85000"/>
                  </a:schemeClr>
                </a:solidFill>
              </a:rPr>
              <a:t>CUSTOMER SERVICE</a:t>
            </a:r>
          </a:p>
        </p:txBody>
      </p:sp>
      <p:sp>
        <p:nvSpPr>
          <p:cNvPr id="18" name="Text Placeholder 17"/>
          <p:cNvSpPr>
            <a:spLocks noGrp="1"/>
          </p:cNvSpPr>
          <p:nvPr>
            <p:ph type="body" sz="half" idx="64"/>
          </p:nvPr>
        </p:nvSpPr>
        <p:spPr/>
        <p:txBody>
          <a:bodyPr/>
          <a:lstStyle/>
          <a:p>
            <a:r>
              <a:rPr lang="en-US" sz="1600" dirty="0">
                <a:solidFill>
                  <a:schemeClr val="bg1">
                    <a:lumMod val="85000"/>
                  </a:schemeClr>
                </a:solidFill>
              </a:rPr>
              <a:t>When you have a problem, Lori will be there to guide you.</a:t>
            </a:r>
          </a:p>
        </p:txBody>
      </p:sp>
      <p:sp>
        <p:nvSpPr>
          <p:cNvPr id="19" name="Text Placeholder 18"/>
          <p:cNvSpPr>
            <a:spLocks noGrp="1"/>
          </p:cNvSpPr>
          <p:nvPr>
            <p:ph type="body" sz="half" idx="65"/>
          </p:nvPr>
        </p:nvSpPr>
        <p:spPr/>
        <p:txBody>
          <a:bodyPr/>
          <a:lstStyle/>
          <a:p>
            <a:pPr lvl="0"/>
            <a:r>
              <a:rPr lang="en-US" sz="2000" dirty="0">
                <a:solidFill>
                  <a:schemeClr val="bg1">
                    <a:lumMod val="95000"/>
                  </a:schemeClr>
                </a:solidFill>
              </a:rPr>
              <a:t>Lori Sager</a:t>
            </a:r>
          </a:p>
        </p:txBody>
      </p:sp>
      <p:pic>
        <p:nvPicPr>
          <p:cNvPr id="12" name="Picture Placeholder 11"/>
          <p:cNvPicPr>
            <a:picLocks noGrp="1" noChangeAspect="1"/>
          </p:cNvPicPr>
          <p:nvPr>
            <p:ph type="pic" sz="quarter" idx="53"/>
          </p:nvPr>
        </p:nvPicPr>
        <p:blipFill>
          <a:blip r:embed="rId3">
            <a:extLst>
              <a:ext uri="{28A0092B-C50C-407E-A947-70E740481C1C}">
                <a14:useLocalDpi xmlns:a14="http://schemas.microsoft.com/office/drawing/2010/main" val="0"/>
              </a:ext>
            </a:extLst>
          </a:blip>
          <a:stretch>
            <a:fillRect/>
          </a:stretch>
        </p:blipFill>
        <p:spPr>
          <a:xfrm>
            <a:off x="943967" y="2026581"/>
            <a:ext cx="2251315" cy="2257552"/>
          </a:xfrm>
          <a:ln>
            <a:solidFill>
              <a:srgbClr val="5B9BD5"/>
            </a:solidFill>
          </a:ln>
        </p:spPr>
      </p:pic>
      <p:pic>
        <p:nvPicPr>
          <p:cNvPr id="16" name="Picture Placeholder 15"/>
          <p:cNvPicPr>
            <a:picLocks noGrp="1" noChangeAspect="1"/>
          </p:cNvPicPr>
          <p:nvPr>
            <p:ph type="pic" sz="quarter" idx="54"/>
          </p:nvPr>
        </p:nvPicPr>
        <p:blipFill>
          <a:blip r:embed="rId4">
            <a:extLst>
              <a:ext uri="{28A0092B-C50C-407E-A947-70E740481C1C}">
                <a14:useLocalDpi xmlns:a14="http://schemas.microsoft.com/office/drawing/2010/main" val="0"/>
              </a:ext>
            </a:extLst>
          </a:blip>
          <a:srcRect l="2252" r="2252"/>
          <a:stretch>
            <a:fillRect/>
          </a:stretch>
        </p:blipFill>
        <p:spPr>
          <a:ln>
            <a:solidFill>
              <a:srgbClr val="FF0000"/>
            </a:solidFill>
          </a:ln>
        </p:spPr>
      </p:pic>
      <p:pic>
        <p:nvPicPr>
          <p:cNvPr id="20" name="Picture Placeholder 19"/>
          <p:cNvPicPr>
            <a:picLocks noGrp="1" noChangeAspect="1"/>
          </p:cNvPicPr>
          <p:nvPr>
            <p:ph type="pic" sz="quarter" idx="58"/>
          </p:nvPr>
        </p:nvPicPr>
        <p:blipFill>
          <a:blip r:embed="rId5">
            <a:extLst>
              <a:ext uri="{28A0092B-C50C-407E-A947-70E740481C1C}">
                <a14:useLocalDpi xmlns:a14="http://schemas.microsoft.com/office/drawing/2010/main" val="0"/>
              </a:ext>
            </a:extLst>
          </a:blip>
          <a:srcRect l="1015" r="1015"/>
          <a:stretch>
            <a:fillRect/>
          </a:stretch>
        </p:blipFill>
        <p:spPr>
          <a:ln>
            <a:solidFill>
              <a:srgbClr val="E468C1"/>
            </a:solidFill>
          </a:ln>
        </p:spPr>
      </p:pic>
      <p:pic>
        <p:nvPicPr>
          <p:cNvPr id="3" name="Picture Placeholder 2"/>
          <p:cNvPicPr>
            <a:picLocks noGrp="1" noChangeAspect="1"/>
          </p:cNvPicPr>
          <p:nvPr>
            <p:ph type="pic" sz="quarter" idx="62"/>
          </p:nvPr>
        </p:nvPicPr>
        <p:blipFill>
          <a:blip r:embed="rId6">
            <a:extLst>
              <a:ext uri="{28A0092B-C50C-407E-A947-70E740481C1C}">
                <a14:useLocalDpi xmlns:a14="http://schemas.microsoft.com/office/drawing/2010/main" val="0"/>
              </a:ext>
            </a:extLst>
          </a:blip>
          <a:stretch>
            <a:fillRect/>
          </a:stretch>
        </p:blipFill>
        <p:spPr>
          <a:xfrm>
            <a:off x="9013363" y="2026581"/>
            <a:ext cx="2197616" cy="2257552"/>
          </a:xfrm>
          <a:ln>
            <a:solidFill>
              <a:schemeClr val="accent6">
                <a:lumMod val="75000"/>
              </a:schemeClr>
            </a:solidFill>
          </a:ln>
        </p:spPr>
      </p:pic>
      <p:grpSp>
        <p:nvGrpSpPr>
          <p:cNvPr id="23" name="Group 22"/>
          <p:cNvGrpSpPr/>
          <p:nvPr/>
        </p:nvGrpSpPr>
        <p:grpSpPr>
          <a:xfrm>
            <a:off x="127357" y="-21594"/>
            <a:ext cx="2524868" cy="613385"/>
            <a:chOff x="127357" y="-6354"/>
            <a:chExt cx="2524868" cy="613385"/>
          </a:xfrm>
        </p:grpSpPr>
        <p:sp>
          <p:nvSpPr>
            <p:cNvPr id="24" name="Round Same Side Corner Rectangle 23"/>
            <p:cNvSpPr/>
            <p:nvPr/>
          </p:nvSpPr>
          <p:spPr bwMode="auto">
            <a:xfrm rot="10800000" flipH="1">
              <a:off x="127357" y="-6354"/>
              <a:ext cx="2524868" cy="613385"/>
            </a:xfrm>
            <a:prstGeom prst="round2SameRect">
              <a:avLst>
                <a:gd name="adj1" fmla="val 35205"/>
                <a:gd name="adj2" fmla="val 0"/>
              </a:avLst>
            </a:prstGeom>
            <a:solidFill>
              <a:srgbClr val="FF000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5" name="TextBox 24"/>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34064343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barn(inVertical)">
                                      <p:cBhvr>
                                        <p:cTn id="7" dur="1000"/>
                                        <p:tgtEl>
                                          <p:spTgt spid="22"/>
                                        </p:tgtEl>
                                      </p:cBhvr>
                                    </p:animEffect>
                                  </p:childTnLst>
                                </p:cTn>
                              </p:par>
                            </p:childTnLst>
                          </p:cTn>
                        </p:par>
                        <p:par>
                          <p:cTn id="8" fill="hold">
                            <p:stCondLst>
                              <p:cond delay="1000"/>
                            </p:stCondLst>
                            <p:childTnLst>
                              <p:par>
                                <p:cTn id="9" presetID="23" presetClass="entr" presetSubtype="16" fill="hold" nodeType="after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p:cTn id="11" dur="500" fill="hold"/>
                                        <p:tgtEl>
                                          <p:spTgt spid="12"/>
                                        </p:tgtEl>
                                        <p:attrNameLst>
                                          <p:attrName>ppt_w</p:attrName>
                                        </p:attrNameLst>
                                      </p:cBhvr>
                                      <p:tavLst>
                                        <p:tav tm="0">
                                          <p:val>
                                            <p:fltVal val="0"/>
                                          </p:val>
                                        </p:tav>
                                        <p:tav tm="100000">
                                          <p:val>
                                            <p:strVal val="#ppt_w"/>
                                          </p:val>
                                        </p:tav>
                                      </p:tavLst>
                                    </p:anim>
                                    <p:anim calcmode="lin" valueType="num">
                                      <p:cBhvr>
                                        <p:cTn id="12" dur="500" fill="hold"/>
                                        <p:tgtEl>
                                          <p:spTgt spid="12"/>
                                        </p:tgtEl>
                                        <p:attrNameLst>
                                          <p:attrName>ppt_h</p:attrName>
                                        </p:attrNameLst>
                                      </p:cBhvr>
                                      <p:tavLst>
                                        <p:tav tm="0">
                                          <p:val>
                                            <p:fltVal val="0"/>
                                          </p:val>
                                        </p:tav>
                                        <p:tav tm="100000">
                                          <p:val>
                                            <p:strVal val="#ppt_h"/>
                                          </p:val>
                                        </p:tav>
                                      </p:tavLst>
                                    </p:anim>
                                  </p:childTnLst>
                                </p:cTn>
                              </p:par>
                            </p:childTnLst>
                          </p:cTn>
                        </p:par>
                        <p:par>
                          <p:cTn id="13" fill="hold">
                            <p:stCondLst>
                              <p:cond delay="1500"/>
                            </p:stCondLst>
                            <p:childTnLst>
                              <p:par>
                                <p:cTn id="14" presetID="10" presetClass="entr" presetSubtype="0" fill="hold" grpId="0" nodeType="afterEffect">
                                  <p:stCondLst>
                                    <p:cond delay="0"/>
                                  </p:stCondLst>
                                  <p:endCondLst>
                                    <p:cond evt="begin" delay="0"/>
                                  </p:endCondLst>
                                  <p:childTnLst>
                                    <p:set>
                                      <p:cBhvr>
                                        <p:cTn id="15" dur="1" fill="hold">
                                          <p:stCondLst>
                                            <p:cond delay="0"/>
                                          </p:stCondLst>
                                        </p:cTn>
                                        <p:tgtEl>
                                          <p:spTgt spid="6">
                                            <p:txEl>
                                              <p:pRg st="0" end="0"/>
                                            </p:txEl>
                                          </p:spTgt>
                                        </p:tgtEl>
                                        <p:attrNameLst>
                                          <p:attrName>style.visibility</p:attrName>
                                        </p:attrNameLst>
                                      </p:cBhvr>
                                      <p:to>
                                        <p:strVal val="visible"/>
                                      </p:to>
                                    </p:set>
                                    <p:animEffect transition="in" filter="fade">
                                      <p:cBhvr>
                                        <p:cTn id="16" dur="500"/>
                                        <p:tgtEl>
                                          <p:spTgt spid="6">
                                            <p:txEl>
                                              <p:pRg st="0" end="0"/>
                                            </p:txEl>
                                          </p:spTgt>
                                        </p:tgtEl>
                                      </p:cBhvr>
                                    </p:animEffect>
                                  </p:childTnLst>
                                </p:cTn>
                              </p:par>
                              <p:par>
                                <p:cTn id="17" presetID="10" presetClass="entr" presetSubtype="0" fill="hold" grpId="0" nodeType="withEffect">
                                  <p:stCondLst>
                                    <p:cond delay="0"/>
                                  </p:stCondLst>
                                  <p:endCondLst>
                                    <p:cond evt="begin" delay="0"/>
                                  </p:endCondLst>
                                  <p:childTnLst>
                                    <p:set>
                                      <p:cBhvr>
                                        <p:cTn id="18" dur="1" fill="hold">
                                          <p:stCondLst>
                                            <p:cond delay="0"/>
                                          </p:stCondLst>
                                        </p:cTn>
                                        <p:tgtEl>
                                          <p:spTgt spid="4">
                                            <p:txEl>
                                              <p:pRg st="0" end="0"/>
                                            </p:txEl>
                                          </p:spTgt>
                                        </p:tgtEl>
                                        <p:attrNameLst>
                                          <p:attrName>style.visibility</p:attrName>
                                        </p:attrNameLst>
                                      </p:cBhvr>
                                      <p:to>
                                        <p:strVal val="visible"/>
                                      </p:to>
                                    </p:set>
                                    <p:animEffect transition="in" filter="fade">
                                      <p:cBhvr>
                                        <p:cTn id="19" dur="500"/>
                                        <p:tgtEl>
                                          <p:spTgt spid="4">
                                            <p:txEl>
                                              <p:pRg st="0" end="0"/>
                                            </p:txEl>
                                          </p:spTgt>
                                        </p:tgtEl>
                                      </p:cBhvr>
                                    </p:animEffect>
                                  </p:childTnLst>
                                </p:cTn>
                              </p:par>
                            </p:childTnLst>
                          </p:cTn>
                        </p:par>
                        <p:par>
                          <p:cTn id="20" fill="hold">
                            <p:stCondLst>
                              <p:cond delay="2000"/>
                            </p:stCondLst>
                            <p:childTnLst>
                              <p:par>
                                <p:cTn id="21" presetID="2" presetClass="entr" presetSubtype="4" accel="50000" decel="50000" fill="hold" grpId="0" nodeType="afterEffect">
                                  <p:stCondLst>
                                    <p:cond delay="0"/>
                                  </p:stCondLst>
                                  <p:endCondLst>
                                    <p:cond evt="begin" delay="0"/>
                                  </p:endCondLst>
                                  <p:childTnLst>
                                    <p:set>
                                      <p:cBhvr>
                                        <p:cTn id="22" dur="1" fill="hold">
                                          <p:stCondLst>
                                            <p:cond delay="0"/>
                                          </p:stCondLst>
                                        </p:cTn>
                                        <p:tgtEl>
                                          <p:spTgt spid="5">
                                            <p:txEl>
                                              <p:pRg st="0" end="0"/>
                                            </p:txEl>
                                          </p:spTgt>
                                        </p:tgtEl>
                                        <p:attrNameLst>
                                          <p:attrName>style.visibility</p:attrName>
                                        </p:attrNameLst>
                                      </p:cBhvr>
                                      <p:to>
                                        <p:strVal val="visible"/>
                                      </p:to>
                                    </p:set>
                                    <p:anim calcmode="lin" valueType="num">
                                      <p:cBhvr additive="base">
                                        <p:cTn id="23" dur="5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5" fill="hold">
                            <p:stCondLst>
                              <p:cond delay="2500"/>
                            </p:stCondLst>
                            <p:childTnLst>
                              <p:par>
                                <p:cTn id="26" presetID="23" presetClass="entr" presetSubtype="16" fill="hold" nodeType="afterEffect">
                                  <p:stCondLst>
                                    <p:cond delay="0"/>
                                  </p:stCondLst>
                                  <p:childTnLst>
                                    <p:set>
                                      <p:cBhvr>
                                        <p:cTn id="27" dur="1" fill="hold">
                                          <p:stCondLst>
                                            <p:cond delay="0"/>
                                          </p:stCondLst>
                                        </p:cTn>
                                        <p:tgtEl>
                                          <p:spTgt spid="16"/>
                                        </p:tgtEl>
                                        <p:attrNameLst>
                                          <p:attrName>style.visibility</p:attrName>
                                        </p:attrNameLst>
                                      </p:cBhvr>
                                      <p:to>
                                        <p:strVal val="visible"/>
                                      </p:to>
                                    </p:set>
                                    <p:anim calcmode="lin" valueType="num">
                                      <p:cBhvr>
                                        <p:cTn id="28" dur="500" fill="hold"/>
                                        <p:tgtEl>
                                          <p:spTgt spid="16"/>
                                        </p:tgtEl>
                                        <p:attrNameLst>
                                          <p:attrName>ppt_w</p:attrName>
                                        </p:attrNameLst>
                                      </p:cBhvr>
                                      <p:tavLst>
                                        <p:tav tm="0">
                                          <p:val>
                                            <p:fltVal val="0"/>
                                          </p:val>
                                        </p:tav>
                                        <p:tav tm="100000">
                                          <p:val>
                                            <p:strVal val="#ppt_w"/>
                                          </p:val>
                                        </p:tav>
                                      </p:tavLst>
                                    </p:anim>
                                    <p:anim calcmode="lin" valueType="num">
                                      <p:cBhvr>
                                        <p:cTn id="29" dur="500" fill="hold"/>
                                        <p:tgtEl>
                                          <p:spTgt spid="16"/>
                                        </p:tgtEl>
                                        <p:attrNameLst>
                                          <p:attrName>ppt_h</p:attrName>
                                        </p:attrNameLst>
                                      </p:cBhvr>
                                      <p:tavLst>
                                        <p:tav tm="0">
                                          <p:val>
                                            <p:fltVal val="0"/>
                                          </p:val>
                                        </p:tav>
                                        <p:tav tm="100000">
                                          <p:val>
                                            <p:strVal val="#ppt_h"/>
                                          </p:val>
                                        </p:tav>
                                      </p:tavLst>
                                    </p:anim>
                                  </p:childTnLst>
                                </p:cTn>
                              </p:par>
                            </p:childTnLst>
                          </p:cTn>
                        </p:par>
                        <p:par>
                          <p:cTn id="30" fill="hold">
                            <p:stCondLst>
                              <p:cond delay="3000"/>
                            </p:stCondLst>
                            <p:childTnLst>
                              <p:par>
                                <p:cTn id="31" presetID="10" presetClass="entr" presetSubtype="0" fill="hold" grpId="0" nodeType="afterEffect">
                                  <p:stCondLst>
                                    <p:cond delay="0"/>
                                  </p:stCondLst>
                                  <p:endCondLst>
                                    <p:cond evt="begin" delay="0"/>
                                  </p:endCondLst>
                                  <p:childTnLst>
                                    <p:set>
                                      <p:cBhvr>
                                        <p:cTn id="32" dur="1" fill="hold">
                                          <p:stCondLst>
                                            <p:cond delay="0"/>
                                          </p:stCondLst>
                                        </p:cTn>
                                        <p:tgtEl>
                                          <p:spTgt spid="11">
                                            <p:txEl>
                                              <p:pRg st="0" end="0"/>
                                            </p:txEl>
                                          </p:spTgt>
                                        </p:tgtEl>
                                        <p:attrNameLst>
                                          <p:attrName>style.visibility</p:attrName>
                                        </p:attrNameLst>
                                      </p:cBhvr>
                                      <p:to>
                                        <p:strVal val="visible"/>
                                      </p:to>
                                    </p:set>
                                    <p:animEffect transition="in" filter="fade">
                                      <p:cBhvr>
                                        <p:cTn id="33" dur="500"/>
                                        <p:tgtEl>
                                          <p:spTgt spid="11">
                                            <p:txEl>
                                              <p:pRg st="0" end="0"/>
                                            </p:txEl>
                                          </p:spTgt>
                                        </p:tgtEl>
                                      </p:cBhvr>
                                    </p:animEffect>
                                  </p:childTnLst>
                                </p:cTn>
                              </p:par>
                              <p:par>
                                <p:cTn id="34" presetID="10" presetClass="entr" presetSubtype="0" fill="hold" grpId="0" nodeType="withEffect">
                                  <p:stCondLst>
                                    <p:cond delay="0"/>
                                  </p:stCondLst>
                                  <p:endCondLst>
                                    <p:cond evt="begin" delay="0"/>
                                  </p:endCondLst>
                                  <p:childTnLst>
                                    <p:set>
                                      <p:cBhvr>
                                        <p:cTn id="35" dur="1" fill="hold">
                                          <p:stCondLst>
                                            <p:cond delay="0"/>
                                          </p:stCondLst>
                                        </p:cTn>
                                        <p:tgtEl>
                                          <p:spTgt spid="9">
                                            <p:txEl>
                                              <p:pRg st="0" end="0"/>
                                            </p:txEl>
                                          </p:spTgt>
                                        </p:tgtEl>
                                        <p:attrNameLst>
                                          <p:attrName>style.visibility</p:attrName>
                                        </p:attrNameLst>
                                      </p:cBhvr>
                                      <p:to>
                                        <p:strVal val="visible"/>
                                      </p:to>
                                    </p:set>
                                    <p:animEffect transition="in" filter="fade">
                                      <p:cBhvr>
                                        <p:cTn id="36" dur="500"/>
                                        <p:tgtEl>
                                          <p:spTgt spid="9">
                                            <p:txEl>
                                              <p:pRg st="0" end="0"/>
                                            </p:txEl>
                                          </p:spTgt>
                                        </p:tgtEl>
                                      </p:cBhvr>
                                    </p:animEffect>
                                  </p:childTnLst>
                                </p:cTn>
                              </p:par>
                            </p:childTnLst>
                          </p:cTn>
                        </p:par>
                        <p:par>
                          <p:cTn id="37" fill="hold">
                            <p:stCondLst>
                              <p:cond delay="3500"/>
                            </p:stCondLst>
                            <p:childTnLst>
                              <p:par>
                                <p:cTn id="38" presetID="2" presetClass="entr" presetSubtype="4" accel="50000" decel="50000" fill="hold" grpId="0" nodeType="afterEffect">
                                  <p:stCondLst>
                                    <p:cond delay="0"/>
                                  </p:stCondLst>
                                  <p:endCondLst>
                                    <p:cond evt="begin" delay="0"/>
                                  </p:endCondLst>
                                  <p:childTnLst>
                                    <p:set>
                                      <p:cBhvr>
                                        <p:cTn id="39" dur="1" fill="hold">
                                          <p:stCondLst>
                                            <p:cond delay="0"/>
                                          </p:stCondLst>
                                        </p:cTn>
                                        <p:tgtEl>
                                          <p:spTgt spid="10">
                                            <p:txEl>
                                              <p:pRg st="0" end="0"/>
                                            </p:txEl>
                                          </p:spTgt>
                                        </p:tgtEl>
                                        <p:attrNameLst>
                                          <p:attrName>style.visibility</p:attrName>
                                        </p:attrNameLst>
                                      </p:cBhvr>
                                      <p:to>
                                        <p:strVal val="visible"/>
                                      </p:to>
                                    </p:set>
                                    <p:anim calcmode="lin" valueType="num">
                                      <p:cBhvr additive="base">
                                        <p:cTn id="40"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par>
                          <p:cTn id="42" fill="hold">
                            <p:stCondLst>
                              <p:cond delay="4000"/>
                            </p:stCondLst>
                            <p:childTnLst>
                              <p:par>
                                <p:cTn id="43" presetID="23" presetClass="entr" presetSubtype="16" fill="hold" nodeType="afterEffect">
                                  <p:stCondLst>
                                    <p:cond delay="0"/>
                                  </p:stCondLst>
                                  <p:childTnLst>
                                    <p:set>
                                      <p:cBhvr>
                                        <p:cTn id="44" dur="1" fill="hold">
                                          <p:stCondLst>
                                            <p:cond delay="0"/>
                                          </p:stCondLst>
                                        </p:cTn>
                                        <p:tgtEl>
                                          <p:spTgt spid="20"/>
                                        </p:tgtEl>
                                        <p:attrNameLst>
                                          <p:attrName>style.visibility</p:attrName>
                                        </p:attrNameLst>
                                      </p:cBhvr>
                                      <p:to>
                                        <p:strVal val="visible"/>
                                      </p:to>
                                    </p:set>
                                    <p:anim calcmode="lin" valueType="num">
                                      <p:cBhvr>
                                        <p:cTn id="45" dur="500" fill="hold"/>
                                        <p:tgtEl>
                                          <p:spTgt spid="20"/>
                                        </p:tgtEl>
                                        <p:attrNameLst>
                                          <p:attrName>ppt_w</p:attrName>
                                        </p:attrNameLst>
                                      </p:cBhvr>
                                      <p:tavLst>
                                        <p:tav tm="0">
                                          <p:val>
                                            <p:fltVal val="0"/>
                                          </p:val>
                                        </p:tav>
                                        <p:tav tm="100000">
                                          <p:val>
                                            <p:strVal val="#ppt_w"/>
                                          </p:val>
                                        </p:tav>
                                      </p:tavLst>
                                    </p:anim>
                                    <p:anim calcmode="lin" valueType="num">
                                      <p:cBhvr>
                                        <p:cTn id="46" dur="500" fill="hold"/>
                                        <p:tgtEl>
                                          <p:spTgt spid="20"/>
                                        </p:tgtEl>
                                        <p:attrNameLst>
                                          <p:attrName>ppt_h</p:attrName>
                                        </p:attrNameLst>
                                      </p:cBhvr>
                                      <p:tavLst>
                                        <p:tav tm="0">
                                          <p:val>
                                            <p:fltVal val="0"/>
                                          </p:val>
                                        </p:tav>
                                        <p:tav tm="100000">
                                          <p:val>
                                            <p:strVal val="#ppt_h"/>
                                          </p:val>
                                        </p:tav>
                                      </p:tavLst>
                                    </p:anim>
                                  </p:childTnLst>
                                </p:cTn>
                              </p:par>
                            </p:childTnLst>
                          </p:cTn>
                        </p:par>
                        <p:par>
                          <p:cTn id="47" fill="hold">
                            <p:stCondLst>
                              <p:cond delay="4500"/>
                            </p:stCondLst>
                            <p:childTnLst>
                              <p:par>
                                <p:cTn id="48" presetID="10" presetClass="entr" presetSubtype="0" fill="hold" grpId="0" nodeType="afterEffect">
                                  <p:stCondLst>
                                    <p:cond delay="0"/>
                                  </p:stCondLst>
                                  <p:endCondLst>
                                    <p:cond evt="begin" delay="0"/>
                                  </p:endCondLst>
                                  <p:childTnLst>
                                    <p:set>
                                      <p:cBhvr>
                                        <p:cTn id="49" dur="1" fill="hold">
                                          <p:stCondLst>
                                            <p:cond delay="0"/>
                                          </p:stCondLst>
                                        </p:cTn>
                                        <p:tgtEl>
                                          <p:spTgt spid="15">
                                            <p:txEl>
                                              <p:pRg st="0" end="0"/>
                                            </p:txEl>
                                          </p:spTgt>
                                        </p:tgtEl>
                                        <p:attrNameLst>
                                          <p:attrName>style.visibility</p:attrName>
                                        </p:attrNameLst>
                                      </p:cBhvr>
                                      <p:to>
                                        <p:strVal val="visible"/>
                                      </p:to>
                                    </p:set>
                                    <p:animEffect transition="in" filter="fade">
                                      <p:cBhvr>
                                        <p:cTn id="50" dur="500"/>
                                        <p:tgtEl>
                                          <p:spTgt spid="15">
                                            <p:txEl>
                                              <p:pRg st="0" end="0"/>
                                            </p:txEl>
                                          </p:spTgt>
                                        </p:tgtEl>
                                      </p:cBhvr>
                                    </p:animEffect>
                                  </p:childTnLst>
                                </p:cTn>
                              </p:par>
                              <p:par>
                                <p:cTn id="51" presetID="10" presetClass="entr" presetSubtype="0" fill="hold" grpId="0" nodeType="withEffect">
                                  <p:stCondLst>
                                    <p:cond delay="0"/>
                                  </p:stCondLst>
                                  <p:endCondLst>
                                    <p:cond evt="begin" delay="0"/>
                                  </p:endCondLst>
                                  <p:childTnLst>
                                    <p:set>
                                      <p:cBhvr>
                                        <p:cTn id="52" dur="1" fill="hold">
                                          <p:stCondLst>
                                            <p:cond delay="0"/>
                                          </p:stCondLst>
                                        </p:cTn>
                                        <p:tgtEl>
                                          <p:spTgt spid="13">
                                            <p:txEl>
                                              <p:pRg st="0" end="0"/>
                                            </p:txEl>
                                          </p:spTgt>
                                        </p:tgtEl>
                                        <p:attrNameLst>
                                          <p:attrName>style.visibility</p:attrName>
                                        </p:attrNameLst>
                                      </p:cBhvr>
                                      <p:to>
                                        <p:strVal val="visible"/>
                                      </p:to>
                                    </p:set>
                                    <p:animEffect transition="in" filter="fade">
                                      <p:cBhvr>
                                        <p:cTn id="53" dur="500"/>
                                        <p:tgtEl>
                                          <p:spTgt spid="13">
                                            <p:txEl>
                                              <p:pRg st="0" end="0"/>
                                            </p:txEl>
                                          </p:spTgt>
                                        </p:tgtEl>
                                      </p:cBhvr>
                                    </p:animEffect>
                                  </p:childTnLst>
                                </p:cTn>
                              </p:par>
                            </p:childTnLst>
                          </p:cTn>
                        </p:par>
                        <p:par>
                          <p:cTn id="54" fill="hold">
                            <p:stCondLst>
                              <p:cond delay="5000"/>
                            </p:stCondLst>
                            <p:childTnLst>
                              <p:par>
                                <p:cTn id="55" presetID="2" presetClass="entr" presetSubtype="4" accel="50000" decel="50000" fill="hold" grpId="0" nodeType="afterEffect">
                                  <p:stCondLst>
                                    <p:cond delay="0"/>
                                  </p:stCondLst>
                                  <p:endCondLst>
                                    <p:cond evt="begin" delay="0"/>
                                  </p:endCondLst>
                                  <p:childTnLst>
                                    <p:set>
                                      <p:cBhvr>
                                        <p:cTn id="56" dur="1" fill="hold">
                                          <p:stCondLst>
                                            <p:cond delay="0"/>
                                          </p:stCondLst>
                                        </p:cTn>
                                        <p:tgtEl>
                                          <p:spTgt spid="14">
                                            <p:txEl>
                                              <p:pRg st="0" end="0"/>
                                            </p:txEl>
                                          </p:spTgt>
                                        </p:tgtEl>
                                        <p:attrNameLst>
                                          <p:attrName>style.visibility</p:attrName>
                                        </p:attrNameLst>
                                      </p:cBhvr>
                                      <p:to>
                                        <p:strVal val="visible"/>
                                      </p:to>
                                    </p:set>
                                    <p:anim calcmode="lin" valueType="num">
                                      <p:cBhvr additive="base">
                                        <p:cTn id="57" dur="500" fill="hold"/>
                                        <p:tgtEl>
                                          <p:spTgt spid="14">
                                            <p:txEl>
                                              <p:pRg st="0" end="0"/>
                                            </p:txEl>
                                          </p:spTgt>
                                        </p:tgtEl>
                                        <p:attrNameLst>
                                          <p:attrName>ppt_x</p:attrName>
                                        </p:attrNameLst>
                                      </p:cBhvr>
                                      <p:tavLst>
                                        <p:tav tm="0">
                                          <p:val>
                                            <p:strVal val="#ppt_x"/>
                                          </p:val>
                                        </p:tav>
                                        <p:tav tm="100000">
                                          <p:val>
                                            <p:strVal val="#ppt_x"/>
                                          </p:val>
                                        </p:tav>
                                      </p:tavLst>
                                    </p:anim>
                                    <p:anim calcmode="lin" valueType="num">
                                      <p:cBhvr additive="base">
                                        <p:cTn id="58" dur="500" fill="hold"/>
                                        <p:tgtEl>
                                          <p:spTgt spid="14">
                                            <p:txEl>
                                              <p:pRg st="0" end="0"/>
                                            </p:txEl>
                                          </p:spTgt>
                                        </p:tgtEl>
                                        <p:attrNameLst>
                                          <p:attrName>ppt_y</p:attrName>
                                        </p:attrNameLst>
                                      </p:cBhvr>
                                      <p:tavLst>
                                        <p:tav tm="0">
                                          <p:val>
                                            <p:strVal val="1+#ppt_h/2"/>
                                          </p:val>
                                        </p:tav>
                                        <p:tav tm="100000">
                                          <p:val>
                                            <p:strVal val="#ppt_y"/>
                                          </p:val>
                                        </p:tav>
                                      </p:tavLst>
                                    </p:anim>
                                  </p:childTnLst>
                                </p:cTn>
                              </p:par>
                            </p:childTnLst>
                          </p:cTn>
                        </p:par>
                        <p:par>
                          <p:cTn id="59" fill="hold">
                            <p:stCondLst>
                              <p:cond delay="5500"/>
                            </p:stCondLst>
                            <p:childTnLst>
                              <p:par>
                                <p:cTn id="60" presetID="53" presetClass="entr" presetSubtype="16" fill="hold" nodeType="afterEffect">
                                  <p:stCondLst>
                                    <p:cond delay="0"/>
                                  </p:stCondLst>
                                  <p:childTnLst>
                                    <p:set>
                                      <p:cBhvr>
                                        <p:cTn id="61" dur="1" fill="hold">
                                          <p:stCondLst>
                                            <p:cond delay="0"/>
                                          </p:stCondLst>
                                        </p:cTn>
                                        <p:tgtEl>
                                          <p:spTgt spid="3"/>
                                        </p:tgtEl>
                                        <p:attrNameLst>
                                          <p:attrName>style.visibility</p:attrName>
                                        </p:attrNameLst>
                                      </p:cBhvr>
                                      <p:to>
                                        <p:strVal val="visible"/>
                                      </p:to>
                                    </p:set>
                                    <p:anim calcmode="lin" valueType="num">
                                      <p:cBhvr>
                                        <p:cTn id="62" dur="500" fill="hold"/>
                                        <p:tgtEl>
                                          <p:spTgt spid="3"/>
                                        </p:tgtEl>
                                        <p:attrNameLst>
                                          <p:attrName>ppt_w</p:attrName>
                                        </p:attrNameLst>
                                      </p:cBhvr>
                                      <p:tavLst>
                                        <p:tav tm="0">
                                          <p:val>
                                            <p:fltVal val="0"/>
                                          </p:val>
                                        </p:tav>
                                        <p:tav tm="100000">
                                          <p:val>
                                            <p:strVal val="#ppt_w"/>
                                          </p:val>
                                        </p:tav>
                                      </p:tavLst>
                                    </p:anim>
                                    <p:anim calcmode="lin" valueType="num">
                                      <p:cBhvr>
                                        <p:cTn id="63" dur="500" fill="hold"/>
                                        <p:tgtEl>
                                          <p:spTgt spid="3"/>
                                        </p:tgtEl>
                                        <p:attrNameLst>
                                          <p:attrName>ppt_h</p:attrName>
                                        </p:attrNameLst>
                                      </p:cBhvr>
                                      <p:tavLst>
                                        <p:tav tm="0">
                                          <p:val>
                                            <p:fltVal val="0"/>
                                          </p:val>
                                        </p:tav>
                                        <p:tav tm="100000">
                                          <p:val>
                                            <p:strVal val="#ppt_h"/>
                                          </p:val>
                                        </p:tav>
                                      </p:tavLst>
                                    </p:anim>
                                    <p:animEffect transition="in" filter="fade">
                                      <p:cBhvr>
                                        <p:cTn id="64" dur="500"/>
                                        <p:tgtEl>
                                          <p:spTgt spid="3"/>
                                        </p:tgtEl>
                                      </p:cBhvr>
                                    </p:animEffect>
                                  </p:childTnLst>
                                </p:cTn>
                              </p:par>
                            </p:childTnLst>
                          </p:cTn>
                        </p:par>
                        <p:par>
                          <p:cTn id="65" fill="hold">
                            <p:stCondLst>
                              <p:cond delay="6000"/>
                            </p:stCondLst>
                            <p:childTnLst>
                              <p:par>
                                <p:cTn id="66" presetID="10" presetClass="entr" presetSubtype="0" fill="hold" grpId="0" nodeType="afterEffect">
                                  <p:stCondLst>
                                    <p:cond delay="0"/>
                                  </p:stCondLst>
                                  <p:childTnLst>
                                    <p:set>
                                      <p:cBhvr>
                                        <p:cTn id="67" dur="1" fill="hold">
                                          <p:stCondLst>
                                            <p:cond delay="0"/>
                                          </p:stCondLst>
                                        </p:cTn>
                                        <p:tgtEl>
                                          <p:spTgt spid="19">
                                            <p:txEl>
                                              <p:pRg st="0" end="0"/>
                                            </p:txEl>
                                          </p:spTgt>
                                        </p:tgtEl>
                                        <p:attrNameLst>
                                          <p:attrName>style.visibility</p:attrName>
                                        </p:attrNameLst>
                                      </p:cBhvr>
                                      <p:to>
                                        <p:strVal val="visible"/>
                                      </p:to>
                                    </p:set>
                                    <p:animEffect transition="in" filter="fade">
                                      <p:cBhvr>
                                        <p:cTn id="68" dur="500"/>
                                        <p:tgtEl>
                                          <p:spTgt spid="19">
                                            <p:txEl>
                                              <p:pRg st="0" end="0"/>
                                            </p:txEl>
                                          </p:spTgt>
                                        </p:tgtEl>
                                      </p:cBhvr>
                                    </p:animEffect>
                                  </p:childTnLst>
                                </p:cTn>
                              </p:par>
                              <p:par>
                                <p:cTn id="69" presetID="10" presetClass="entr" presetSubtype="0" fill="hold" grpId="0" nodeType="withEffect">
                                  <p:stCondLst>
                                    <p:cond delay="0"/>
                                  </p:stCondLst>
                                  <p:endCondLst>
                                    <p:cond evt="begin" delay="0"/>
                                  </p:endCondLst>
                                  <p:childTnLst>
                                    <p:set>
                                      <p:cBhvr>
                                        <p:cTn id="70" dur="1" fill="hold">
                                          <p:stCondLst>
                                            <p:cond delay="0"/>
                                          </p:stCondLst>
                                        </p:cTn>
                                        <p:tgtEl>
                                          <p:spTgt spid="17">
                                            <p:txEl>
                                              <p:pRg st="0" end="0"/>
                                            </p:txEl>
                                          </p:spTgt>
                                        </p:tgtEl>
                                        <p:attrNameLst>
                                          <p:attrName>style.visibility</p:attrName>
                                        </p:attrNameLst>
                                      </p:cBhvr>
                                      <p:to>
                                        <p:strVal val="visible"/>
                                      </p:to>
                                    </p:set>
                                    <p:animEffect transition="in" filter="fade">
                                      <p:cBhvr>
                                        <p:cTn id="71" dur="500"/>
                                        <p:tgtEl>
                                          <p:spTgt spid="17">
                                            <p:txEl>
                                              <p:pRg st="0" end="0"/>
                                            </p:txEl>
                                          </p:spTgt>
                                        </p:tgtEl>
                                      </p:cBhvr>
                                    </p:animEffect>
                                  </p:childTnLst>
                                </p:cTn>
                              </p:par>
                            </p:childTnLst>
                          </p:cTn>
                        </p:par>
                        <p:par>
                          <p:cTn id="72" fill="hold">
                            <p:stCondLst>
                              <p:cond delay="6500"/>
                            </p:stCondLst>
                            <p:childTnLst>
                              <p:par>
                                <p:cTn id="73" presetID="2" presetClass="entr" presetSubtype="4" accel="50000" decel="50000" fill="hold" grpId="0" nodeType="afterEffect">
                                  <p:stCondLst>
                                    <p:cond delay="0"/>
                                  </p:stCondLst>
                                  <p:endCondLst>
                                    <p:cond evt="begin" delay="0"/>
                                  </p:endCondLst>
                                  <p:childTnLst>
                                    <p:set>
                                      <p:cBhvr>
                                        <p:cTn id="74" dur="1" fill="hold">
                                          <p:stCondLst>
                                            <p:cond delay="0"/>
                                          </p:stCondLst>
                                        </p:cTn>
                                        <p:tgtEl>
                                          <p:spTgt spid="18">
                                            <p:txEl>
                                              <p:pRg st="0" end="0"/>
                                            </p:txEl>
                                          </p:spTgt>
                                        </p:tgtEl>
                                        <p:attrNameLst>
                                          <p:attrName>style.visibility</p:attrName>
                                        </p:attrNameLst>
                                      </p:cBhvr>
                                      <p:to>
                                        <p:strVal val="visible"/>
                                      </p:to>
                                    </p:set>
                                    <p:anim calcmode="lin" valueType="num">
                                      <p:cBhvr additive="base">
                                        <p:cTn id="75"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additive="base">
                                        <p:cTn id="76" dur="500" fill="hold"/>
                                        <p:tgtEl>
                                          <p:spTgt spid="18">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4" grpId="0" build="p"/>
      <p:bldP spid="5" grpId="0" build="p"/>
      <p:bldP spid="6" grpId="0" build="p"/>
      <p:bldP spid="9" grpId="0" build="p"/>
      <p:bldP spid="10" grpId="0" build="p"/>
      <p:bldP spid="11" grpId="0" build="p"/>
      <p:bldP spid="13" grpId="0" build="p"/>
      <p:bldP spid="14" grpId="0" build="p"/>
      <p:bldP spid="15" grpId="0" build="p"/>
      <p:bldP spid="17" grpId="0" build="p"/>
      <p:bldP spid="18" grpId="0" build="p"/>
      <p:bldP spid="19"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dirty="0">
                <a:solidFill>
                  <a:schemeClr val="tx1"/>
                </a:solidFill>
              </a:rPr>
              <a:t>If you need help with our templates, these last few slides will help guide you and answer questions. Please be sure to delete these informational slides before presenting. </a:t>
            </a:r>
          </a:p>
          <a:p>
            <a:endParaRPr lang="en-US" sz="2000" dirty="0">
              <a:solidFill>
                <a:schemeClr val="tx1"/>
              </a:solidFill>
            </a:endParaRPr>
          </a:p>
          <a:p>
            <a:r>
              <a:rPr lang="en-US" sz="2000" dirty="0">
                <a:solidFill>
                  <a:schemeClr val="tx1"/>
                </a:solidFill>
              </a:rPr>
              <a:t>These templates were designed to be as easy as possible to edit, while still giving a professional and fun presentation. We provide a very small number of slides in these </a:t>
            </a:r>
            <a:r>
              <a:rPr lang="en-US" sz="2000" b="1" dirty="0">
                <a:solidFill>
                  <a:schemeClr val="tx1"/>
                </a:solidFill>
              </a:rPr>
              <a:t>Simple Templates</a:t>
            </a:r>
            <a:r>
              <a:rPr lang="en-US" sz="2000" dirty="0">
                <a:solidFill>
                  <a:schemeClr val="tx1"/>
                </a:solidFill>
              </a:rPr>
              <a:t>, so there is less clutter and confusion. After you learn to modify and use these templates, you can graduate into the more complex templates in our collection. Our templates are not the “normal” boring PowerPoints, and you will definitely stand out using our templates. So have fun, learn, be unique,  and teach others with your great presentation. </a:t>
            </a:r>
          </a:p>
          <a:p>
            <a:endParaRPr lang="en-US" dirty="0">
              <a:solidFill>
                <a:schemeClr val="tx1"/>
              </a:solidFill>
            </a:endParaRPr>
          </a:p>
          <a:p>
            <a:endParaRPr lang="en-US" dirty="0">
              <a:solidFill>
                <a:schemeClr val="tx1"/>
              </a:solidFill>
            </a:endParaRP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About Our PowerPoint For Kids</a:t>
            </a:r>
          </a:p>
        </p:txBody>
      </p:sp>
    </p:spTree>
    <p:extLst>
      <p:ext uri="{BB962C8B-B14F-4D97-AF65-F5344CB8AC3E}">
        <p14:creationId xmlns:p14="http://schemas.microsoft.com/office/powerpoint/2010/main" val="1505745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79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Allowed Actions:</a:t>
            </a:r>
          </a:p>
          <a:p>
            <a:r>
              <a:rPr lang="en-US" sz="1600" dirty="0">
                <a:solidFill>
                  <a:schemeClr val="tx1"/>
                </a:solidFill>
              </a:rPr>
              <a:t>You are free to use for school or personal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rPr>
              <a:t>Not Allowed:</a:t>
            </a:r>
          </a:p>
          <a:p>
            <a:r>
              <a:rPr lang="en-US" sz="1600" dirty="0">
                <a:solidFill>
                  <a:schemeClr val="tx1"/>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rPr>
              <a:t>Image Usage Rights:</a:t>
            </a:r>
          </a:p>
          <a:p>
            <a:r>
              <a:rPr lang="en-US" sz="1600" dirty="0">
                <a:solidFill>
                  <a:schemeClr val="tx1"/>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452"/>
            <a:ext cx="12192000" cy="712904"/>
          </a:xfrm>
        </p:spPr>
        <p:txBody>
          <a:bodyPr>
            <a:normAutofit/>
          </a:bodyPr>
          <a:lstStyle/>
          <a:p>
            <a:pPr algn="ctr"/>
            <a:r>
              <a:rPr lang="en-US" sz="3200" u="sng"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spTree>
    <p:extLst>
      <p:ext uri="{BB962C8B-B14F-4D97-AF65-F5344CB8AC3E}">
        <p14:creationId xmlns:p14="http://schemas.microsoft.com/office/powerpoint/2010/main" val="21939970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Animations:</a:t>
            </a:r>
          </a:p>
          <a:p>
            <a:r>
              <a:rPr lang="en-US" sz="1600" dirty="0">
                <a:solidFill>
                  <a:schemeClr val="tx1"/>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endParaRPr>
          </a:p>
          <a:p>
            <a:r>
              <a:rPr lang="en-US" sz="2000" b="1" u="sng" dirty="0">
                <a:solidFill>
                  <a:schemeClr val="tx1"/>
                </a:solidFill>
              </a:rPr>
              <a:t>Slide Pause:</a:t>
            </a:r>
          </a:p>
          <a:p>
            <a:r>
              <a:rPr lang="en-US" sz="1600" dirty="0">
                <a:solidFill>
                  <a:schemeClr val="tx1"/>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endParaRPr>
          </a:p>
          <a:p>
            <a:r>
              <a:rPr lang="en-US" sz="2000" b="1" u="sng" dirty="0">
                <a:solidFill>
                  <a:schemeClr val="tx1"/>
                </a:solidFill>
              </a:rPr>
              <a:t>Animation Changes:</a:t>
            </a:r>
          </a:p>
          <a:p>
            <a:r>
              <a:rPr lang="en-US" sz="1600" dirty="0">
                <a:solidFill>
                  <a:schemeClr val="tx1"/>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endParaRPr>
          </a:p>
          <a:p>
            <a:r>
              <a:rPr lang="en-US" sz="2000" b="1" u="sng" dirty="0">
                <a:solidFill>
                  <a:schemeClr val="tx1"/>
                </a:solidFill>
              </a:rPr>
              <a:t>Transitions:</a:t>
            </a:r>
          </a:p>
          <a:p>
            <a:r>
              <a:rPr lang="en-US" sz="1600" dirty="0">
                <a:solidFill>
                  <a:schemeClr val="tx1"/>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6"/>
            <a:ext cx="12191999" cy="712904"/>
          </a:xfrm>
        </p:spPr>
        <p:txBody>
          <a:bodyPr>
            <a:normAutofit/>
          </a:bodyPr>
          <a:lstStyle/>
          <a:p>
            <a:pPr algn="ctr"/>
            <a:r>
              <a:rPr lang="en-US" sz="3200" u="sng" dirty="0">
                <a:solidFill>
                  <a:schemeClr val="bg1"/>
                </a:solidFill>
              </a:rPr>
              <a:t>Transition &amp; Animation</a:t>
            </a:r>
            <a:r>
              <a:rPr lang="en-US" sz="3200" u="sng" baseline="0" dirty="0">
                <a:solidFill>
                  <a:schemeClr val="bg1"/>
                </a:solidFill>
              </a:rPr>
              <a:t> Tips</a:t>
            </a:r>
            <a:endParaRPr lang="en-US" sz="3200" u="sng" dirty="0">
              <a:solidFill>
                <a:schemeClr val="bg1"/>
              </a:solidFill>
            </a:endParaRPr>
          </a:p>
        </p:txBody>
      </p:sp>
    </p:spTree>
    <p:extLst>
      <p:ext uri="{BB962C8B-B14F-4D97-AF65-F5344CB8AC3E}">
        <p14:creationId xmlns:p14="http://schemas.microsoft.com/office/powerpoint/2010/main" val="18614745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rPr>
              <a:t>Background Images:</a:t>
            </a:r>
          </a:p>
          <a:p>
            <a:r>
              <a:rPr lang="en-US" sz="1600" dirty="0">
                <a:solidFill>
                  <a:schemeClr val="tx1"/>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rPr>
              <a:t>Changing Image Elements:</a:t>
            </a:r>
          </a:p>
          <a:p>
            <a:r>
              <a:rPr lang="en-US" sz="1600" dirty="0">
                <a:solidFill>
                  <a:schemeClr val="tx1"/>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rPr>
              <a:t>Color Transparency Screen:</a:t>
            </a:r>
          </a:p>
          <a:p>
            <a:r>
              <a:rPr lang="en-US" sz="1600" dirty="0">
                <a:solidFill>
                  <a:schemeClr val="tx1"/>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871" y="365126"/>
            <a:ext cx="12198871" cy="712904"/>
          </a:xfrm>
        </p:spPr>
        <p:txBody>
          <a:bodyPr>
            <a:normAutofit/>
          </a:bodyPr>
          <a:lstStyle/>
          <a:p>
            <a:pPr algn="ctr"/>
            <a:r>
              <a:rPr lang="en-US" sz="3200" u="sng" dirty="0">
                <a:solidFill>
                  <a:schemeClr val="bg1"/>
                </a:solidFill>
              </a:rPr>
              <a:t>Image Tips</a:t>
            </a:r>
          </a:p>
        </p:txBody>
      </p:sp>
    </p:spTree>
    <p:extLst>
      <p:ext uri="{BB962C8B-B14F-4D97-AF65-F5344CB8AC3E}">
        <p14:creationId xmlns:p14="http://schemas.microsoft.com/office/powerpoint/2010/main" val="2578938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tx1"/>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tx1"/>
              </a:solidFill>
            </a:endParaRPr>
          </a:p>
          <a:p>
            <a:r>
              <a:rPr lang="en-US" sz="2400" dirty="0">
                <a:solidFill>
                  <a:schemeClr val="tx1"/>
                </a:solidFill>
              </a:rPr>
              <a:t>There are many ways to help get the word out:</a:t>
            </a:r>
          </a:p>
          <a:p>
            <a:pPr marL="457200" indent="-457200">
              <a:buAutoNum type="arabicParenR"/>
            </a:pPr>
            <a:r>
              <a:rPr lang="en-US" sz="2400" dirty="0">
                <a:solidFill>
                  <a:schemeClr val="tx1"/>
                </a:solidFill>
              </a:rPr>
              <a:t>Social media likes and shares.</a:t>
            </a:r>
          </a:p>
          <a:p>
            <a:pPr marL="457200" indent="-457200">
              <a:buAutoNum type="arabicParenR"/>
            </a:pPr>
            <a:r>
              <a:rPr lang="en-US" sz="2400" dirty="0">
                <a:solidFill>
                  <a:schemeClr val="tx1"/>
                </a:solidFill>
              </a:rPr>
              <a:t>Forum posts in communities you are already members (please do not spam).</a:t>
            </a:r>
          </a:p>
          <a:p>
            <a:pPr marL="457200" indent="-457200">
              <a:buAutoNum type="arabicParenR"/>
            </a:pPr>
            <a:r>
              <a:rPr lang="en-US" sz="2400" dirty="0">
                <a:solidFill>
                  <a:schemeClr val="tx1"/>
                </a:solidFill>
              </a:rPr>
              <a:t>Telling classmates, teachers, coworkers about our PowerPoint Templates.</a:t>
            </a:r>
          </a:p>
          <a:p>
            <a:pPr marL="457200" indent="-457200">
              <a:buAutoNum type="arabicParenR"/>
            </a:pPr>
            <a:r>
              <a:rPr lang="en-US" sz="2400" dirty="0">
                <a:solidFill>
                  <a:schemeClr val="tx1"/>
                </a:solidFill>
              </a:rPr>
              <a:t>Placing one of our banners on your website, blog, etc.</a:t>
            </a:r>
          </a:p>
          <a:p>
            <a:r>
              <a:rPr lang="en-US" sz="2400" dirty="0">
                <a:solidFill>
                  <a:schemeClr val="tx1"/>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1" y="365126"/>
            <a:ext cx="12192000" cy="712904"/>
          </a:xfrm>
        </p:spPr>
        <p:txBody>
          <a:bodyPr>
            <a:normAutofit/>
          </a:bodyPr>
          <a:lstStyle/>
          <a:p>
            <a:pPr algn="ctr"/>
            <a:r>
              <a:rPr lang="en-US" sz="3200" u="sng" dirty="0">
                <a:solidFill>
                  <a:schemeClr val="bg1"/>
                </a:solidFill>
              </a:rPr>
              <a:t>Please Support SageFox Free</a:t>
            </a:r>
            <a:r>
              <a:rPr lang="en-US" sz="3200" u="sng" baseline="0" dirty="0">
                <a:solidFill>
                  <a:schemeClr val="bg1"/>
                </a:solidFill>
              </a:rPr>
              <a:t> PowerPoint</a:t>
            </a:r>
            <a:endParaRPr lang="en-US" sz="3200" u="sng" dirty="0">
              <a:solidFill>
                <a:schemeClr val="bg1"/>
              </a:solidFill>
            </a:endParaRPr>
          </a:p>
        </p:txBody>
      </p:sp>
    </p:spTree>
    <p:extLst>
      <p:ext uri="{BB962C8B-B14F-4D97-AF65-F5344CB8AC3E}">
        <p14:creationId xmlns:p14="http://schemas.microsoft.com/office/powerpoint/2010/main" val="8482093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8" name="Rectangle 57"/>
          <p:cNvSpPr/>
          <p:nvPr/>
        </p:nvSpPr>
        <p:spPr bwMode="auto">
          <a:xfrm>
            <a:off x="0" y="1196145"/>
            <a:ext cx="12192000" cy="5454040"/>
          </a:xfrm>
          <a:prstGeom prst="rect">
            <a:avLst/>
          </a:prstGeom>
          <a:solidFill>
            <a:srgbClr val="FF0000">
              <a:alpha val="75000"/>
            </a:srgb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0245" name="Freeform 5"/>
          <p:cNvSpPr>
            <a:spLocks/>
          </p:cNvSpPr>
          <p:nvPr/>
        </p:nvSpPr>
        <p:spPr bwMode="auto">
          <a:xfrm>
            <a:off x="5354402" y="2100809"/>
            <a:ext cx="732367" cy="3970867"/>
          </a:xfrm>
          <a:custGeom>
            <a:avLst/>
            <a:gdLst/>
            <a:ahLst/>
            <a:cxnLst>
              <a:cxn ang="0">
                <a:pos x="162" y="0"/>
              </a:cxn>
              <a:cxn ang="0">
                <a:pos x="0" y="0"/>
              </a:cxn>
              <a:cxn ang="0">
                <a:pos x="0" y="439"/>
              </a:cxn>
              <a:cxn ang="0">
                <a:pos x="13" y="474"/>
              </a:cxn>
              <a:cxn ang="0">
                <a:pos x="14" y="475"/>
              </a:cxn>
              <a:cxn ang="0">
                <a:pos x="14" y="475"/>
              </a:cxn>
              <a:cxn ang="0">
                <a:pos x="130" y="597"/>
              </a:cxn>
              <a:cxn ang="0">
                <a:pos x="142" y="630"/>
              </a:cxn>
              <a:cxn ang="0">
                <a:pos x="142" y="634"/>
              </a:cxn>
              <a:cxn ang="0">
                <a:pos x="142" y="962"/>
              </a:cxn>
              <a:cxn ang="0">
                <a:pos x="177" y="962"/>
              </a:cxn>
              <a:cxn ang="0">
                <a:pos x="177" y="583"/>
              </a:cxn>
              <a:cxn ang="0">
                <a:pos x="161" y="463"/>
              </a:cxn>
              <a:cxn ang="0">
                <a:pos x="162" y="0"/>
              </a:cxn>
            </a:cxnLst>
            <a:rect l="0" t="0" r="r" b="b"/>
            <a:pathLst>
              <a:path w="177" h="962">
                <a:moveTo>
                  <a:pt x="162" y="0"/>
                </a:moveTo>
                <a:cubicBezTo>
                  <a:pt x="0" y="0"/>
                  <a:pt x="0" y="0"/>
                  <a:pt x="0" y="0"/>
                </a:cubicBezTo>
                <a:cubicBezTo>
                  <a:pt x="0" y="439"/>
                  <a:pt x="0" y="439"/>
                  <a:pt x="0" y="439"/>
                </a:cubicBezTo>
                <a:cubicBezTo>
                  <a:pt x="0" y="455"/>
                  <a:pt x="6" y="467"/>
                  <a:pt x="13" y="474"/>
                </a:cubicBezTo>
                <a:cubicBezTo>
                  <a:pt x="13" y="474"/>
                  <a:pt x="14" y="475"/>
                  <a:pt x="14" y="475"/>
                </a:cubicBezTo>
                <a:cubicBezTo>
                  <a:pt x="14" y="475"/>
                  <a:pt x="14" y="475"/>
                  <a:pt x="14" y="475"/>
                </a:cubicBezTo>
                <a:cubicBezTo>
                  <a:pt x="14" y="475"/>
                  <a:pt x="105" y="568"/>
                  <a:pt x="130" y="597"/>
                </a:cubicBezTo>
                <a:cubicBezTo>
                  <a:pt x="135" y="602"/>
                  <a:pt x="142" y="610"/>
                  <a:pt x="142" y="630"/>
                </a:cubicBezTo>
                <a:cubicBezTo>
                  <a:pt x="142" y="631"/>
                  <a:pt x="142" y="633"/>
                  <a:pt x="142" y="634"/>
                </a:cubicBezTo>
                <a:cubicBezTo>
                  <a:pt x="142" y="962"/>
                  <a:pt x="142" y="962"/>
                  <a:pt x="142" y="962"/>
                </a:cubicBezTo>
                <a:cubicBezTo>
                  <a:pt x="177" y="962"/>
                  <a:pt x="177" y="962"/>
                  <a:pt x="177" y="962"/>
                </a:cubicBezTo>
                <a:cubicBezTo>
                  <a:pt x="177" y="583"/>
                  <a:pt x="177" y="583"/>
                  <a:pt x="177" y="583"/>
                </a:cubicBezTo>
                <a:cubicBezTo>
                  <a:pt x="177" y="583"/>
                  <a:pt x="161" y="473"/>
                  <a:pt x="161" y="463"/>
                </a:cubicBezTo>
                <a:lnTo>
                  <a:pt x="162" y="0"/>
                </a:lnTo>
                <a:close/>
              </a:path>
            </a:pathLst>
          </a:custGeom>
          <a:gradFill>
            <a:gsLst>
              <a:gs pos="0">
                <a:schemeClr val="accent2"/>
              </a:gs>
              <a:gs pos="50000">
                <a:schemeClr val="accent2">
                  <a:lumMod val="50000"/>
                </a:schemeClr>
              </a:gs>
              <a:gs pos="69000">
                <a:schemeClr val="accent2"/>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6" name="Freeform 6"/>
          <p:cNvSpPr>
            <a:spLocks/>
          </p:cNvSpPr>
          <p:nvPr/>
        </p:nvSpPr>
        <p:spPr bwMode="auto">
          <a:xfrm>
            <a:off x="6084652" y="2714643"/>
            <a:ext cx="696384" cy="3357033"/>
          </a:xfrm>
          <a:custGeom>
            <a:avLst/>
            <a:gdLst/>
            <a:ahLst/>
            <a:cxnLst>
              <a:cxn ang="0">
                <a:pos x="8" y="0"/>
              </a:cxn>
              <a:cxn ang="0">
                <a:pos x="8" y="0"/>
              </a:cxn>
              <a:cxn ang="0">
                <a:pos x="8" y="314"/>
              </a:cxn>
              <a:cxn ang="0">
                <a:pos x="0" y="434"/>
              </a:cxn>
              <a:cxn ang="0">
                <a:pos x="0" y="813"/>
              </a:cxn>
              <a:cxn ang="0">
                <a:pos x="35" y="813"/>
              </a:cxn>
              <a:cxn ang="0">
                <a:pos x="35" y="485"/>
              </a:cxn>
              <a:cxn ang="0">
                <a:pos x="35" y="481"/>
              </a:cxn>
              <a:cxn ang="0">
                <a:pos x="47" y="448"/>
              </a:cxn>
              <a:cxn ang="0">
                <a:pos x="155" y="326"/>
              </a:cxn>
              <a:cxn ang="0">
                <a:pos x="155" y="326"/>
              </a:cxn>
              <a:cxn ang="0">
                <a:pos x="156" y="325"/>
              </a:cxn>
              <a:cxn ang="0">
                <a:pos x="169" y="290"/>
              </a:cxn>
              <a:cxn ang="0">
                <a:pos x="169" y="0"/>
              </a:cxn>
              <a:cxn ang="0">
                <a:pos x="169" y="0"/>
              </a:cxn>
              <a:cxn ang="0">
                <a:pos x="8" y="0"/>
              </a:cxn>
            </a:cxnLst>
            <a:rect l="0" t="0" r="r" b="b"/>
            <a:pathLst>
              <a:path w="169" h="813">
                <a:moveTo>
                  <a:pt x="8" y="0"/>
                </a:moveTo>
                <a:cubicBezTo>
                  <a:pt x="8" y="0"/>
                  <a:pt x="8" y="0"/>
                  <a:pt x="8" y="0"/>
                </a:cubicBezTo>
                <a:cubicBezTo>
                  <a:pt x="8" y="314"/>
                  <a:pt x="8" y="314"/>
                  <a:pt x="8" y="314"/>
                </a:cubicBezTo>
                <a:cubicBezTo>
                  <a:pt x="8" y="324"/>
                  <a:pt x="0" y="434"/>
                  <a:pt x="0" y="434"/>
                </a:cubicBezTo>
                <a:cubicBezTo>
                  <a:pt x="0" y="813"/>
                  <a:pt x="0" y="813"/>
                  <a:pt x="0" y="813"/>
                </a:cubicBezTo>
                <a:cubicBezTo>
                  <a:pt x="35" y="813"/>
                  <a:pt x="35" y="813"/>
                  <a:pt x="35" y="813"/>
                </a:cubicBezTo>
                <a:cubicBezTo>
                  <a:pt x="35" y="485"/>
                  <a:pt x="35" y="485"/>
                  <a:pt x="35" y="485"/>
                </a:cubicBezTo>
                <a:cubicBezTo>
                  <a:pt x="35" y="484"/>
                  <a:pt x="35" y="482"/>
                  <a:pt x="35" y="481"/>
                </a:cubicBezTo>
                <a:cubicBezTo>
                  <a:pt x="35" y="461"/>
                  <a:pt x="42" y="453"/>
                  <a:pt x="47" y="448"/>
                </a:cubicBezTo>
                <a:cubicBezTo>
                  <a:pt x="72" y="419"/>
                  <a:pt x="155" y="326"/>
                  <a:pt x="155" y="326"/>
                </a:cubicBezTo>
                <a:cubicBezTo>
                  <a:pt x="155" y="326"/>
                  <a:pt x="155" y="326"/>
                  <a:pt x="155" y="326"/>
                </a:cubicBezTo>
                <a:cubicBezTo>
                  <a:pt x="155" y="326"/>
                  <a:pt x="156" y="325"/>
                  <a:pt x="156" y="325"/>
                </a:cubicBezTo>
                <a:cubicBezTo>
                  <a:pt x="163" y="318"/>
                  <a:pt x="169" y="306"/>
                  <a:pt x="169" y="290"/>
                </a:cubicBezTo>
                <a:cubicBezTo>
                  <a:pt x="169" y="273"/>
                  <a:pt x="169" y="0"/>
                  <a:pt x="169" y="0"/>
                </a:cubicBezTo>
                <a:cubicBezTo>
                  <a:pt x="169" y="0"/>
                  <a:pt x="169" y="0"/>
                  <a:pt x="169" y="0"/>
                </a:cubicBezTo>
                <a:lnTo>
                  <a:pt x="8" y="0"/>
                </a:lnTo>
                <a:close/>
              </a:path>
            </a:pathLst>
          </a:custGeom>
          <a:gradFill>
            <a:gsLst>
              <a:gs pos="0">
                <a:schemeClr val="accent3"/>
              </a:gs>
              <a:gs pos="50000">
                <a:schemeClr val="accent3">
                  <a:lumMod val="50000"/>
                </a:schemeClr>
              </a:gs>
              <a:gs pos="69000">
                <a:schemeClr val="accent3"/>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7" name="Freeform 7"/>
          <p:cNvSpPr>
            <a:spLocks/>
          </p:cNvSpPr>
          <p:nvPr/>
        </p:nvSpPr>
        <p:spPr bwMode="auto">
          <a:xfrm>
            <a:off x="4571235" y="3112576"/>
            <a:ext cx="1373717" cy="2959100"/>
          </a:xfrm>
          <a:custGeom>
            <a:avLst/>
            <a:gdLst/>
            <a:ahLst/>
            <a:cxnLst>
              <a:cxn ang="0">
                <a:pos x="332" y="385"/>
              </a:cxn>
              <a:cxn ang="0">
                <a:pos x="319" y="352"/>
              </a:cxn>
              <a:cxn ang="0">
                <a:pos x="178" y="232"/>
              </a:cxn>
              <a:cxn ang="0">
                <a:pos x="163" y="194"/>
              </a:cxn>
              <a:cxn ang="0">
                <a:pos x="163" y="0"/>
              </a:cxn>
              <a:cxn ang="0">
                <a:pos x="2" y="0"/>
              </a:cxn>
              <a:cxn ang="0">
                <a:pos x="2" y="179"/>
              </a:cxn>
              <a:cxn ang="0">
                <a:pos x="59" y="248"/>
              </a:cxn>
              <a:cxn ang="0">
                <a:pos x="286" y="364"/>
              </a:cxn>
              <a:cxn ang="0">
                <a:pos x="300" y="392"/>
              </a:cxn>
              <a:cxn ang="0">
                <a:pos x="300" y="694"/>
              </a:cxn>
              <a:cxn ang="0">
                <a:pos x="328" y="717"/>
              </a:cxn>
              <a:cxn ang="0">
                <a:pos x="332" y="717"/>
              </a:cxn>
              <a:cxn ang="0">
                <a:pos x="332" y="385"/>
              </a:cxn>
            </a:cxnLst>
            <a:rect l="0" t="0" r="r" b="b"/>
            <a:pathLst>
              <a:path w="333" h="717">
                <a:moveTo>
                  <a:pt x="332" y="385"/>
                </a:moveTo>
                <a:cubicBezTo>
                  <a:pt x="332" y="367"/>
                  <a:pt x="324" y="358"/>
                  <a:pt x="319" y="352"/>
                </a:cubicBezTo>
                <a:cubicBezTo>
                  <a:pt x="290" y="323"/>
                  <a:pt x="178" y="232"/>
                  <a:pt x="178" y="232"/>
                </a:cubicBezTo>
                <a:cubicBezTo>
                  <a:pt x="172" y="224"/>
                  <a:pt x="163" y="212"/>
                  <a:pt x="163" y="194"/>
                </a:cubicBezTo>
                <a:cubicBezTo>
                  <a:pt x="163" y="0"/>
                  <a:pt x="163" y="0"/>
                  <a:pt x="163" y="0"/>
                </a:cubicBezTo>
                <a:cubicBezTo>
                  <a:pt x="2" y="0"/>
                  <a:pt x="2" y="0"/>
                  <a:pt x="2" y="0"/>
                </a:cubicBezTo>
                <a:cubicBezTo>
                  <a:pt x="2" y="179"/>
                  <a:pt x="2" y="179"/>
                  <a:pt x="2" y="179"/>
                </a:cubicBezTo>
                <a:cubicBezTo>
                  <a:pt x="0" y="213"/>
                  <a:pt x="32" y="234"/>
                  <a:pt x="59" y="248"/>
                </a:cubicBezTo>
                <a:cubicBezTo>
                  <a:pt x="91" y="263"/>
                  <a:pt x="244" y="340"/>
                  <a:pt x="286" y="364"/>
                </a:cubicBezTo>
                <a:cubicBezTo>
                  <a:pt x="299" y="372"/>
                  <a:pt x="300" y="386"/>
                  <a:pt x="300" y="392"/>
                </a:cubicBezTo>
                <a:cubicBezTo>
                  <a:pt x="300" y="694"/>
                  <a:pt x="300" y="694"/>
                  <a:pt x="300" y="694"/>
                </a:cubicBezTo>
                <a:cubicBezTo>
                  <a:pt x="328" y="717"/>
                  <a:pt x="328" y="717"/>
                  <a:pt x="328" y="717"/>
                </a:cubicBezTo>
                <a:cubicBezTo>
                  <a:pt x="332" y="717"/>
                  <a:pt x="332" y="717"/>
                  <a:pt x="332" y="717"/>
                </a:cubicBezTo>
                <a:cubicBezTo>
                  <a:pt x="332" y="692"/>
                  <a:pt x="333" y="386"/>
                  <a:pt x="332" y="385"/>
                </a:cubicBezTo>
              </a:path>
            </a:pathLst>
          </a:custGeom>
          <a:gradFill>
            <a:gsLst>
              <a:gs pos="0">
                <a:schemeClr val="accent1"/>
              </a:gs>
              <a:gs pos="50000">
                <a:schemeClr val="accent1">
                  <a:lumMod val="50000"/>
                </a:schemeClr>
              </a:gs>
              <a:gs pos="69000">
                <a:schemeClr val="accent1"/>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48" name="Freeform 8"/>
          <p:cNvSpPr>
            <a:spLocks noChangeAspect="1" noEditPoints="1"/>
          </p:cNvSpPr>
          <p:nvPr/>
        </p:nvSpPr>
        <p:spPr bwMode="auto">
          <a:xfrm>
            <a:off x="5206235" y="1279542"/>
            <a:ext cx="962208" cy="960120"/>
          </a:xfrm>
          <a:custGeom>
            <a:avLst/>
            <a:gdLst/>
            <a:ahLst/>
            <a:cxnLst>
              <a:cxn ang="0">
                <a:pos x="118" y="0"/>
              </a:cxn>
              <a:cxn ang="0">
                <a:pos x="0" y="118"/>
              </a:cxn>
              <a:cxn ang="0">
                <a:pos x="118" y="236"/>
              </a:cxn>
              <a:cxn ang="0">
                <a:pos x="236" y="118"/>
              </a:cxn>
              <a:cxn ang="0">
                <a:pos x="118" y="0"/>
              </a:cxn>
              <a:cxn ang="0">
                <a:pos x="118" y="190"/>
              </a:cxn>
              <a:cxn ang="0">
                <a:pos x="46" y="118"/>
              </a:cxn>
              <a:cxn ang="0">
                <a:pos x="118" y="46"/>
              </a:cxn>
              <a:cxn ang="0">
                <a:pos x="190" y="118"/>
              </a:cxn>
              <a:cxn ang="0">
                <a:pos x="118" y="190"/>
              </a:cxn>
            </a:cxnLst>
            <a:rect l="0" t="0" r="r" b="b"/>
            <a:pathLst>
              <a:path w="236" h="236">
                <a:moveTo>
                  <a:pt x="118" y="0"/>
                </a:moveTo>
                <a:cubicBezTo>
                  <a:pt x="52" y="0"/>
                  <a:pt x="0" y="53"/>
                  <a:pt x="0" y="118"/>
                </a:cubicBezTo>
                <a:cubicBezTo>
                  <a:pt x="0" y="184"/>
                  <a:pt x="52" y="236"/>
                  <a:pt x="118" y="236"/>
                </a:cubicBezTo>
                <a:cubicBezTo>
                  <a:pt x="183" y="236"/>
                  <a:pt x="236" y="184"/>
                  <a:pt x="236" y="118"/>
                </a:cubicBezTo>
                <a:cubicBezTo>
                  <a:pt x="236" y="53"/>
                  <a:pt x="183" y="0"/>
                  <a:pt x="118" y="0"/>
                </a:cubicBezTo>
                <a:close/>
                <a:moveTo>
                  <a:pt x="118" y="190"/>
                </a:moveTo>
                <a:cubicBezTo>
                  <a:pt x="78" y="190"/>
                  <a:pt x="46" y="158"/>
                  <a:pt x="46" y="118"/>
                </a:cubicBezTo>
                <a:cubicBezTo>
                  <a:pt x="46" y="79"/>
                  <a:pt x="78" y="46"/>
                  <a:pt x="118" y="46"/>
                </a:cubicBezTo>
                <a:cubicBezTo>
                  <a:pt x="157" y="46"/>
                  <a:pt x="190" y="79"/>
                  <a:pt x="190" y="118"/>
                </a:cubicBezTo>
                <a:cubicBezTo>
                  <a:pt x="190" y="158"/>
                  <a:pt x="157" y="190"/>
                  <a:pt x="118" y="190"/>
                </a:cubicBezTo>
                <a:close/>
              </a:path>
            </a:pathLst>
          </a:custGeom>
          <a:solidFill>
            <a:srgbClr val="ED7D31"/>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0" name="Freeform 79"/>
          <p:cNvSpPr>
            <a:spLocks noChangeAspect="1"/>
          </p:cNvSpPr>
          <p:nvPr/>
        </p:nvSpPr>
        <p:spPr>
          <a:xfrm>
            <a:off x="5272728" y="1348122"/>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3"/>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49" name="Freeform 9"/>
          <p:cNvSpPr>
            <a:spLocks noChangeAspect="1" noEditPoints="1"/>
          </p:cNvSpPr>
          <p:nvPr/>
        </p:nvSpPr>
        <p:spPr bwMode="auto">
          <a:xfrm>
            <a:off x="4441249" y="2360725"/>
            <a:ext cx="957888"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3"/>
              </a:cxn>
              <a:cxn ang="0">
                <a:pos x="177" y="110"/>
              </a:cxn>
              <a:cxn ang="0">
                <a:pos x="110" y="177"/>
              </a:cxn>
            </a:cxnLst>
            <a:rect l="0" t="0" r="r" b="b"/>
            <a:pathLst>
              <a:path w="220" h="220">
                <a:moveTo>
                  <a:pt x="110" y="0"/>
                </a:moveTo>
                <a:cubicBezTo>
                  <a:pt x="49" y="0"/>
                  <a:pt x="0" y="49"/>
                  <a:pt x="0" y="110"/>
                </a:cubicBezTo>
                <a:cubicBezTo>
                  <a:pt x="0" y="171"/>
                  <a:pt x="49" y="220"/>
                  <a:pt x="110" y="220"/>
                </a:cubicBezTo>
                <a:cubicBezTo>
                  <a:pt x="171" y="220"/>
                  <a:pt x="220" y="171"/>
                  <a:pt x="220" y="110"/>
                </a:cubicBezTo>
                <a:cubicBezTo>
                  <a:pt x="220" y="49"/>
                  <a:pt x="171" y="0"/>
                  <a:pt x="110" y="0"/>
                </a:cubicBezTo>
                <a:close/>
                <a:moveTo>
                  <a:pt x="110" y="177"/>
                </a:moveTo>
                <a:cubicBezTo>
                  <a:pt x="73" y="177"/>
                  <a:pt x="43" y="147"/>
                  <a:pt x="43" y="110"/>
                </a:cubicBezTo>
                <a:cubicBezTo>
                  <a:pt x="43" y="73"/>
                  <a:pt x="73" y="43"/>
                  <a:pt x="110" y="43"/>
                </a:cubicBezTo>
                <a:cubicBezTo>
                  <a:pt x="147" y="43"/>
                  <a:pt x="177" y="73"/>
                  <a:pt x="177" y="110"/>
                </a:cubicBezTo>
                <a:cubicBezTo>
                  <a:pt x="177" y="147"/>
                  <a:pt x="147" y="177"/>
                  <a:pt x="110" y="177"/>
                </a:cubicBezTo>
                <a:close/>
              </a:path>
            </a:pathLst>
          </a:custGeom>
          <a:solidFill>
            <a:srgbClr val="00B0F0"/>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9" name="Freeform 78"/>
          <p:cNvSpPr>
            <a:spLocks noChangeAspect="1"/>
          </p:cNvSpPr>
          <p:nvPr/>
        </p:nvSpPr>
        <p:spPr>
          <a:xfrm>
            <a:off x="4508713" y="2426965"/>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4"/>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50" name="Freeform 10"/>
          <p:cNvSpPr>
            <a:spLocks noChangeAspect="1" noEditPoints="1"/>
          </p:cNvSpPr>
          <p:nvPr/>
        </p:nvSpPr>
        <p:spPr bwMode="auto">
          <a:xfrm>
            <a:off x="5975636" y="1944377"/>
            <a:ext cx="960120"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3"/>
              </a:cxn>
              <a:cxn ang="0">
                <a:pos x="178" y="110"/>
              </a:cxn>
              <a:cxn ang="0">
                <a:pos x="110" y="177"/>
              </a:cxn>
            </a:cxnLst>
            <a:rect l="0" t="0" r="r" b="b"/>
            <a:pathLst>
              <a:path w="220" h="220">
                <a:moveTo>
                  <a:pt x="110" y="0"/>
                </a:moveTo>
                <a:cubicBezTo>
                  <a:pt x="50" y="0"/>
                  <a:pt x="0" y="49"/>
                  <a:pt x="0" y="110"/>
                </a:cubicBezTo>
                <a:cubicBezTo>
                  <a:pt x="0" y="171"/>
                  <a:pt x="50" y="220"/>
                  <a:pt x="110" y="220"/>
                </a:cubicBezTo>
                <a:cubicBezTo>
                  <a:pt x="171" y="220"/>
                  <a:pt x="220" y="171"/>
                  <a:pt x="220" y="110"/>
                </a:cubicBezTo>
                <a:cubicBezTo>
                  <a:pt x="220" y="49"/>
                  <a:pt x="171" y="0"/>
                  <a:pt x="110" y="0"/>
                </a:cubicBezTo>
                <a:close/>
                <a:moveTo>
                  <a:pt x="110" y="177"/>
                </a:moveTo>
                <a:cubicBezTo>
                  <a:pt x="73" y="177"/>
                  <a:pt x="43" y="147"/>
                  <a:pt x="43" y="110"/>
                </a:cubicBezTo>
                <a:cubicBezTo>
                  <a:pt x="43" y="73"/>
                  <a:pt x="73" y="43"/>
                  <a:pt x="110" y="43"/>
                </a:cubicBezTo>
                <a:cubicBezTo>
                  <a:pt x="148" y="43"/>
                  <a:pt x="178" y="73"/>
                  <a:pt x="178" y="110"/>
                </a:cubicBezTo>
                <a:cubicBezTo>
                  <a:pt x="178" y="147"/>
                  <a:pt x="148" y="177"/>
                  <a:pt x="110" y="177"/>
                </a:cubicBezTo>
                <a:close/>
              </a:path>
            </a:pathLst>
          </a:custGeom>
          <a:solidFill>
            <a:srgbClr val="A5A5A5"/>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3" name="Freeform 82"/>
          <p:cNvSpPr>
            <a:spLocks noChangeAspect="1"/>
          </p:cNvSpPr>
          <p:nvPr/>
        </p:nvSpPr>
        <p:spPr>
          <a:xfrm>
            <a:off x="6035704" y="2012957"/>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5"/>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51" name="Freeform 11"/>
          <p:cNvSpPr>
            <a:spLocks/>
          </p:cNvSpPr>
          <p:nvPr/>
        </p:nvSpPr>
        <p:spPr bwMode="auto">
          <a:xfrm>
            <a:off x="6229644" y="3243809"/>
            <a:ext cx="1350433" cy="2827867"/>
          </a:xfrm>
          <a:custGeom>
            <a:avLst/>
            <a:gdLst/>
            <a:ahLst/>
            <a:cxnLst>
              <a:cxn ang="0">
                <a:pos x="165" y="0"/>
              </a:cxn>
              <a:cxn ang="0">
                <a:pos x="165" y="162"/>
              </a:cxn>
              <a:cxn ang="0">
                <a:pos x="150" y="200"/>
              </a:cxn>
              <a:cxn ang="0">
                <a:pos x="14" y="320"/>
              </a:cxn>
              <a:cxn ang="0">
                <a:pos x="0" y="353"/>
              </a:cxn>
              <a:cxn ang="0">
                <a:pos x="0" y="685"/>
              </a:cxn>
              <a:cxn ang="0">
                <a:pos x="5" y="685"/>
              </a:cxn>
              <a:cxn ang="0">
                <a:pos x="33" y="662"/>
              </a:cxn>
              <a:cxn ang="0">
                <a:pos x="33" y="360"/>
              </a:cxn>
              <a:cxn ang="0">
                <a:pos x="47" y="332"/>
              </a:cxn>
              <a:cxn ang="0">
                <a:pos x="269" y="216"/>
              </a:cxn>
              <a:cxn ang="0">
                <a:pos x="327" y="147"/>
              </a:cxn>
              <a:cxn ang="0">
                <a:pos x="327" y="0"/>
              </a:cxn>
              <a:cxn ang="0">
                <a:pos x="165" y="0"/>
              </a:cxn>
            </a:cxnLst>
            <a:rect l="0" t="0" r="r" b="b"/>
            <a:pathLst>
              <a:path w="327" h="685">
                <a:moveTo>
                  <a:pt x="165" y="0"/>
                </a:moveTo>
                <a:cubicBezTo>
                  <a:pt x="165" y="162"/>
                  <a:pt x="165" y="162"/>
                  <a:pt x="165" y="162"/>
                </a:cubicBezTo>
                <a:cubicBezTo>
                  <a:pt x="165" y="180"/>
                  <a:pt x="157" y="192"/>
                  <a:pt x="150" y="200"/>
                </a:cubicBezTo>
                <a:cubicBezTo>
                  <a:pt x="150" y="200"/>
                  <a:pt x="42" y="291"/>
                  <a:pt x="14" y="320"/>
                </a:cubicBezTo>
                <a:cubicBezTo>
                  <a:pt x="9" y="326"/>
                  <a:pt x="1" y="335"/>
                  <a:pt x="0" y="353"/>
                </a:cubicBezTo>
                <a:cubicBezTo>
                  <a:pt x="0" y="354"/>
                  <a:pt x="0" y="660"/>
                  <a:pt x="0" y="685"/>
                </a:cubicBezTo>
                <a:cubicBezTo>
                  <a:pt x="5" y="685"/>
                  <a:pt x="5" y="685"/>
                  <a:pt x="5" y="685"/>
                </a:cubicBezTo>
                <a:cubicBezTo>
                  <a:pt x="33" y="662"/>
                  <a:pt x="33" y="662"/>
                  <a:pt x="33" y="662"/>
                </a:cubicBezTo>
                <a:cubicBezTo>
                  <a:pt x="33" y="360"/>
                  <a:pt x="33" y="360"/>
                  <a:pt x="33" y="360"/>
                </a:cubicBezTo>
                <a:cubicBezTo>
                  <a:pt x="33" y="354"/>
                  <a:pt x="34" y="340"/>
                  <a:pt x="47" y="332"/>
                </a:cubicBezTo>
                <a:cubicBezTo>
                  <a:pt x="88" y="308"/>
                  <a:pt x="238" y="232"/>
                  <a:pt x="269" y="216"/>
                </a:cubicBezTo>
                <a:cubicBezTo>
                  <a:pt x="296" y="202"/>
                  <a:pt x="327" y="180"/>
                  <a:pt x="327" y="147"/>
                </a:cubicBezTo>
                <a:cubicBezTo>
                  <a:pt x="327" y="0"/>
                  <a:pt x="327" y="0"/>
                  <a:pt x="327" y="0"/>
                </a:cubicBezTo>
                <a:lnTo>
                  <a:pt x="165" y="0"/>
                </a:lnTo>
                <a:close/>
              </a:path>
            </a:pathLst>
          </a:custGeom>
          <a:gradFill>
            <a:gsLst>
              <a:gs pos="0">
                <a:schemeClr val="accent4"/>
              </a:gs>
              <a:gs pos="50000">
                <a:schemeClr val="accent4">
                  <a:lumMod val="50000"/>
                </a:schemeClr>
              </a:gs>
              <a:gs pos="69000">
                <a:schemeClr val="accent4"/>
              </a:gs>
            </a:gsLst>
            <a:lin ang="16200000" scaled="1"/>
          </a:gra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252" name="Freeform 12"/>
          <p:cNvSpPr>
            <a:spLocks noChangeAspect="1" noEditPoints="1"/>
          </p:cNvSpPr>
          <p:nvPr/>
        </p:nvSpPr>
        <p:spPr bwMode="auto">
          <a:xfrm>
            <a:off x="6776990" y="2509325"/>
            <a:ext cx="960120" cy="960120"/>
          </a:xfrm>
          <a:custGeom>
            <a:avLst/>
            <a:gdLst/>
            <a:ahLst/>
            <a:cxnLst>
              <a:cxn ang="0">
                <a:pos x="110" y="0"/>
              </a:cxn>
              <a:cxn ang="0">
                <a:pos x="0" y="110"/>
              </a:cxn>
              <a:cxn ang="0">
                <a:pos x="110" y="220"/>
              </a:cxn>
              <a:cxn ang="0">
                <a:pos x="220" y="110"/>
              </a:cxn>
              <a:cxn ang="0">
                <a:pos x="110" y="0"/>
              </a:cxn>
              <a:cxn ang="0">
                <a:pos x="110" y="177"/>
              </a:cxn>
              <a:cxn ang="0">
                <a:pos x="43" y="110"/>
              </a:cxn>
              <a:cxn ang="0">
                <a:pos x="110" y="42"/>
              </a:cxn>
              <a:cxn ang="0">
                <a:pos x="177" y="110"/>
              </a:cxn>
              <a:cxn ang="0">
                <a:pos x="110" y="177"/>
              </a:cxn>
            </a:cxnLst>
            <a:rect l="0" t="0" r="r" b="b"/>
            <a:pathLst>
              <a:path w="220" h="220">
                <a:moveTo>
                  <a:pt x="110" y="0"/>
                </a:moveTo>
                <a:cubicBezTo>
                  <a:pt x="49" y="0"/>
                  <a:pt x="0" y="49"/>
                  <a:pt x="0" y="110"/>
                </a:cubicBezTo>
                <a:cubicBezTo>
                  <a:pt x="0" y="170"/>
                  <a:pt x="49" y="220"/>
                  <a:pt x="110" y="220"/>
                </a:cubicBezTo>
                <a:cubicBezTo>
                  <a:pt x="170" y="220"/>
                  <a:pt x="220" y="170"/>
                  <a:pt x="220" y="110"/>
                </a:cubicBezTo>
                <a:cubicBezTo>
                  <a:pt x="220" y="49"/>
                  <a:pt x="170" y="0"/>
                  <a:pt x="110" y="0"/>
                </a:cubicBezTo>
                <a:close/>
                <a:moveTo>
                  <a:pt x="110" y="177"/>
                </a:moveTo>
                <a:cubicBezTo>
                  <a:pt x="73" y="177"/>
                  <a:pt x="43" y="147"/>
                  <a:pt x="43" y="110"/>
                </a:cubicBezTo>
                <a:cubicBezTo>
                  <a:pt x="43" y="73"/>
                  <a:pt x="73" y="42"/>
                  <a:pt x="110" y="42"/>
                </a:cubicBezTo>
                <a:cubicBezTo>
                  <a:pt x="147" y="42"/>
                  <a:pt x="177" y="73"/>
                  <a:pt x="177" y="110"/>
                </a:cubicBezTo>
                <a:cubicBezTo>
                  <a:pt x="177" y="147"/>
                  <a:pt x="147" y="177"/>
                  <a:pt x="110" y="177"/>
                </a:cubicBezTo>
                <a:close/>
              </a:path>
            </a:pathLst>
          </a:custGeom>
          <a:solidFill>
            <a:srgbClr val="FFC000"/>
          </a:solidFill>
          <a:ln w="9525">
            <a:noFill/>
            <a:round/>
            <a:headEnd/>
            <a:tailEnd/>
          </a:ln>
          <a:effectLst>
            <a:outerShdw blurRad="50800" dist="38100" dir="5400000" algn="t"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84" name="Freeform 83"/>
          <p:cNvSpPr>
            <a:spLocks noChangeAspect="1"/>
          </p:cNvSpPr>
          <p:nvPr/>
        </p:nvSpPr>
        <p:spPr>
          <a:xfrm>
            <a:off x="6844824" y="2577905"/>
            <a:ext cx="822960" cy="82296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6"/>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7" name="Group 66"/>
          <p:cNvGrpSpPr/>
          <p:nvPr/>
        </p:nvGrpSpPr>
        <p:grpSpPr>
          <a:xfrm>
            <a:off x="5806309" y="5887523"/>
            <a:ext cx="560153" cy="663575"/>
            <a:chOff x="4381885" y="3588430"/>
            <a:chExt cx="373882" cy="442912"/>
          </a:xfrm>
        </p:grpSpPr>
        <p:sp>
          <p:nvSpPr>
            <p:cNvPr id="68" name="Freeform 19"/>
            <p:cNvSpPr>
              <a:spLocks/>
            </p:cNvSpPr>
            <p:nvPr/>
          </p:nvSpPr>
          <p:spPr bwMode="auto">
            <a:xfrm>
              <a:off x="4580994" y="3640817"/>
              <a:ext cx="160338" cy="384175"/>
            </a:xfrm>
            <a:custGeom>
              <a:avLst/>
              <a:gdLst/>
              <a:ahLst/>
              <a:cxnLst>
                <a:cxn ang="0">
                  <a:pos x="51" y="0"/>
                </a:cxn>
                <a:cxn ang="0">
                  <a:pos x="40" y="0"/>
                </a:cxn>
                <a:cxn ang="0">
                  <a:pos x="0" y="185"/>
                </a:cxn>
                <a:cxn ang="0">
                  <a:pos x="9" y="171"/>
                </a:cxn>
                <a:cxn ang="0">
                  <a:pos x="67" y="38"/>
                </a:cxn>
                <a:cxn ang="0">
                  <a:pos x="51" y="0"/>
                </a:cxn>
              </a:cxnLst>
              <a:rect l="0" t="0" r="r" b="b"/>
              <a:pathLst>
                <a:path w="77" h="185">
                  <a:moveTo>
                    <a:pt x="51" y="0"/>
                  </a:moveTo>
                  <a:cubicBezTo>
                    <a:pt x="40" y="0"/>
                    <a:pt x="40" y="0"/>
                    <a:pt x="40" y="0"/>
                  </a:cubicBezTo>
                  <a:cubicBezTo>
                    <a:pt x="0" y="185"/>
                    <a:pt x="0" y="185"/>
                    <a:pt x="0" y="185"/>
                  </a:cubicBezTo>
                  <a:cubicBezTo>
                    <a:pt x="3" y="182"/>
                    <a:pt x="7" y="178"/>
                    <a:pt x="9" y="171"/>
                  </a:cubicBezTo>
                  <a:cubicBezTo>
                    <a:pt x="67" y="38"/>
                    <a:pt x="67" y="38"/>
                    <a:pt x="67" y="38"/>
                  </a:cubicBezTo>
                  <a:cubicBezTo>
                    <a:pt x="77" y="17"/>
                    <a:pt x="69" y="0"/>
                    <a:pt x="51" y="0"/>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69" name="Freeform 20"/>
            <p:cNvSpPr>
              <a:spLocks/>
            </p:cNvSpPr>
            <p:nvPr/>
          </p:nvSpPr>
          <p:spPr bwMode="auto">
            <a:xfrm>
              <a:off x="4475163" y="3640817"/>
              <a:ext cx="192088" cy="390525"/>
            </a:xfrm>
            <a:custGeom>
              <a:avLst/>
              <a:gdLst/>
              <a:ahLst/>
              <a:cxnLst>
                <a:cxn ang="0">
                  <a:pos x="0" y="0"/>
                </a:cxn>
                <a:cxn ang="0">
                  <a:pos x="38" y="185"/>
                </a:cxn>
                <a:cxn ang="0">
                  <a:pos x="52" y="185"/>
                </a:cxn>
                <a:cxn ang="0">
                  <a:pos x="92" y="0"/>
                </a:cxn>
                <a:cxn ang="0">
                  <a:pos x="0" y="0"/>
                </a:cxn>
              </a:cxnLst>
              <a:rect l="0" t="0" r="r" b="b"/>
              <a:pathLst>
                <a:path w="92" h="188">
                  <a:moveTo>
                    <a:pt x="0" y="0"/>
                  </a:moveTo>
                  <a:cubicBezTo>
                    <a:pt x="38" y="185"/>
                    <a:pt x="38" y="185"/>
                    <a:pt x="38" y="185"/>
                  </a:cubicBezTo>
                  <a:cubicBezTo>
                    <a:pt x="43" y="188"/>
                    <a:pt x="47" y="188"/>
                    <a:pt x="52" y="185"/>
                  </a:cubicBezTo>
                  <a:cubicBezTo>
                    <a:pt x="92" y="0"/>
                    <a:pt x="92" y="0"/>
                    <a:pt x="92" y="0"/>
                  </a:cubicBezTo>
                  <a:lnTo>
                    <a:pt x="0" y="0"/>
                  </a:ln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0" name="Freeform 21"/>
            <p:cNvSpPr>
              <a:spLocks/>
            </p:cNvSpPr>
            <p:nvPr/>
          </p:nvSpPr>
          <p:spPr bwMode="auto">
            <a:xfrm>
              <a:off x="4398142" y="3640817"/>
              <a:ext cx="160338" cy="384175"/>
            </a:xfrm>
            <a:custGeom>
              <a:avLst/>
              <a:gdLst/>
              <a:ahLst/>
              <a:cxnLst>
                <a:cxn ang="0">
                  <a:pos x="26" y="0"/>
                </a:cxn>
                <a:cxn ang="0">
                  <a:pos x="9" y="38"/>
                </a:cxn>
                <a:cxn ang="0">
                  <a:pos x="67" y="171"/>
                </a:cxn>
                <a:cxn ang="0">
                  <a:pos x="77" y="185"/>
                </a:cxn>
                <a:cxn ang="0">
                  <a:pos x="39" y="0"/>
                </a:cxn>
                <a:cxn ang="0">
                  <a:pos x="26" y="0"/>
                </a:cxn>
              </a:cxnLst>
              <a:rect l="0" t="0" r="r" b="b"/>
              <a:pathLst>
                <a:path w="77" h="185">
                  <a:moveTo>
                    <a:pt x="26" y="0"/>
                  </a:moveTo>
                  <a:cubicBezTo>
                    <a:pt x="8" y="0"/>
                    <a:pt x="0" y="17"/>
                    <a:pt x="9" y="38"/>
                  </a:cubicBezTo>
                  <a:cubicBezTo>
                    <a:pt x="67" y="171"/>
                    <a:pt x="67" y="171"/>
                    <a:pt x="67" y="171"/>
                  </a:cubicBezTo>
                  <a:cubicBezTo>
                    <a:pt x="70" y="178"/>
                    <a:pt x="74" y="182"/>
                    <a:pt x="77" y="185"/>
                  </a:cubicBezTo>
                  <a:cubicBezTo>
                    <a:pt x="39" y="0"/>
                    <a:pt x="39" y="0"/>
                    <a:pt x="39" y="0"/>
                  </a:cubicBezTo>
                  <a:lnTo>
                    <a:pt x="26"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1" name="Freeform 23"/>
            <p:cNvSpPr>
              <a:spLocks/>
            </p:cNvSpPr>
            <p:nvPr/>
          </p:nvSpPr>
          <p:spPr bwMode="auto">
            <a:xfrm>
              <a:off x="4381885" y="3618592"/>
              <a:ext cx="149225" cy="258763"/>
            </a:xfrm>
            <a:custGeom>
              <a:avLst/>
              <a:gdLst/>
              <a:ahLst/>
              <a:cxnLst>
                <a:cxn ang="0">
                  <a:pos x="42" y="0"/>
                </a:cxn>
                <a:cxn ang="0">
                  <a:pos x="0" y="12"/>
                </a:cxn>
                <a:cxn ang="0">
                  <a:pos x="46" y="117"/>
                </a:cxn>
                <a:cxn ang="0">
                  <a:pos x="70" y="124"/>
                </a:cxn>
                <a:cxn ang="0">
                  <a:pos x="72" y="124"/>
                </a:cxn>
                <a:cxn ang="0">
                  <a:pos x="42" y="0"/>
                </a:cxn>
              </a:cxnLst>
              <a:rect l="0" t="0" r="r" b="b"/>
              <a:pathLst>
                <a:path w="72" h="124">
                  <a:moveTo>
                    <a:pt x="42" y="0"/>
                  </a:moveTo>
                  <a:cubicBezTo>
                    <a:pt x="31" y="6"/>
                    <a:pt x="20" y="12"/>
                    <a:pt x="0" y="12"/>
                  </a:cubicBezTo>
                  <a:cubicBezTo>
                    <a:pt x="46" y="117"/>
                    <a:pt x="46" y="117"/>
                    <a:pt x="46" y="117"/>
                  </a:cubicBezTo>
                  <a:cubicBezTo>
                    <a:pt x="70" y="124"/>
                    <a:pt x="70" y="124"/>
                    <a:pt x="70" y="124"/>
                  </a:cubicBezTo>
                  <a:cubicBezTo>
                    <a:pt x="72" y="124"/>
                    <a:pt x="72" y="124"/>
                    <a:pt x="72" y="124"/>
                  </a:cubicBezTo>
                  <a:lnTo>
                    <a:pt x="42" y="0"/>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2" name="Freeform 24"/>
            <p:cNvSpPr>
              <a:spLocks/>
            </p:cNvSpPr>
            <p:nvPr/>
          </p:nvSpPr>
          <p:spPr bwMode="auto">
            <a:xfrm>
              <a:off x="4612892" y="3621767"/>
              <a:ext cx="142875" cy="255588"/>
            </a:xfrm>
            <a:custGeom>
              <a:avLst/>
              <a:gdLst/>
              <a:ahLst/>
              <a:cxnLst>
                <a:cxn ang="0">
                  <a:pos x="0" y="123"/>
                </a:cxn>
                <a:cxn ang="0">
                  <a:pos x="21" y="119"/>
                </a:cxn>
                <a:cxn ang="0">
                  <a:pos x="69" y="12"/>
                </a:cxn>
                <a:cxn ang="0">
                  <a:pos x="28" y="0"/>
                </a:cxn>
                <a:cxn ang="0">
                  <a:pos x="0" y="123"/>
                </a:cxn>
              </a:cxnLst>
              <a:rect l="0" t="0" r="r" b="b"/>
              <a:pathLst>
                <a:path w="69" h="123">
                  <a:moveTo>
                    <a:pt x="0" y="123"/>
                  </a:moveTo>
                  <a:cubicBezTo>
                    <a:pt x="21" y="119"/>
                    <a:pt x="21" y="119"/>
                    <a:pt x="21" y="119"/>
                  </a:cubicBezTo>
                  <a:cubicBezTo>
                    <a:pt x="69" y="12"/>
                    <a:pt x="69" y="12"/>
                    <a:pt x="69" y="12"/>
                  </a:cubicBezTo>
                  <a:cubicBezTo>
                    <a:pt x="49" y="12"/>
                    <a:pt x="38" y="6"/>
                    <a:pt x="28" y="0"/>
                  </a:cubicBezTo>
                  <a:lnTo>
                    <a:pt x="0" y="123"/>
                  </a:ln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73" name="Freeform 25"/>
            <p:cNvSpPr>
              <a:spLocks/>
            </p:cNvSpPr>
            <p:nvPr/>
          </p:nvSpPr>
          <p:spPr bwMode="auto">
            <a:xfrm>
              <a:off x="4467225" y="3588430"/>
              <a:ext cx="206375" cy="288925"/>
            </a:xfrm>
            <a:custGeom>
              <a:avLst/>
              <a:gdLst/>
              <a:ahLst/>
              <a:cxnLst>
                <a:cxn ang="0">
                  <a:pos x="81" y="6"/>
                </a:cxn>
                <a:cxn ang="0">
                  <a:pos x="50" y="0"/>
                </a:cxn>
                <a:cxn ang="0">
                  <a:pos x="19" y="6"/>
                </a:cxn>
                <a:cxn ang="0">
                  <a:pos x="0" y="15"/>
                </a:cxn>
                <a:cxn ang="0">
                  <a:pos x="28" y="139"/>
                </a:cxn>
                <a:cxn ang="0">
                  <a:pos x="71" y="139"/>
                </a:cxn>
                <a:cxn ang="0">
                  <a:pos x="71" y="138"/>
                </a:cxn>
                <a:cxn ang="0">
                  <a:pos x="99" y="16"/>
                </a:cxn>
                <a:cxn ang="0">
                  <a:pos x="81" y="6"/>
                </a:cxn>
              </a:cxnLst>
              <a:rect l="0" t="0" r="r" b="b"/>
              <a:pathLst>
                <a:path w="99" h="139">
                  <a:moveTo>
                    <a:pt x="81" y="6"/>
                  </a:moveTo>
                  <a:cubicBezTo>
                    <a:pt x="73" y="3"/>
                    <a:pt x="63" y="0"/>
                    <a:pt x="50" y="0"/>
                  </a:cubicBezTo>
                  <a:cubicBezTo>
                    <a:pt x="37" y="0"/>
                    <a:pt x="27" y="3"/>
                    <a:pt x="19" y="6"/>
                  </a:cubicBezTo>
                  <a:cubicBezTo>
                    <a:pt x="12" y="8"/>
                    <a:pt x="6" y="12"/>
                    <a:pt x="0" y="15"/>
                  </a:cubicBezTo>
                  <a:cubicBezTo>
                    <a:pt x="28" y="139"/>
                    <a:pt x="28" y="139"/>
                    <a:pt x="28" y="139"/>
                  </a:cubicBezTo>
                  <a:cubicBezTo>
                    <a:pt x="71" y="139"/>
                    <a:pt x="71" y="139"/>
                    <a:pt x="71" y="139"/>
                  </a:cubicBezTo>
                  <a:cubicBezTo>
                    <a:pt x="71" y="138"/>
                    <a:pt x="71" y="138"/>
                    <a:pt x="71" y="138"/>
                  </a:cubicBezTo>
                  <a:cubicBezTo>
                    <a:pt x="99" y="16"/>
                    <a:pt x="99" y="16"/>
                    <a:pt x="99" y="16"/>
                  </a:cubicBezTo>
                  <a:cubicBezTo>
                    <a:pt x="93" y="12"/>
                    <a:pt x="87" y="9"/>
                    <a:pt x="81" y="6"/>
                  </a:cubicBezTo>
                  <a:close/>
                </a:path>
              </a:pathLst>
            </a:custGeom>
            <a:solidFill>
              <a:schemeClr val="bg1">
                <a:lumMod val="6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94" name="Group 93"/>
          <p:cNvGrpSpPr/>
          <p:nvPr/>
        </p:nvGrpSpPr>
        <p:grpSpPr>
          <a:xfrm>
            <a:off x="201081" y="3899975"/>
            <a:ext cx="3200873" cy="1546420"/>
            <a:chOff x="1156263" y="4638938"/>
            <a:chExt cx="2151571" cy="1546420"/>
          </a:xfrm>
        </p:grpSpPr>
        <p:sp>
          <p:nvSpPr>
            <p:cNvPr id="95" name="TextBox 94"/>
            <p:cNvSpPr txBox="1"/>
            <p:nvPr/>
          </p:nvSpPr>
          <p:spPr>
            <a:xfrm>
              <a:off x="1156263" y="5108140"/>
              <a:ext cx="2150661" cy="1077218"/>
            </a:xfrm>
            <a:prstGeom prst="rect">
              <a:avLst/>
            </a:prstGeom>
            <a:noFill/>
          </p:spPr>
          <p:txBody>
            <a:bodyPr wrap="square" lIns="0" tIns="0" rIns="0" bIns="0" rtlCol="0" anchor="t">
              <a:spAutoFit/>
            </a:bodyPr>
            <a:lstStyle/>
            <a:p>
              <a:pPr algn="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 </a:t>
              </a:r>
              <a:endParaRPr lang="en-US" sz="1400" dirty="0">
                <a:solidFill>
                  <a:schemeClr val="bg1">
                    <a:lumMod val="85000"/>
                  </a:schemeClr>
                </a:solidFill>
                <a:cs typeface="Estrangelo Edessa" panose="03080600000000000000" pitchFamily="66" charset="0"/>
              </a:endParaRPr>
            </a:p>
          </p:txBody>
        </p:sp>
        <p:sp>
          <p:nvSpPr>
            <p:cNvPr id="96" name="Rectangle 95"/>
            <p:cNvSpPr/>
            <p:nvPr/>
          </p:nvSpPr>
          <p:spPr>
            <a:xfrm>
              <a:off x="1709760" y="4638938"/>
              <a:ext cx="1598074" cy="369332"/>
            </a:xfrm>
            <a:prstGeom prst="rect">
              <a:avLst/>
            </a:prstGeom>
            <a:solidFill>
              <a:srgbClr val="00B0F0"/>
            </a:solidFill>
            <a:ln w="12700">
              <a:solidFill>
                <a:schemeClr val="bg1"/>
              </a:solidFill>
            </a:ln>
            <a:effectLst>
              <a:outerShdw blurRad="50800" dist="38100" dir="2700000" algn="tl" rotWithShape="0">
                <a:prstClr val="black">
                  <a:alpha val="40000"/>
                </a:prstClr>
              </a:outerShdw>
            </a:effectLst>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grpSp>
        <p:nvGrpSpPr>
          <p:cNvPr id="97" name="Group 96"/>
          <p:cNvGrpSpPr/>
          <p:nvPr/>
        </p:nvGrpSpPr>
        <p:grpSpPr>
          <a:xfrm>
            <a:off x="366109" y="1660216"/>
            <a:ext cx="3096115" cy="1546420"/>
            <a:chOff x="1156263" y="4638938"/>
            <a:chExt cx="2158310" cy="1546420"/>
          </a:xfrm>
        </p:grpSpPr>
        <p:sp>
          <p:nvSpPr>
            <p:cNvPr id="98" name="TextBox 97"/>
            <p:cNvSpPr txBox="1"/>
            <p:nvPr/>
          </p:nvSpPr>
          <p:spPr>
            <a:xfrm>
              <a:off x="1156263" y="5108140"/>
              <a:ext cx="2150661" cy="1077218"/>
            </a:xfrm>
            <a:prstGeom prst="rect">
              <a:avLst/>
            </a:prstGeom>
            <a:noFill/>
          </p:spPr>
          <p:txBody>
            <a:bodyPr wrap="square" lIns="0" tIns="0" rIns="0" bIns="0" rtlCol="0" anchor="t">
              <a:spAutoFit/>
            </a:bodyPr>
            <a:lstStyle/>
            <a:p>
              <a:pPr algn="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 </a:t>
              </a:r>
              <a:endParaRPr lang="en-US" sz="1400" dirty="0">
                <a:solidFill>
                  <a:schemeClr val="bg1">
                    <a:lumMod val="85000"/>
                  </a:schemeClr>
                </a:solidFill>
                <a:cs typeface="Estrangelo Edessa" panose="03080600000000000000" pitchFamily="66" charset="0"/>
              </a:endParaRPr>
            </a:p>
          </p:txBody>
        </p:sp>
        <p:sp>
          <p:nvSpPr>
            <p:cNvPr id="99" name="Rectangle 98"/>
            <p:cNvSpPr/>
            <p:nvPr/>
          </p:nvSpPr>
          <p:spPr>
            <a:xfrm>
              <a:off x="1657253" y="4638938"/>
              <a:ext cx="1657320" cy="369332"/>
            </a:xfrm>
            <a:prstGeom prst="rect">
              <a:avLst/>
            </a:prstGeom>
            <a:solidFill>
              <a:srgbClr val="ED7D31"/>
            </a:solidFill>
            <a:ln w="12700">
              <a:solidFill>
                <a:schemeClr val="bg1"/>
              </a:solidFill>
            </a:ln>
            <a:effectLst>
              <a:outerShdw blurRad="50800" dist="38100" dir="2700000" algn="tl" rotWithShape="0">
                <a:prstClr val="black">
                  <a:alpha val="40000"/>
                </a:prstClr>
              </a:outerShdw>
            </a:effectLst>
          </p:spPr>
          <p:txBody>
            <a:bodyPr wrap="square">
              <a:spAutoFit/>
            </a:bodyPr>
            <a:lstStyle/>
            <a:p>
              <a:pPr algn="ctr" defTabSz="1450940"/>
              <a:r>
                <a:rPr lang="en-US" b="1" dirty="0">
                  <a:solidFill>
                    <a:schemeClr val="bg1"/>
                  </a:solidFill>
                  <a:ea typeface="Open Sans" pitchFamily="34" charset="0"/>
                  <a:cs typeface="Open Sans" pitchFamily="34" charset="0"/>
                </a:rPr>
                <a:t>Lorem Ipsum</a:t>
              </a:r>
            </a:p>
          </p:txBody>
        </p:sp>
      </p:grpSp>
      <p:grpSp>
        <p:nvGrpSpPr>
          <p:cNvPr id="100" name="Group 99"/>
          <p:cNvGrpSpPr/>
          <p:nvPr/>
        </p:nvGrpSpPr>
        <p:grpSpPr>
          <a:xfrm>
            <a:off x="8295176" y="1692250"/>
            <a:ext cx="3302359" cy="1964769"/>
            <a:chOff x="1156263" y="4615604"/>
            <a:chExt cx="2150661" cy="2119106"/>
          </a:xfrm>
        </p:grpSpPr>
        <p:sp>
          <p:nvSpPr>
            <p:cNvPr id="101" name="TextBox 100"/>
            <p:cNvSpPr txBox="1"/>
            <p:nvPr/>
          </p:nvSpPr>
          <p:spPr>
            <a:xfrm>
              <a:off x="1156263" y="5108140"/>
              <a:ext cx="2150661" cy="1626570"/>
            </a:xfrm>
            <a:prstGeom prst="rect">
              <a:avLst/>
            </a:prstGeom>
            <a:noFill/>
          </p:spPr>
          <p:txBody>
            <a:bodyPr wrap="square" lIns="0" tIns="0" rIns="0" bIns="0" rtlCol="0" anchor="t">
              <a:spAutoFit/>
            </a:bodyPr>
            <a:lstStyle/>
            <a:p>
              <a:r>
                <a:rPr lang="en-US" sz="1400" dirty="0">
                  <a:solidFill>
                    <a:schemeClr val="bg1">
                      <a:lumMod val="85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102" name="Rectangle 101"/>
            <p:cNvSpPr/>
            <p:nvPr/>
          </p:nvSpPr>
          <p:spPr>
            <a:xfrm>
              <a:off x="1156323" y="4615604"/>
              <a:ext cx="1548308" cy="398344"/>
            </a:xfrm>
            <a:prstGeom prst="rect">
              <a:avLst/>
            </a:prstGeom>
            <a:solidFill>
              <a:srgbClr val="A5A5A5"/>
            </a:solidFill>
            <a:ln w="12700">
              <a:solidFill>
                <a:schemeClr val="bg1"/>
              </a:solidFill>
            </a:ln>
            <a:effectLst>
              <a:outerShdw blurRad="50800" dist="38100" dir="8100000" algn="tr" rotWithShape="0">
                <a:prstClr val="black">
                  <a:alpha val="40000"/>
                </a:prstClr>
              </a:outerShdw>
            </a:effectLst>
          </p:spPr>
          <p:txBody>
            <a:bodyPr wrap="none">
              <a:spAutoFit/>
            </a:bodyPr>
            <a:lstStyle/>
            <a:p>
              <a:pPr algn="ctr" defTabSz="1450940"/>
              <a:r>
                <a:rPr lang="en-US" dirty="0">
                  <a:solidFill>
                    <a:schemeClr val="bg2">
                      <a:lumMod val="10000"/>
                    </a:schemeClr>
                  </a:solidFill>
                  <a:ea typeface="Open Sans" pitchFamily="34" charset="0"/>
                  <a:cs typeface="Open Sans" pitchFamily="34" charset="0"/>
                </a:rPr>
                <a:t>Lorem Ipsum</a:t>
              </a:r>
            </a:p>
          </p:txBody>
        </p:sp>
      </p:grpSp>
      <p:grpSp>
        <p:nvGrpSpPr>
          <p:cNvPr id="103" name="Group 102"/>
          <p:cNvGrpSpPr/>
          <p:nvPr/>
        </p:nvGrpSpPr>
        <p:grpSpPr>
          <a:xfrm>
            <a:off x="8554774" y="4229851"/>
            <a:ext cx="3115842" cy="1977307"/>
            <a:chOff x="1148630" y="4638938"/>
            <a:chExt cx="2158294" cy="1977307"/>
          </a:xfrm>
        </p:grpSpPr>
        <p:sp>
          <p:nvSpPr>
            <p:cNvPr id="104" name="TextBox 103"/>
            <p:cNvSpPr txBox="1"/>
            <p:nvPr/>
          </p:nvSpPr>
          <p:spPr>
            <a:xfrm>
              <a:off x="1156263" y="5108140"/>
              <a:ext cx="2150661" cy="1508105"/>
            </a:xfrm>
            <a:prstGeom prst="rect">
              <a:avLst/>
            </a:prstGeom>
            <a:noFill/>
          </p:spPr>
          <p:txBody>
            <a:bodyPr wrap="square" lIns="0" tIns="0" rIns="0" bIns="0" rtlCol="0" anchor="t">
              <a:spAutoFit/>
            </a:bodyPr>
            <a:lstStyle/>
            <a:p>
              <a:r>
                <a:rPr lang="en-US" sz="1400" dirty="0">
                  <a:solidFill>
                    <a:schemeClr val="bg1">
                      <a:lumMod val="85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105" name="Rectangle 104"/>
            <p:cNvSpPr/>
            <p:nvPr/>
          </p:nvSpPr>
          <p:spPr>
            <a:xfrm>
              <a:off x="1148630" y="4638938"/>
              <a:ext cx="1646815" cy="369332"/>
            </a:xfrm>
            <a:prstGeom prst="rect">
              <a:avLst/>
            </a:prstGeom>
            <a:solidFill>
              <a:srgbClr val="FFC000"/>
            </a:solidFill>
            <a:ln w="12700">
              <a:solidFill>
                <a:schemeClr val="bg1"/>
              </a:solidFill>
            </a:ln>
            <a:effectLst>
              <a:outerShdw blurRad="50800" dist="38100" dir="8100000" algn="tr" rotWithShape="0">
                <a:prstClr val="black">
                  <a:alpha val="40000"/>
                </a:prstClr>
              </a:outerShdw>
            </a:effectLst>
          </p:spPr>
          <p:txBody>
            <a:bodyPr wrap="square">
              <a:spAutoFit/>
            </a:bodyPr>
            <a:lstStyle/>
            <a:p>
              <a:pPr algn="ctr" defTabSz="1450940"/>
              <a:r>
                <a:rPr lang="en-US" dirty="0">
                  <a:solidFill>
                    <a:schemeClr val="bg2">
                      <a:lumMod val="10000"/>
                    </a:schemeClr>
                  </a:solidFill>
                  <a:ea typeface="Open Sans" pitchFamily="34" charset="0"/>
                  <a:cs typeface="Open Sans" pitchFamily="34" charset="0"/>
                </a:rPr>
                <a:t>Lorem Ipsum</a:t>
              </a:r>
            </a:p>
          </p:txBody>
        </p:sp>
      </p:grpSp>
      <p:grpSp>
        <p:nvGrpSpPr>
          <p:cNvPr id="54" name="Group 53"/>
          <p:cNvGrpSpPr/>
          <p:nvPr/>
        </p:nvGrpSpPr>
        <p:grpSpPr>
          <a:xfrm rot="3110647">
            <a:off x="3846485" y="2918052"/>
            <a:ext cx="228600" cy="1102786"/>
            <a:chOff x="4120012" y="4272650"/>
            <a:chExt cx="228600" cy="1102786"/>
          </a:xfrm>
          <a:solidFill>
            <a:srgbClr val="00AFEE"/>
          </a:solidFill>
        </p:grpSpPr>
        <p:sp>
          <p:nvSpPr>
            <p:cNvPr id="55" name="Oval 54"/>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6" name="Group 55"/>
            <p:cNvGrpSpPr/>
            <p:nvPr/>
          </p:nvGrpSpPr>
          <p:grpSpPr>
            <a:xfrm>
              <a:off x="4120012" y="4272650"/>
              <a:ext cx="228600" cy="1102786"/>
              <a:chOff x="4120012" y="4272650"/>
              <a:chExt cx="228600" cy="1102786"/>
            </a:xfrm>
            <a:grpFill/>
          </p:grpSpPr>
          <p:sp>
            <p:nvSpPr>
              <p:cNvPr id="57" name="Oval 56"/>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9" name="Oval 58"/>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1" name="Group 60"/>
          <p:cNvGrpSpPr/>
          <p:nvPr/>
        </p:nvGrpSpPr>
        <p:grpSpPr>
          <a:xfrm rot="5174495">
            <a:off x="4129237" y="1233753"/>
            <a:ext cx="228600" cy="1102786"/>
            <a:chOff x="4120012" y="4272650"/>
            <a:chExt cx="228600" cy="1102786"/>
          </a:xfrm>
        </p:grpSpPr>
        <p:sp>
          <p:nvSpPr>
            <p:cNvPr id="62" name="Oval 61"/>
            <p:cNvSpPr>
              <a:spLocks noChangeAspect="1"/>
            </p:cNvSpPr>
            <p:nvPr/>
          </p:nvSpPr>
          <p:spPr>
            <a:xfrm>
              <a:off x="4143162" y="4813852"/>
              <a:ext cx="182880" cy="18288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3" name="Group 62"/>
            <p:cNvGrpSpPr/>
            <p:nvPr/>
          </p:nvGrpSpPr>
          <p:grpSpPr>
            <a:xfrm>
              <a:off x="4120012" y="4272650"/>
              <a:ext cx="228600" cy="1102786"/>
              <a:chOff x="4120012" y="4272650"/>
              <a:chExt cx="228600" cy="1102786"/>
            </a:xfrm>
          </p:grpSpPr>
          <p:sp>
            <p:nvSpPr>
              <p:cNvPr id="64" name="Oval 63"/>
              <p:cNvSpPr>
                <a:spLocks noChangeAspect="1"/>
              </p:cNvSpPr>
              <p:nvPr/>
            </p:nvSpPr>
            <p:spPr>
              <a:xfrm>
                <a:off x="4191759" y="4272650"/>
                <a:ext cx="91440" cy="9144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Oval 64"/>
              <p:cNvSpPr>
                <a:spLocks noChangeAspect="1"/>
              </p:cNvSpPr>
              <p:nvPr/>
            </p:nvSpPr>
            <p:spPr>
              <a:xfrm>
                <a:off x="4167970" y="4520101"/>
                <a:ext cx="137160" cy="137160"/>
              </a:xfrm>
              <a:prstGeom prst="ellipse">
                <a:avLst/>
              </a:prstGeom>
              <a:solidFill>
                <a:srgbClr val="E77A30"/>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Oval 65"/>
              <p:cNvSpPr>
                <a:spLocks noChangeAspect="1"/>
              </p:cNvSpPr>
              <p:nvPr/>
            </p:nvSpPr>
            <p:spPr>
              <a:xfrm>
                <a:off x="4120012" y="5146836"/>
                <a:ext cx="228600" cy="228600"/>
              </a:xfrm>
              <a:prstGeom prst="ellipse">
                <a:avLst/>
              </a:prstGeom>
              <a:solidFill>
                <a:srgbClr val="ED7D31"/>
              </a:solid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74" name="Group 73"/>
          <p:cNvGrpSpPr/>
          <p:nvPr/>
        </p:nvGrpSpPr>
        <p:grpSpPr>
          <a:xfrm rot="18830584">
            <a:off x="7951283" y="3188088"/>
            <a:ext cx="228600" cy="1102786"/>
            <a:chOff x="4120012" y="4272650"/>
            <a:chExt cx="228600" cy="1102786"/>
          </a:xfrm>
          <a:solidFill>
            <a:srgbClr val="FFC000"/>
          </a:solidFill>
        </p:grpSpPr>
        <p:sp>
          <p:nvSpPr>
            <p:cNvPr id="76" name="Oval 75"/>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7" name="Group 76"/>
            <p:cNvGrpSpPr/>
            <p:nvPr/>
          </p:nvGrpSpPr>
          <p:grpSpPr>
            <a:xfrm>
              <a:off x="4120012" y="4272650"/>
              <a:ext cx="228600" cy="1102786"/>
              <a:chOff x="4120012" y="4272650"/>
              <a:chExt cx="228600" cy="1102786"/>
            </a:xfrm>
            <a:grpFill/>
          </p:grpSpPr>
          <p:sp>
            <p:nvSpPr>
              <p:cNvPr id="78" name="Oval 77"/>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2" name="Oval 81"/>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Oval 85"/>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87" name="Group 86"/>
          <p:cNvGrpSpPr/>
          <p:nvPr/>
        </p:nvGrpSpPr>
        <p:grpSpPr>
          <a:xfrm rot="15366585">
            <a:off x="7469924" y="1487387"/>
            <a:ext cx="228600" cy="1102786"/>
            <a:chOff x="4120012" y="4272650"/>
            <a:chExt cx="228600" cy="1102786"/>
          </a:xfrm>
          <a:solidFill>
            <a:srgbClr val="A5A5A5"/>
          </a:solidFill>
        </p:grpSpPr>
        <p:sp>
          <p:nvSpPr>
            <p:cNvPr id="88" name="Oval 87"/>
            <p:cNvSpPr>
              <a:spLocks noChangeAspect="1"/>
            </p:cNvSpPr>
            <p:nvPr/>
          </p:nvSpPr>
          <p:spPr>
            <a:xfrm>
              <a:off x="4143162" y="4813852"/>
              <a:ext cx="182880" cy="18288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9" name="Group 88"/>
            <p:cNvGrpSpPr/>
            <p:nvPr/>
          </p:nvGrpSpPr>
          <p:grpSpPr>
            <a:xfrm>
              <a:off x="4120012" y="4272650"/>
              <a:ext cx="228600" cy="1102786"/>
              <a:chOff x="4120012" y="4272650"/>
              <a:chExt cx="228600" cy="1102786"/>
            </a:xfrm>
            <a:grpFill/>
          </p:grpSpPr>
          <p:sp>
            <p:nvSpPr>
              <p:cNvPr id="90" name="Oval 89"/>
              <p:cNvSpPr>
                <a:spLocks noChangeAspect="1"/>
              </p:cNvSpPr>
              <p:nvPr/>
            </p:nvSpPr>
            <p:spPr>
              <a:xfrm>
                <a:off x="4191759" y="4272650"/>
                <a:ext cx="91440" cy="9144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1" name="Oval 90"/>
              <p:cNvSpPr>
                <a:spLocks noChangeAspect="1"/>
              </p:cNvSpPr>
              <p:nvPr/>
            </p:nvSpPr>
            <p:spPr>
              <a:xfrm>
                <a:off x="4167970" y="4520101"/>
                <a:ext cx="137160" cy="13716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2" name="Oval 91"/>
              <p:cNvSpPr>
                <a:spLocks noChangeAspect="1"/>
              </p:cNvSpPr>
              <p:nvPr/>
            </p:nvSpPr>
            <p:spPr>
              <a:xfrm>
                <a:off x="4120012" y="5146836"/>
                <a:ext cx="228600" cy="228600"/>
              </a:xfrm>
              <a:prstGeom prst="ellipse">
                <a:avLst/>
              </a:prstGeom>
              <a:grpFill/>
              <a:ln>
                <a:solidFill>
                  <a:schemeClr val="bg1"/>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grpSp>
        <p:nvGrpSpPr>
          <p:cNvPr id="67" name="Group 66"/>
          <p:cNvGrpSpPr/>
          <p:nvPr/>
        </p:nvGrpSpPr>
        <p:grpSpPr>
          <a:xfrm>
            <a:off x="127357" y="-21594"/>
            <a:ext cx="2524868" cy="613385"/>
            <a:chOff x="127357" y="-6354"/>
            <a:chExt cx="2524868" cy="613385"/>
          </a:xfrm>
        </p:grpSpPr>
        <p:sp>
          <p:nvSpPr>
            <p:cNvPr id="75" name="Round Same Side Corner Rectangle 74"/>
            <p:cNvSpPr/>
            <p:nvPr/>
          </p:nvSpPr>
          <p:spPr bwMode="auto">
            <a:xfrm rot="10800000" flipH="1">
              <a:off x="127357" y="-6354"/>
              <a:ext cx="2524868" cy="613385"/>
            </a:xfrm>
            <a:prstGeom prst="round2SameRect">
              <a:avLst>
                <a:gd name="adj1" fmla="val 35205"/>
                <a:gd name="adj2" fmla="val 0"/>
              </a:avLst>
            </a:prstGeom>
            <a:solidFill>
              <a:srgbClr val="FF000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81" name="TextBox 80"/>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16966645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58"/>
                                        </p:tgtEl>
                                        <p:attrNameLst>
                                          <p:attrName>style.visibility</p:attrName>
                                        </p:attrNameLst>
                                      </p:cBhvr>
                                      <p:to>
                                        <p:strVal val="visible"/>
                                      </p:to>
                                    </p:set>
                                    <p:animEffect transition="in" filter="barn(inVertical)">
                                      <p:cBhvr>
                                        <p:cTn id="7" dur="1000"/>
                                        <p:tgtEl>
                                          <p:spTgt spid="58"/>
                                        </p:tgtEl>
                                      </p:cBhvr>
                                    </p:animEffect>
                                  </p:childTnLst>
                                </p:cTn>
                              </p:par>
                            </p:childTnLst>
                          </p:cTn>
                        </p:par>
                        <p:par>
                          <p:cTn id="8" fill="hold">
                            <p:stCondLst>
                              <p:cond delay="1000"/>
                            </p:stCondLst>
                            <p:childTnLst>
                              <p:par>
                                <p:cTn id="9" presetID="2" presetClass="entr" presetSubtype="4"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 calcmode="lin" valueType="num">
                                      <p:cBhvr additive="base">
                                        <p:cTn id="11" dur="500" fill="hold"/>
                                        <p:tgtEl>
                                          <p:spTgt spid="7"/>
                                        </p:tgtEl>
                                        <p:attrNameLst>
                                          <p:attrName>ppt_x</p:attrName>
                                        </p:attrNameLst>
                                      </p:cBhvr>
                                      <p:tavLst>
                                        <p:tav tm="0">
                                          <p:val>
                                            <p:strVal val="#ppt_x"/>
                                          </p:val>
                                        </p:tav>
                                        <p:tav tm="100000">
                                          <p:val>
                                            <p:strVal val="#ppt_x"/>
                                          </p:val>
                                        </p:tav>
                                      </p:tavLst>
                                    </p:anim>
                                    <p:anim calcmode="lin" valueType="num">
                                      <p:cBhvr additive="base">
                                        <p:cTn id="12" dur="500" fill="hold"/>
                                        <p:tgtEl>
                                          <p:spTgt spid="7"/>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22" presetClass="entr" presetSubtype="4" fill="hold" grpId="0" nodeType="afterEffect">
                                  <p:stCondLst>
                                    <p:cond delay="0"/>
                                  </p:stCondLst>
                                  <p:childTnLst>
                                    <p:set>
                                      <p:cBhvr>
                                        <p:cTn id="15" dur="1" fill="hold">
                                          <p:stCondLst>
                                            <p:cond delay="0"/>
                                          </p:stCondLst>
                                        </p:cTn>
                                        <p:tgtEl>
                                          <p:spTgt spid="10247"/>
                                        </p:tgtEl>
                                        <p:attrNameLst>
                                          <p:attrName>style.visibility</p:attrName>
                                        </p:attrNameLst>
                                      </p:cBhvr>
                                      <p:to>
                                        <p:strVal val="visible"/>
                                      </p:to>
                                    </p:set>
                                    <p:animEffect transition="in" filter="wipe(down)">
                                      <p:cBhvr>
                                        <p:cTn id="16" dur="750"/>
                                        <p:tgtEl>
                                          <p:spTgt spid="10247"/>
                                        </p:tgtEl>
                                      </p:cBhvr>
                                    </p:animEffect>
                                  </p:childTnLst>
                                </p:cTn>
                              </p:par>
                            </p:childTnLst>
                          </p:cTn>
                        </p:par>
                        <p:par>
                          <p:cTn id="17" fill="hold">
                            <p:stCondLst>
                              <p:cond delay="2250"/>
                            </p:stCondLst>
                            <p:childTnLst>
                              <p:par>
                                <p:cTn id="18" presetID="53" presetClass="entr" presetSubtype="16" fill="hold" grpId="0" nodeType="afterEffect">
                                  <p:stCondLst>
                                    <p:cond delay="0"/>
                                  </p:stCondLst>
                                  <p:childTnLst>
                                    <p:set>
                                      <p:cBhvr>
                                        <p:cTn id="19" dur="1" fill="hold">
                                          <p:stCondLst>
                                            <p:cond delay="0"/>
                                          </p:stCondLst>
                                        </p:cTn>
                                        <p:tgtEl>
                                          <p:spTgt spid="10249"/>
                                        </p:tgtEl>
                                        <p:attrNameLst>
                                          <p:attrName>style.visibility</p:attrName>
                                        </p:attrNameLst>
                                      </p:cBhvr>
                                      <p:to>
                                        <p:strVal val="visible"/>
                                      </p:to>
                                    </p:set>
                                    <p:anim calcmode="lin" valueType="num">
                                      <p:cBhvr>
                                        <p:cTn id="20" dur="500" fill="hold"/>
                                        <p:tgtEl>
                                          <p:spTgt spid="10249"/>
                                        </p:tgtEl>
                                        <p:attrNameLst>
                                          <p:attrName>ppt_w</p:attrName>
                                        </p:attrNameLst>
                                      </p:cBhvr>
                                      <p:tavLst>
                                        <p:tav tm="0">
                                          <p:val>
                                            <p:fltVal val="0"/>
                                          </p:val>
                                        </p:tav>
                                        <p:tav tm="100000">
                                          <p:val>
                                            <p:strVal val="#ppt_w"/>
                                          </p:val>
                                        </p:tav>
                                      </p:tavLst>
                                    </p:anim>
                                    <p:anim calcmode="lin" valueType="num">
                                      <p:cBhvr>
                                        <p:cTn id="21" dur="500" fill="hold"/>
                                        <p:tgtEl>
                                          <p:spTgt spid="10249"/>
                                        </p:tgtEl>
                                        <p:attrNameLst>
                                          <p:attrName>ppt_h</p:attrName>
                                        </p:attrNameLst>
                                      </p:cBhvr>
                                      <p:tavLst>
                                        <p:tav tm="0">
                                          <p:val>
                                            <p:fltVal val="0"/>
                                          </p:val>
                                        </p:tav>
                                        <p:tav tm="100000">
                                          <p:val>
                                            <p:strVal val="#ppt_h"/>
                                          </p:val>
                                        </p:tav>
                                      </p:tavLst>
                                    </p:anim>
                                    <p:animEffect transition="in" filter="fade">
                                      <p:cBhvr>
                                        <p:cTn id="22" dur="500"/>
                                        <p:tgtEl>
                                          <p:spTgt spid="10249"/>
                                        </p:tgtEl>
                                      </p:cBhvr>
                                    </p:animEffect>
                                  </p:childTnLst>
                                </p:cTn>
                              </p:par>
                            </p:childTnLst>
                          </p:cTn>
                        </p:par>
                        <p:par>
                          <p:cTn id="23" fill="hold">
                            <p:stCondLst>
                              <p:cond delay="2750"/>
                            </p:stCondLst>
                            <p:childTnLst>
                              <p:par>
                                <p:cTn id="24" presetID="53" presetClass="entr" presetSubtype="16" fill="hold" grpId="0" nodeType="afterEffect">
                                  <p:stCondLst>
                                    <p:cond delay="0"/>
                                  </p:stCondLst>
                                  <p:childTnLst>
                                    <p:set>
                                      <p:cBhvr>
                                        <p:cTn id="25" dur="1" fill="hold">
                                          <p:stCondLst>
                                            <p:cond delay="0"/>
                                          </p:stCondLst>
                                        </p:cTn>
                                        <p:tgtEl>
                                          <p:spTgt spid="79"/>
                                        </p:tgtEl>
                                        <p:attrNameLst>
                                          <p:attrName>style.visibility</p:attrName>
                                        </p:attrNameLst>
                                      </p:cBhvr>
                                      <p:to>
                                        <p:strVal val="visible"/>
                                      </p:to>
                                    </p:set>
                                    <p:anim calcmode="lin" valueType="num">
                                      <p:cBhvr>
                                        <p:cTn id="26" dur="500" fill="hold"/>
                                        <p:tgtEl>
                                          <p:spTgt spid="79"/>
                                        </p:tgtEl>
                                        <p:attrNameLst>
                                          <p:attrName>ppt_w</p:attrName>
                                        </p:attrNameLst>
                                      </p:cBhvr>
                                      <p:tavLst>
                                        <p:tav tm="0">
                                          <p:val>
                                            <p:fltVal val="0"/>
                                          </p:val>
                                        </p:tav>
                                        <p:tav tm="100000">
                                          <p:val>
                                            <p:strVal val="#ppt_w"/>
                                          </p:val>
                                        </p:tav>
                                      </p:tavLst>
                                    </p:anim>
                                    <p:anim calcmode="lin" valueType="num">
                                      <p:cBhvr>
                                        <p:cTn id="27" dur="500" fill="hold"/>
                                        <p:tgtEl>
                                          <p:spTgt spid="79"/>
                                        </p:tgtEl>
                                        <p:attrNameLst>
                                          <p:attrName>ppt_h</p:attrName>
                                        </p:attrNameLst>
                                      </p:cBhvr>
                                      <p:tavLst>
                                        <p:tav tm="0">
                                          <p:val>
                                            <p:fltVal val="0"/>
                                          </p:val>
                                        </p:tav>
                                        <p:tav tm="100000">
                                          <p:val>
                                            <p:strVal val="#ppt_h"/>
                                          </p:val>
                                        </p:tav>
                                      </p:tavLst>
                                    </p:anim>
                                    <p:animEffect transition="in" filter="fade">
                                      <p:cBhvr>
                                        <p:cTn id="28" dur="500"/>
                                        <p:tgtEl>
                                          <p:spTgt spid="79"/>
                                        </p:tgtEl>
                                      </p:cBhvr>
                                    </p:animEffect>
                                  </p:childTnLst>
                                </p:cTn>
                              </p:par>
                            </p:childTnLst>
                          </p:cTn>
                        </p:par>
                        <p:par>
                          <p:cTn id="29" fill="hold">
                            <p:stCondLst>
                              <p:cond delay="3250"/>
                            </p:stCondLst>
                            <p:childTnLst>
                              <p:par>
                                <p:cTn id="30" presetID="22" presetClass="entr" presetSubtype="2" fill="hold" nodeType="afterEffect">
                                  <p:stCondLst>
                                    <p:cond delay="0"/>
                                  </p:stCondLst>
                                  <p:childTnLst>
                                    <p:set>
                                      <p:cBhvr>
                                        <p:cTn id="31" dur="1" fill="hold">
                                          <p:stCondLst>
                                            <p:cond delay="0"/>
                                          </p:stCondLst>
                                        </p:cTn>
                                        <p:tgtEl>
                                          <p:spTgt spid="54"/>
                                        </p:tgtEl>
                                        <p:attrNameLst>
                                          <p:attrName>style.visibility</p:attrName>
                                        </p:attrNameLst>
                                      </p:cBhvr>
                                      <p:to>
                                        <p:strVal val="visible"/>
                                      </p:to>
                                    </p:set>
                                    <p:animEffect transition="in" filter="wipe(right)">
                                      <p:cBhvr>
                                        <p:cTn id="32" dur="500"/>
                                        <p:tgtEl>
                                          <p:spTgt spid="54"/>
                                        </p:tgtEl>
                                      </p:cBhvr>
                                    </p:animEffect>
                                  </p:childTnLst>
                                </p:cTn>
                              </p:par>
                            </p:childTnLst>
                          </p:cTn>
                        </p:par>
                        <p:par>
                          <p:cTn id="33" fill="hold">
                            <p:stCondLst>
                              <p:cond delay="3750"/>
                            </p:stCondLst>
                            <p:childTnLst>
                              <p:par>
                                <p:cTn id="34" presetID="22" presetClass="entr" presetSubtype="2" fill="hold" nodeType="afterEffect">
                                  <p:stCondLst>
                                    <p:cond delay="0"/>
                                  </p:stCondLst>
                                  <p:childTnLst>
                                    <p:set>
                                      <p:cBhvr>
                                        <p:cTn id="35" dur="1" fill="hold">
                                          <p:stCondLst>
                                            <p:cond delay="0"/>
                                          </p:stCondLst>
                                        </p:cTn>
                                        <p:tgtEl>
                                          <p:spTgt spid="94"/>
                                        </p:tgtEl>
                                        <p:attrNameLst>
                                          <p:attrName>style.visibility</p:attrName>
                                        </p:attrNameLst>
                                      </p:cBhvr>
                                      <p:to>
                                        <p:strVal val="visible"/>
                                      </p:to>
                                    </p:set>
                                    <p:animEffect transition="in" filter="wipe(right)">
                                      <p:cBhvr>
                                        <p:cTn id="36" dur="500"/>
                                        <p:tgtEl>
                                          <p:spTgt spid="94"/>
                                        </p:tgtEl>
                                      </p:cBhvr>
                                    </p:animEffect>
                                  </p:childTnLst>
                                </p:cTn>
                              </p:par>
                            </p:childTnLst>
                          </p:cTn>
                        </p:par>
                        <p:par>
                          <p:cTn id="37" fill="hold">
                            <p:stCondLst>
                              <p:cond delay="4250"/>
                            </p:stCondLst>
                            <p:childTnLst>
                              <p:par>
                                <p:cTn id="38" presetID="22" presetClass="entr" presetSubtype="4" fill="hold" grpId="0" nodeType="afterEffect">
                                  <p:stCondLst>
                                    <p:cond delay="0"/>
                                  </p:stCondLst>
                                  <p:childTnLst>
                                    <p:set>
                                      <p:cBhvr>
                                        <p:cTn id="39" dur="1" fill="hold">
                                          <p:stCondLst>
                                            <p:cond delay="0"/>
                                          </p:stCondLst>
                                        </p:cTn>
                                        <p:tgtEl>
                                          <p:spTgt spid="10245"/>
                                        </p:tgtEl>
                                        <p:attrNameLst>
                                          <p:attrName>style.visibility</p:attrName>
                                        </p:attrNameLst>
                                      </p:cBhvr>
                                      <p:to>
                                        <p:strVal val="visible"/>
                                      </p:to>
                                    </p:set>
                                    <p:animEffect transition="in" filter="wipe(down)">
                                      <p:cBhvr>
                                        <p:cTn id="40" dur="750"/>
                                        <p:tgtEl>
                                          <p:spTgt spid="10245"/>
                                        </p:tgtEl>
                                      </p:cBhvr>
                                    </p:animEffect>
                                  </p:childTnLst>
                                </p:cTn>
                              </p:par>
                            </p:childTnLst>
                          </p:cTn>
                        </p:par>
                        <p:par>
                          <p:cTn id="41" fill="hold">
                            <p:stCondLst>
                              <p:cond delay="5000"/>
                            </p:stCondLst>
                            <p:childTnLst>
                              <p:par>
                                <p:cTn id="42" presetID="53" presetClass="entr" presetSubtype="16" fill="hold" grpId="0" nodeType="afterEffect">
                                  <p:stCondLst>
                                    <p:cond delay="0"/>
                                  </p:stCondLst>
                                  <p:childTnLst>
                                    <p:set>
                                      <p:cBhvr>
                                        <p:cTn id="43" dur="1" fill="hold">
                                          <p:stCondLst>
                                            <p:cond delay="0"/>
                                          </p:stCondLst>
                                        </p:cTn>
                                        <p:tgtEl>
                                          <p:spTgt spid="10248"/>
                                        </p:tgtEl>
                                        <p:attrNameLst>
                                          <p:attrName>style.visibility</p:attrName>
                                        </p:attrNameLst>
                                      </p:cBhvr>
                                      <p:to>
                                        <p:strVal val="visible"/>
                                      </p:to>
                                    </p:set>
                                    <p:anim calcmode="lin" valueType="num">
                                      <p:cBhvr>
                                        <p:cTn id="44" dur="500" fill="hold"/>
                                        <p:tgtEl>
                                          <p:spTgt spid="10248"/>
                                        </p:tgtEl>
                                        <p:attrNameLst>
                                          <p:attrName>ppt_w</p:attrName>
                                        </p:attrNameLst>
                                      </p:cBhvr>
                                      <p:tavLst>
                                        <p:tav tm="0">
                                          <p:val>
                                            <p:fltVal val="0"/>
                                          </p:val>
                                        </p:tav>
                                        <p:tav tm="100000">
                                          <p:val>
                                            <p:strVal val="#ppt_w"/>
                                          </p:val>
                                        </p:tav>
                                      </p:tavLst>
                                    </p:anim>
                                    <p:anim calcmode="lin" valueType="num">
                                      <p:cBhvr>
                                        <p:cTn id="45" dur="500" fill="hold"/>
                                        <p:tgtEl>
                                          <p:spTgt spid="10248"/>
                                        </p:tgtEl>
                                        <p:attrNameLst>
                                          <p:attrName>ppt_h</p:attrName>
                                        </p:attrNameLst>
                                      </p:cBhvr>
                                      <p:tavLst>
                                        <p:tav tm="0">
                                          <p:val>
                                            <p:fltVal val="0"/>
                                          </p:val>
                                        </p:tav>
                                        <p:tav tm="100000">
                                          <p:val>
                                            <p:strVal val="#ppt_h"/>
                                          </p:val>
                                        </p:tav>
                                      </p:tavLst>
                                    </p:anim>
                                    <p:animEffect transition="in" filter="fade">
                                      <p:cBhvr>
                                        <p:cTn id="46" dur="500"/>
                                        <p:tgtEl>
                                          <p:spTgt spid="10248"/>
                                        </p:tgtEl>
                                      </p:cBhvr>
                                    </p:animEffect>
                                  </p:childTnLst>
                                </p:cTn>
                              </p:par>
                            </p:childTnLst>
                          </p:cTn>
                        </p:par>
                        <p:par>
                          <p:cTn id="47" fill="hold">
                            <p:stCondLst>
                              <p:cond delay="5500"/>
                            </p:stCondLst>
                            <p:childTnLst>
                              <p:par>
                                <p:cTn id="48" presetID="53" presetClass="entr" presetSubtype="16" fill="hold" grpId="0" nodeType="afterEffect">
                                  <p:stCondLst>
                                    <p:cond delay="0"/>
                                  </p:stCondLst>
                                  <p:childTnLst>
                                    <p:set>
                                      <p:cBhvr>
                                        <p:cTn id="49" dur="1" fill="hold">
                                          <p:stCondLst>
                                            <p:cond delay="0"/>
                                          </p:stCondLst>
                                        </p:cTn>
                                        <p:tgtEl>
                                          <p:spTgt spid="80"/>
                                        </p:tgtEl>
                                        <p:attrNameLst>
                                          <p:attrName>style.visibility</p:attrName>
                                        </p:attrNameLst>
                                      </p:cBhvr>
                                      <p:to>
                                        <p:strVal val="visible"/>
                                      </p:to>
                                    </p:set>
                                    <p:anim calcmode="lin" valueType="num">
                                      <p:cBhvr>
                                        <p:cTn id="50" dur="500" fill="hold"/>
                                        <p:tgtEl>
                                          <p:spTgt spid="80"/>
                                        </p:tgtEl>
                                        <p:attrNameLst>
                                          <p:attrName>ppt_w</p:attrName>
                                        </p:attrNameLst>
                                      </p:cBhvr>
                                      <p:tavLst>
                                        <p:tav tm="0">
                                          <p:val>
                                            <p:fltVal val="0"/>
                                          </p:val>
                                        </p:tav>
                                        <p:tav tm="100000">
                                          <p:val>
                                            <p:strVal val="#ppt_w"/>
                                          </p:val>
                                        </p:tav>
                                      </p:tavLst>
                                    </p:anim>
                                    <p:anim calcmode="lin" valueType="num">
                                      <p:cBhvr>
                                        <p:cTn id="51" dur="500" fill="hold"/>
                                        <p:tgtEl>
                                          <p:spTgt spid="80"/>
                                        </p:tgtEl>
                                        <p:attrNameLst>
                                          <p:attrName>ppt_h</p:attrName>
                                        </p:attrNameLst>
                                      </p:cBhvr>
                                      <p:tavLst>
                                        <p:tav tm="0">
                                          <p:val>
                                            <p:fltVal val="0"/>
                                          </p:val>
                                        </p:tav>
                                        <p:tav tm="100000">
                                          <p:val>
                                            <p:strVal val="#ppt_h"/>
                                          </p:val>
                                        </p:tav>
                                      </p:tavLst>
                                    </p:anim>
                                    <p:animEffect transition="in" filter="fade">
                                      <p:cBhvr>
                                        <p:cTn id="52" dur="500"/>
                                        <p:tgtEl>
                                          <p:spTgt spid="80"/>
                                        </p:tgtEl>
                                      </p:cBhvr>
                                    </p:animEffect>
                                  </p:childTnLst>
                                </p:cTn>
                              </p:par>
                            </p:childTnLst>
                          </p:cTn>
                        </p:par>
                        <p:par>
                          <p:cTn id="53" fill="hold">
                            <p:stCondLst>
                              <p:cond delay="6000"/>
                            </p:stCondLst>
                            <p:childTnLst>
                              <p:par>
                                <p:cTn id="54" presetID="22" presetClass="entr" presetSubtype="2" fill="hold" nodeType="afterEffect">
                                  <p:stCondLst>
                                    <p:cond delay="0"/>
                                  </p:stCondLst>
                                  <p:childTnLst>
                                    <p:set>
                                      <p:cBhvr>
                                        <p:cTn id="55" dur="1" fill="hold">
                                          <p:stCondLst>
                                            <p:cond delay="0"/>
                                          </p:stCondLst>
                                        </p:cTn>
                                        <p:tgtEl>
                                          <p:spTgt spid="61"/>
                                        </p:tgtEl>
                                        <p:attrNameLst>
                                          <p:attrName>style.visibility</p:attrName>
                                        </p:attrNameLst>
                                      </p:cBhvr>
                                      <p:to>
                                        <p:strVal val="visible"/>
                                      </p:to>
                                    </p:set>
                                    <p:animEffect transition="in" filter="wipe(right)">
                                      <p:cBhvr>
                                        <p:cTn id="56" dur="500"/>
                                        <p:tgtEl>
                                          <p:spTgt spid="61"/>
                                        </p:tgtEl>
                                      </p:cBhvr>
                                    </p:animEffect>
                                  </p:childTnLst>
                                </p:cTn>
                              </p:par>
                            </p:childTnLst>
                          </p:cTn>
                        </p:par>
                        <p:par>
                          <p:cTn id="57" fill="hold">
                            <p:stCondLst>
                              <p:cond delay="6500"/>
                            </p:stCondLst>
                            <p:childTnLst>
                              <p:par>
                                <p:cTn id="58" presetID="22" presetClass="entr" presetSubtype="2" fill="hold" nodeType="afterEffect">
                                  <p:stCondLst>
                                    <p:cond delay="0"/>
                                  </p:stCondLst>
                                  <p:childTnLst>
                                    <p:set>
                                      <p:cBhvr>
                                        <p:cTn id="59" dur="1" fill="hold">
                                          <p:stCondLst>
                                            <p:cond delay="0"/>
                                          </p:stCondLst>
                                        </p:cTn>
                                        <p:tgtEl>
                                          <p:spTgt spid="97"/>
                                        </p:tgtEl>
                                        <p:attrNameLst>
                                          <p:attrName>style.visibility</p:attrName>
                                        </p:attrNameLst>
                                      </p:cBhvr>
                                      <p:to>
                                        <p:strVal val="visible"/>
                                      </p:to>
                                    </p:set>
                                    <p:animEffect transition="in" filter="wipe(right)">
                                      <p:cBhvr>
                                        <p:cTn id="60" dur="500"/>
                                        <p:tgtEl>
                                          <p:spTgt spid="97"/>
                                        </p:tgtEl>
                                      </p:cBhvr>
                                    </p:animEffect>
                                  </p:childTnLst>
                                </p:cTn>
                              </p:par>
                            </p:childTnLst>
                          </p:cTn>
                        </p:par>
                        <p:par>
                          <p:cTn id="61" fill="hold">
                            <p:stCondLst>
                              <p:cond delay="7000"/>
                            </p:stCondLst>
                            <p:childTnLst>
                              <p:par>
                                <p:cTn id="62" presetID="22" presetClass="entr" presetSubtype="4" fill="hold" grpId="0" nodeType="afterEffect">
                                  <p:stCondLst>
                                    <p:cond delay="0"/>
                                  </p:stCondLst>
                                  <p:childTnLst>
                                    <p:set>
                                      <p:cBhvr>
                                        <p:cTn id="63" dur="1" fill="hold">
                                          <p:stCondLst>
                                            <p:cond delay="0"/>
                                          </p:stCondLst>
                                        </p:cTn>
                                        <p:tgtEl>
                                          <p:spTgt spid="10246"/>
                                        </p:tgtEl>
                                        <p:attrNameLst>
                                          <p:attrName>style.visibility</p:attrName>
                                        </p:attrNameLst>
                                      </p:cBhvr>
                                      <p:to>
                                        <p:strVal val="visible"/>
                                      </p:to>
                                    </p:set>
                                    <p:animEffect transition="in" filter="wipe(down)">
                                      <p:cBhvr>
                                        <p:cTn id="64" dur="750"/>
                                        <p:tgtEl>
                                          <p:spTgt spid="10246"/>
                                        </p:tgtEl>
                                      </p:cBhvr>
                                    </p:animEffect>
                                  </p:childTnLst>
                                </p:cTn>
                              </p:par>
                            </p:childTnLst>
                          </p:cTn>
                        </p:par>
                        <p:par>
                          <p:cTn id="65" fill="hold">
                            <p:stCondLst>
                              <p:cond delay="7750"/>
                            </p:stCondLst>
                            <p:childTnLst>
                              <p:par>
                                <p:cTn id="66" presetID="53" presetClass="entr" presetSubtype="16" fill="hold" grpId="0" nodeType="afterEffect">
                                  <p:stCondLst>
                                    <p:cond delay="0"/>
                                  </p:stCondLst>
                                  <p:childTnLst>
                                    <p:set>
                                      <p:cBhvr>
                                        <p:cTn id="67" dur="1" fill="hold">
                                          <p:stCondLst>
                                            <p:cond delay="0"/>
                                          </p:stCondLst>
                                        </p:cTn>
                                        <p:tgtEl>
                                          <p:spTgt spid="10250"/>
                                        </p:tgtEl>
                                        <p:attrNameLst>
                                          <p:attrName>style.visibility</p:attrName>
                                        </p:attrNameLst>
                                      </p:cBhvr>
                                      <p:to>
                                        <p:strVal val="visible"/>
                                      </p:to>
                                    </p:set>
                                    <p:anim calcmode="lin" valueType="num">
                                      <p:cBhvr>
                                        <p:cTn id="68" dur="500" fill="hold"/>
                                        <p:tgtEl>
                                          <p:spTgt spid="10250"/>
                                        </p:tgtEl>
                                        <p:attrNameLst>
                                          <p:attrName>ppt_w</p:attrName>
                                        </p:attrNameLst>
                                      </p:cBhvr>
                                      <p:tavLst>
                                        <p:tav tm="0">
                                          <p:val>
                                            <p:fltVal val="0"/>
                                          </p:val>
                                        </p:tav>
                                        <p:tav tm="100000">
                                          <p:val>
                                            <p:strVal val="#ppt_w"/>
                                          </p:val>
                                        </p:tav>
                                      </p:tavLst>
                                    </p:anim>
                                    <p:anim calcmode="lin" valueType="num">
                                      <p:cBhvr>
                                        <p:cTn id="69" dur="500" fill="hold"/>
                                        <p:tgtEl>
                                          <p:spTgt spid="10250"/>
                                        </p:tgtEl>
                                        <p:attrNameLst>
                                          <p:attrName>ppt_h</p:attrName>
                                        </p:attrNameLst>
                                      </p:cBhvr>
                                      <p:tavLst>
                                        <p:tav tm="0">
                                          <p:val>
                                            <p:fltVal val="0"/>
                                          </p:val>
                                        </p:tav>
                                        <p:tav tm="100000">
                                          <p:val>
                                            <p:strVal val="#ppt_h"/>
                                          </p:val>
                                        </p:tav>
                                      </p:tavLst>
                                    </p:anim>
                                    <p:animEffect transition="in" filter="fade">
                                      <p:cBhvr>
                                        <p:cTn id="70" dur="500"/>
                                        <p:tgtEl>
                                          <p:spTgt spid="10250"/>
                                        </p:tgtEl>
                                      </p:cBhvr>
                                    </p:animEffect>
                                  </p:childTnLst>
                                </p:cTn>
                              </p:par>
                            </p:childTnLst>
                          </p:cTn>
                        </p:par>
                        <p:par>
                          <p:cTn id="71" fill="hold">
                            <p:stCondLst>
                              <p:cond delay="8250"/>
                            </p:stCondLst>
                            <p:childTnLst>
                              <p:par>
                                <p:cTn id="72" presetID="53" presetClass="entr" presetSubtype="16" fill="hold" grpId="0" nodeType="afterEffect">
                                  <p:stCondLst>
                                    <p:cond delay="0"/>
                                  </p:stCondLst>
                                  <p:childTnLst>
                                    <p:set>
                                      <p:cBhvr>
                                        <p:cTn id="73" dur="1" fill="hold">
                                          <p:stCondLst>
                                            <p:cond delay="0"/>
                                          </p:stCondLst>
                                        </p:cTn>
                                        <p:tgtEl>
                                          <p:spTgt spid="83"/>
                                        </p:tgtEl>
                                        <p:attrNameLst>
                                          <p:attrName>style.visibility</p:attrName>
                                        </p:attrNameLst>
                                      </p:cBhvr>
                                      <p:to>
                                        <p:strVal val="visible"/>
                                      </p:to>
                                    </p:set>
                                    <p:anim calcmode="lin" valueType="num">
                                      <p:cBhvr>
                                        <p:cTn id="74" dur="500" fill="hold"/>
                                        <p:tgtEl>
                                          <p:spTgt spid="83"/>
                                        </p:tgtEl>
                                        <p:attrNameLst>
                                          <p:attrName>ppt_w</p:attrName>
                                        </p:attrNameLst>
                                      </p:cBhvr>
                                      <p:tavLst>
                                        <p:tav tm="0">
                                          <p:val>
                                            <p:fltVal val="0"/>
                                          </p:val>
                                        </p:tav>
                                        <p:tav tm="100000">
                                          <p:val>
                                            <p:strVal val="#ppt_w"/>
                                          </p:val>
                                        </p:tav>
                                      </p:tavLst>
                                    </p:anim>
                                    <p:anim calcmode="lin" valueType="num">
                                      <p:cBhvr>
                                        <p:cTn id="75" dur="500" fill="hold"/>
                                        <p:tgtEl>
                                          <p:spTgt spid="83"/>
                                        </p:tgtEl>
                                        <p:attrNameLst>
                                          <p:attrName>ppt_h</p:attrName>
                                        </p:attrNameLst>
                                      </p:cBhvr>
                                      <p:tavLst>
                                        <p:tav tm="0">
                                          <p:val>
                                            <p:fltVal val="0"/>
                                          </p:val>
                                        </p:tav>
                                        <p:tav tm="100000">
                                          <p:val>
                                            <p:strVal val="#ppt_h"/>
                                          </p:val>
                                        </p:tav>
                                      </p:tavLst>
                                    </p:anim>
                                    <p:animEffect transition="in" filter="fade">
                                      <p:cBhvr>
                                        <p:cTn id="76" dur="500"/>
                                        <p:tgtEl>
                                          <p:spTgt spid="83"/>
                                        </p:tgtEl>
                                      </p:cBhvr>
                                    </p:animEffect>
                                  </p:childTnLst>
                                </p:cTn>
                              </p:par>
                            </p:childTnLst>
                          </p:cTn>
                        </p:par>
                        <p:par>
                          <p:cTn id="77" fill="hold">
                            <p:stCondLst>
                              <p:cond delay="8750"/>
                            </p:stCondLst>
                            <p:childTnLst>
                              <p:par>
                                <p:cTn id="78" presetID="22" presetClass="entr" presetSubtype="8" fill="hold" nodeType="afterEffect">
                                  <p:stCondLst>
                                    <p:cond delay="0"/>
                                  </p:stCondLst>
                                  <p:childTnLst>
                                    <p:set>
                                      <p:cBhvr>
                                        <p:cTn id="79" dur="1" fill="hold">
                                          <p:stCondLst>
                                            <p:cond delay="0"/>
                                          </p:stCondLst>
                                        </p:cTn>
                                        <p:tgtEl>
                                          <p:spTgt spid="87"/>
                                        </p:tgtEl>
                                        <p:attrNameLst>
                                          <p:attrName>style.visibility</p:attrName>
                                        </p:attrNameLst>
                                      </p:cBhvr>
                                      <p:to>
                                        <p:strVal val="visible"/>
                                      </p:to>
                                    </p:set>
                                    <p:animEffect transition="in" filter="wipe(left)">
                                      <p:cBhvr>
                                        <p:cTn id="80" dur="500"/>
                                        <p:tgtEl>
                                          <p:spTgt spid="87"/>
                                        </p:tgtEl>
                                      </p:cBhvr>
                                    </p:animEffect>
                                  </p:childTnLst>
                                </p:cTn>
                              </p:par>
                            </p:childTnLst>
                          </p:cTn>
                        </p:par>
                        <p:par>
                          <p:cTn id="81" fill="hold">
                            <p:stCondLst>
                              <p:cond delay="9250"/>
                            </p:stCondLst>
                            <p:childTnLst>
                              <p:par>
                                <p:cTn id="82" presetID="22" presetClass="entr" presetSubtype="8" fill="hold" nodeType="afterEffect">
                                  <p:stCondLst>
                                    <p:cond delay="0"/>
                                  </p:stCondLst>
                                  <p:childTnLst>
                                    <p:set>
                                      <p:cBhvr>
                                        <p:cTn id="83" dur="1" fill="hold">
                                          <p:stCondLst>
                                            <p:cond delay="0"/>
                                          </p:stCondLst>
                                        </p:cTn>
                                        <p:tgtEl>
                                          <p:spTgt spid="100"/>
                                        </p:tgtEl>
                                        <p:attrNameLst>
                                          <p:attrName>style.visibility</p:attrName>
                                        </p:attrNameLst>
                                      </p:cBhvr>
                                      <p:to>
                                        <p:strVal val="visible"/>
                                      </p:to>
                                    </p:set>
                                    <p:animEffect transition="in" filter="wipe(left)">
                                      <p:cBhvr>
                                        <p:cTn id="84" dur="500"/>
                                        <p:tgtEl>
                                          <p:spTgt spid="100"/>
                                        </p:tgtEl>
                                      </p:cBhvr>
                                    </p:animEffect>
                                  </p:childTnLst>
                                </p:cTn>
                              </p:par>
                            </p:childTnLst>
                          </p:cTn>
                        </p:par>
                        <p:par>
                          <p:cTn id="85" fill="hold">
                            <p:stCondLst>
                              <p:cond delay="9750"/>
                            </p:stCondLst>
                            <p:childTnLst>
                              <p:par>
                                <p:cTn id="86" presetID="22" presetClass="entr" presetSubtype="4" fill="hold" grpId="0" nodeType="afterEffect">
                                  <p:stCondLst>
                                    <p:cond delay="0"/>
                                  </p:stCondLst>
                                  <p:childTnLst>
                                    <p:set>
                                      <p:cBhvr>
                                        <p:cTn id="87" dur="1" fill="hold">
                                          <p:stCondLst>
                                            <p:cond delay="0"/>
                                          </p:stCondLst>
                                        </p:cTn>
                                        <p:tgtEl>
                                          <p:spTgt spid="10251"/>
                                        </p:tgtEl>
                                        <p:attrNameLst>
                                          <p:attrName>style.visibility</p:attrName>
                                        </p:attrNameLst>
                                      </p:cBhvr>
                                      <p:to>
                                        <p:strVal val="visible"/>
                                      </p:to>
                                    </p:set>
                                    <p:animEffect transition="in" filter="wipe(down)">
                                      <p:cBhvr>
                                        <p:cTn id="88" dur="750"/>
                                        <p:tgtEl>
                                          <p:spTgt spid="10251"/>
                                        </p:tgtEl>
                                      </p:cBhvr>
                                    </p:animEffect>
                                  </p:childTnLst>
                                </p:cTn>
                              </p:par>
                            </p:childTnLst>
                          </p:cTn>
                        </p:par>
                        <p:par>
                          <p:cTn id="89" fill="hold">
                            <p:stCondLst>
                              <p:cond delay="10500"/>
                            </p:stCondLst>
                            <p:childTnLst>
                              <p:par>
                                <p:cTn id="90" presetID="53" presetClass="entr" presetSubtype="16" fill="hold" grpId="0" nodeType="afterEffect">
                                  <p:stCondLst>
                                    <p:cond delay="0"/>
                                  </p:stCondLst>
                                  <p:childTnLst>
                                    <p:set>
                                      <p:cBhvr>
                                        <p:cTn id="91" dur="1" fill="hold">
                                          <p:stCondLst>
                                            <p:cond delay="0"/>
                                          </p:stCondLst>
                                        </p:cTn>
                                        <p:tgtEl>
                                          <p:spTgt spid="10252"/>
                                        </p:tgtEl>
                                        <p:attrNameLst>
                                          <p:attrName>style.visibility</p:attrName>
                                        </p:attrNameLst>
                                      </p:cBhvr>
                                      <p:to>
                                        <p:strVal val="visible"/>
                                      </p:to>
                                    </p:set>
                                    <p:anim calcmode="lin" valueType="num">
                                      <p:cBhvr>
                                        <p:cTn id="92" dur="500" fill="hold"/>
                                        <p:tgtEl>
                                          <p:spTgt spid="10252"/>
                                        </p:tgtEl>
                                        <p:attrNameLst>
                                          <p:attrName>ppt_w</p:attrName>
                                        </p:attrNameLst>
                                      </p:cBhvr>
                                      <p:tavLst>
                                        <p:tav tm="0">
                                          <p:val>
                                            <p:fltVal val="0"/>
                                          </p:val>
                                        </p:tav>
                                        <p:tav tm="100000">
                                          <p:val>
                                            <p:strVal val="#ppt_w"/>
                                          </p:val>
                                        </p:tav>
                                      </p:tavLst>
                                    </p:anim>
                                    <p:anim calcmode="lin" valueType="num">
                                      <p:cBhvr>
                                        <p:cTn id="93" dur="500" fill="hold"/>
                                        <p:tgtEl>
                                          <p:spTgt spid="10252"/>
                                        </p:tgtEl>
                                        <p:attrNameLst>
                                          <p:attrName>ppt_h</p:attrName>
                                        </p:attrNameLst>
                                      </p:cBhvr>
                                      <p:tavLst>
                                        <p:tav tm="0">
                                          <p:val>
                                            <p:fltVal val="0"/>
                                          </p:val>
                                        </p:tav>
                                        <p:tav tm="100000">
                                          <p:val>
                                            <p:strVal val="#ppt_h"/>
                                          </p:val>
                                        </p:tav>
                                      </p:tavLst>
                                    </p:anim>
                                    <p:animEffect transition="in" filter="fade">
                                      <p:cBhvr>
                                        <p:cTn id="94" dur="500"/>
                                        <p:tgtEl>
                                          <p:spTgt spid="10252"/>
                                        </p:tgtEl>
                                      </p:cBhvr>
                                    </p:animEffect>
                                  </p:childTnLst>
                                </p:cTn>
                              </p:par>
                            </p:childTnLst>
                          </p:cTn>
                        </p:par>
                        <p:par>
                          <p:cTn id="95" fill="hold">
                            <p:stCondLst>
                              <p:cond delay="11000"/>
                            </p:stCondLst>
                            <p:childTnLst>
                              <p:par>
                                <p:cTn id="96" presetID="53" presetClass="entr" presetSubtype="16" fill="hold" grpId="0" nodeType="afterEffect">
                                  <p:stCondLst>
                                    <p:cond delay="0"/>
                                  </p:stCondLst>
                                  <p:childTnLst>
                                    <p:set>
                                      <p:cBhvr>
                                        <p:cTn id="97" dur="1" fill="hold">
                                          <p:stCondLst>
                                            <p:cond delay="0"/>
                                          </p:stCondLst>
                                        </p:cTn>
                                        <p:tgtEl>
                                          <p:spTgt spid="84"/>
                                        </p:tgtEl>
                                        <p:attrNameLst>
                                          <p:attrName>style.visibility</p:attrName>
                                        </p:attrNameLst>
                                      </p:cBhvr>
                                      <p:to>
                                        <p:strVal val="visible"/>
                                      </p:to>
                                    </p:set>
                                    <p:anim calcmode="lin" valueType="num">
                                      <p:cBhvr>
                                        <p:cTn id="98" dur="500" fill="hold"/>
                                        <p:tgtEl>
                                          <p:spTgt spid="84"/>
                                        </p:tgtEl>
                                        <p:attrNameLst>
                                          <p:attrName>ppt_w</p:attrName>
                                        </p:attrNameLst>
                                      </p:cBhvr>
                                      <p:tavLst>
                                        <p:tav tm="0">
                                          <p:val>
                                            <p:fltVal val="0"/>
                                          </p:val>
                                        </p:tav>
                                        <p:tav tm="100000">
                                          <p:val>
                                            <p:strVal val="#ppt_w"/>
                                          </p:val>
                                        </p:tav>
                                      </p:tavLst>
                                    </p:anim>
                                    <p:anim calcmode="lin" valueType="num">
                                      <p:cBhvr>
                                        <p:cTn id="99" dur="500" fill="hold"/>
                                        <p:tgtEl>
                                          <p:spTgt spid="84"/>
                                        </p:tgtEl>
                                        <p:attrNameLst>
                                          <p:attrName>ppt_h</p:attrName>
                                        </p:attrNameLst>
                                      </p:cBhvr>
                                      <p:tavLst>
                                        <p:tav tm="0">
                                          <p:val>
                                            <p:fltVal val="0"/>
                                          </p:val>
                                        </p:tav>
                                        <p:tav tm="100000">
                                          <p:val>
                                            <p:strVal val="#ppt_h"/>
                                          </p:val>
                                        </p:tav>
                                      </p:tavLst>
                                    </p:anim>
                                    <p:animEffect transition="in" filter="fade">
                                      <p:cBhvr>
                                        <p:cTn id="100" dur="500"/>
                                        <p:tgtEl>
                                          <p:spTgt spid="84"/>
                                        </p:tgtEl>
                                      </p:cBhvr>
                                    </p:animEffect>
                                  </p:childTnLst>
                                </p:cTn>
                              </p:par>
                            </p:childTnLst>
                          </p:cTn>
                        </p:par>
                        <p:par>
                          <p:cTn id="101" fill="hold">
                            <p:stCondLst>
                              <p:cond delay="11500"/>
                            </p:stCondLst>
                            <p:childTnLst>
                              <p:par>
                                <p:cTn id="102" presetID="22" presetClass="entr" presetSubtype="8" fill="hold" nodeType="afterEffect">
                                  <p:stCondLst>
                                    <p:cond delay="0"/>
                                  </p:stCondLst>
                                  <p:childTnLst>
                                    <p:set>
                                      <p:cBhvr>
                                        <p:cTn id="103" dur="1" fill="hold">
                                          <p:stCondLst>
                                            <p:cond delay="0"/>
                                          </p:stCondLst>
                                        </p:cTn>
                                        <p:tgtEl>
                                          <p:spTgt spid="74"/>
                                        </p:tgtEl>
                                        <p:attrNameLst>
                                          <p:attrName>style.visibility</p:attrName>
                                        </p:attrNameLst>
                                      </p:cBhvr>
                                      <p:to>
                                        <p:strVal val="visible"/>
                                      </p:to>
                                    </p:set>
                                    <p:animEffect transition="in" filter="wipe(left)">
                                      <p:cBhvr>
                                        <p:cTn id="104" dur="500"/>
                                        <p:tgtEl>
                                          <p:spTgt spid="74"/>
                                        </p:tgtEl>
                                      </p:cBhvr>
                                    </p:animEffect>
                                  </p:childTnLst>
                                </p:cTn>
                              </p:par>
                            </p:childTnLst>
                          </p:cTn>
                        </p:par>
                        <p:par>
                          <p:cTn id="105" fill="hold">
                            <p:stCondLst>
                              <p:cond delay="12000"/>
                            </p:stCondLst>
                            <p:childTnLst>
                              <p:par>
                                <p:cTn id="106" presetID="22" presetClass="entr" presetSubtype="8" fill="hold" nodeType="afterEffect">
                                  <p:stCondLst>
                                    <p:cond delay="0"/>
                                  </p:stCondLst>
                                  <p:childTnLst>
                                    <p:set>
                                      <p:cBhvr>
                                        <p:cTn id="107" dur="1" fill="hold">
                                          <p:stCondLst>
                                            <p:cond delay="0"/>
                                          </p:stCondLst>
                                        </p:cTn>
                                        <p:tgtEl>
                                          <p:spTgt spid="103"/>
                                        </p:tgtEl>
                                        <p:attrNameLst>
                                          <p:attrName>style.visibility</p:attrName>
                                        </p:attrNameLst>
                                      </p:cBhvr>
                                      <p:to>
                                        <p:strVal val="visible"/>
                                      </p:to>
                                    </p:set>
                                    <p:animEffect transition="in" filter="wipe(left)">
                                      <p:cBhvr>
                                        <p:cTn id="108" dur="500"/>
                                        <p:tgtEl>
                                          <p:spTgt spid="10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animBg="1"/>
      <p:bldP spid="10245" grpId="0" animBg="1"/>
      <p:bldP spid="10246" grpId="0" animBg="1"/>
      <p:bldP spid="10247" grpId="0" animBg="1"/>
      <p:bldP spid="10248" grpId="0" animBg="1"/>
      <p:bldP spid="80" grpId="0" animBg="1"/>
      <p:bldP spid="10249" grpId="0" animBg="1"/>
      <p:bldP spid="79" grpId="0" animBg="1"/>
      <p:bldP spid="10250" grpId="0" animBg="1"/>
      <p:bldP spid="83" grpId="0" animBg="1"/>
      <p:bldP spid="10251" grpId="0" animBg="1"/>
      <p:bldP spid="10252" grpId="0" animBg="1"/>
      <p:bldP spid="8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16" name="Rectangle 15"/>
          <p:cNvSpPr/>
          <p:nvPr/>
        </p:nvSpPr>
        <p:spPr bwMode="auto">
          <a:xfrm>
            <a:off x="0" y="914400"/>
            <a:ext cx="12192000" cy="5683347"/>
          </a:xfrm>
          <a:prstGeom prst="rect">
            <a:avLst/>
          </a:prstGeom>
          <a:solidFill>
            <a:srgbClr val="FF0000">
              <a:alpha val="75000"/>
            </a:srgbClr>
          </a:solidFill>
          <a:ln w="1270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rapezoid 27"/>
          <p:cNvSpPr/>
          <p:nvPr/>
        </p:nvSpPr>
        <p:spPr>
          <a:xfrm>
            <a:off x="9653895" y="976763"/>
            <a:ext cx="1498600" cy="208280"/>
          </a:xfrm>
          <a:prstGeom prst="trapezoid">
            <a:avLst>
              <a:gd name="adj" fmla="val 67927"/>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8" name="Trapezoid 17"/>
          <p:cNvSpPr/>
          <p:nvPr/>
        </p:nvSpPr>
        <p:spPr>
          <a:xfrm>
            <a:off x="6202770" y="955773"/>
            <a:ext cx="1498600" cy="208280"/>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3" name="Rectangle 32"/>
          <p:cNvSpPr/>
          <p:nvPr/>
        </p:nvSpPr>
        <p:spPr>
          <a:xfrm>
            <a:off x="8091605" y="1113168"/>
            <a:ext cx="3200400" cy="4302893"/>
          </a:xfrm>
          <a:prstGeom prst="rect">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Rectangle 1"/>
          <p:cNvSpPr/>
          <p:nvPr/>
        </p:nvSpPr>
        <p:spPr>
          <a:xfrm>
            <a:off x="4561646" y="1113169"/>
            <a:ext cx="3200400" cy="4302893"/>
          </a:xfrm>
          <a:prstGeom prst="rect">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4561647" y="5560236"/>
            <a:ext cx="6747128" cy="830997"/>
          </a:xfrm>
          <a:prstGeom prst="rect">
            <a:avLst/>
          </a:prstGeom>
          <a:solidFill>
            <a:schemeClr val="tx1">
              <a:alpha val="40000"/>
            </a:schemeClr>
          </a:solidFill>
          <a:ln w="6350">
            <a:solidFill>
              <a:schemeClr val="tx1"/>
            </a:solidFill>
          </a:ln>
          <a:effectLst/>
        </p:spPr>
        <p:txBody>
          <a:bodyPr wrap="square" rtlCol="0">
            <a:spAutoFit/>
          </a:bodyPr>
          <a:lstStyle/>
          <a:p>
            <a:pPr defTabSz="1219170">
              <a:spcBef>
                <a:spcPct val="20000"/>
              </a:spcBef>
              <a:defRPr/>
            </a:pPr>
            <a:r>
              <a:rPr lang="en-US" sz="1600" dirty="0">
                <a:solidFill>
                  <a:schemeClr val="bg1"/>
                </a:solidFill>
              </a:rPr>
              <a:t>Show visuals above and describe each picture to the left. These should highlight or support your idea/topic. Use this section to give additional information which may not be picture specific.</a:t>
            </a:r>
          </a:p>
        </p:txBody>
      </p:sp>
      <p:sp>
        <p:nvSpPr>
          <p:cNvPr id="10" name="Rectangle 9"/>
          <p:cNvSpPr/>
          <p:nvPr/>
        </p:nvSpPr>
        <p:spPr>
          <a:xfrm>
            <a:off x="735264" y="1113169"/>
            <a:ext cx="3375280" cy="5332459"/>
          </a:xfrm>
          <a:prstGeom prst="rect">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6350">
            <a:solidFill>
              <a:schemeClr val="tx1"/>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5" name="Straight Connector 24"/>
          <p:cNvCxnSpPr/>
          <p:nvPr/>
        </p:nvCxnSpPr>
        <p:spPr>
          <a:xfrm>
            <a:off x="1267691" y="3323792"/>
            <a:ext cx="0" cy="11690"/>
          </a:xfrm>
          <a:prstGeom prst="line">
            <a:avLst/>
          </a:prstGeom>
        </p:spPr>
        <p:style>
          <a:lnRef idx="1">
            <a:schemeClr val="accent1"/>
          </a:lnRef>
          <a:fillRef idx="0">
            <a:schemeClr val="accent1"/>
          </a:fillRef>
          <a:effectRef idx="0">
            <a:schemeClr val="accent1"/>
          </a:effectRef>
          <a:fontRef idx="minor">
            <a:schemeClr val="tx1"/>
          </a:fontRef>
        </p:style>
      </p:cxnSp>
      <p:sp>
        <p:nvSpPr>
          <p:cNvPr id="24" name="Pentagon 23"/>
          <p:cNvSpPr/>
          <p:nvPr/>
        </p:nvSpPr>
        <p:spPr>
          <a:xfrm rot="5400000">
            <a:off x="6454313" y="843085"/>
            <a:ext cx="995516" cy="1219200"/>
          </a:xfrm>
          <a:prstGeom prst="homePlate">
            <a:avLst>
              <a:gd name="adj" fmla="val 31720"/>
            </a:avLst>
          </a:prstGeom>
          <a:solidFill>
            <a:srgbClr val="00B0F0"/>
          </a:solidFill>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9" name="Pentagon 28"/>
          <p:cNvSpPr/>
          <p:nvPr/>
        </p:nvSpPr>
        <p:spPr>
          <a:xfrm rot="5400000">
            <a:off x="9905438" y="864075"/>
            <a:ext cx="995516" cy="1219200"/>
          </a:xfrm>
          <a:prstGeom prst="homePlate">
            <a:avLst>
              <a:gd name="adj" fmla="val 31720"/>
            </a:avLst>
          </a:prstGeom>
          <a:solidFill>
            <a:srgbClr val="ED7D31"/>
          </a:solidFill>
          <a:ln>
            <a:noFill/>
          </a:ln>
          <a:effectLst>
            <a:outerShdw blurRad="63500" sx="102000" sy="102000" algn="ctr" rotWithShape="0">
              <a:prstClr val="black">
                <a:alpha val="8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8" name="Text Placeholder 3"/>
          <p:cNvSpPr txBox="1">
            <a:spLocks/>
          </p:cNvSpPr>
          <p:nvPr/>
        </p:nvSpPr>
        <p:spPr>
          <a:xfrm>
            <a:off x="924695" y="1395988"/>
            <a:ext cx="2996418" cy="1951303"/>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800" b="1" dirty="0">
                <a:solidFill>
                  <a:srgbClr val="00B0F0"/>
                </a:solidFill>
                <a:cs typeface="+mj-cs"/>
              </a:rPr>
              <a:t>Title Goes Here</a:t>
            </a:r>
          </a:p>
          <a:p>
            <a:pPr defTabSz="1219170">
              <a:spcBef>
                <a:spcPct val="20000"/>
              </a:spcBef>
              <a:defRPr/>
            </a:pPr>
            <a:endParaRPr lang="en-US" sz="900" b="1" dirty="0">
              <a:solidFill>
                <a:srgbClr val="5B9BD5"/>
              </a:solidFill>
              <a:cs typeface="+mj-cs"/>
            </a:endParaRPr>
          </a:p>
          <a:p>
            <a:pPr algn="l"/>
            <a:r>
              <a:rPr lang="en-US" sz="1400" dirty="0">
                <a:solidFill>
                  <a:schemeClr val="bg2">
                    <a:lumMod val="10000"/>
                  </a:schemeClr>
                </a:solidFill>
              </a:rPr>
              <a:t>Use this text box to describe the images to the right. To change these images, right click anywhere within the image, then choose “format picture” from the drop down menu. Click the “fill” icon in the right screen, then click the File button to browse and find your image. </a:t>
            </a:r>
            <a:endParaRPr lang="en-US" sz="1333" dirty="0">
              <a:solidFill>
                <a:schemeClr val="bg2">
                  <a:lumMod val="10000"/>
                </a:schemeClr>
              </a:solidFill>
            </a:endParaRPr>
          </a:p>
        </p:txBody>
      </p:sp>
      <p:sp>
        <p:nvSpPr>
          <p:cNvPr id="39" name="Text Placeholder 3"/>
          <p:cNvSpPr txBox="1">
            <a:spLocks/>
          </p:cNvSpPr>
          <p:nvPr/>
        </p:nvSpPr>
        <p:spPr>
          <a:xfrm>
            <a:off x="924695" y="4211505"/>
            <a:ext cx="2996418" cy="1520416"/>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defTabSz="1219170">
              <a:spcBef>
                <a:spcPct val="20000"/>
              </a:spcBef>
              <a:defRPr/>
            </a:pPr>
            <a:r>
              <a:rPr lang="en-US" sz="1800" b="1" dirty="0">
                <a:solidFill>
                  <a:srgbClr val="ED7D31"/>
                </a:solidFill>
                <a:cs typeface="+mj-cs"/>
              </a:rPr>
              <a:t>Title Goes Here</a:t>
            </a:r>
          </a:p>
          <a:p>
            <a:pPr defTabSz="1219170">
              <a:spcBef>
                <a:spcPct val="20000"/>
              </a:spcBef>
              <a:defRPr/>
            </a:pPr>
            <a:endParaRPr lang="en-US" sz="900" b="1" dirty="0">
              <a:solidFill>
                <a:schemeClr val="bg2">
                  <a:lumMod val="10000"/>
                </a:schemeClr>
              </a:solidFill>
              <a:cs typeface="+mj-cs"/>
            </a:endParaRPr>
          </a:p>
          <a:p>
            <a:pPr algn="l"/>
            <a:r>
              <a:rPr lang="en-US" sz="1400" dirty="0">
                <a:solidFill>
                  <a:schemeClr val="bg2">
                    <a:lumMod val="10000"/>
                  </a:schemeClr>
                </a:solidFill>
              </a:rPr>
              <a:t>Images that are not 3x4 ratio (example 300px x 400px) will distort to fit the available space. To prevent this choose images close to this ratio, to prevent excessive distortion. </a:t>
            </a:r>
          </a:p>
        </p:txBody>
      </p:sp>
      <p:sp>
        <p:nvSpPr>
          <p:cNvPr id="26" name="Oval 25"/>
          <p:cNvSpPr>
            <a:spLocks noChangeAspect="1"/>
          </p:cNvSpPr>
          <p:nvPr/>
        </p:nvSpPr>
        <p:spPr bwMode="auto">
          <a:xfrm>
            <a:off x="6631889" y="1080903"/>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sp>
        <p:nvSpPr>
          <p:cNvPr id="27" name="Oval 26"/>
          <p:cNvSpPr>
            <a:spLocks noChangeAspect="1"/>
          </p:cNvSpPr>
          <p:nvPr/>
        </p:nvSpPr>
        <p:spPr bwMode="auto">
          <a:xfrm>
            <a:off x="10083155" y="1127504"/>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02</a:t>
            </a:r>
          </a:p>
        </p:txBody>
      </p:sp>
      <p:grpSp>
        <p:nvGrpSpPr>
          <p:cNvPr id="45" name="Group 24"/>
          <p:cNvGrpSpPr/>
          <p:nvPr/>
        </p:nvGrpSpPr>
        <p:grpSpPr>
          <a:xfrm>
            <a:off x="1747668" y="3677798"/>
            <a:ext cx="1350472" cy="203200"/>
            <a:chOff x="4168751" y="2495551"/>
            <a:chExt cx="1012854" cy="152400"/>
          </a:xfrm>
          <a:solidFill>
            <a:schemeClr val="bg2">
              <a:lumMod val="10000"/>
            </a:schemeClr>
          </a:solidFill>
        </p:grpSpPr>
        <p:sp>
          <p:nvSpPr>
            <p:cNvPr id="46" name="Oval 45"/>
            <p:cNvSpPr/>
            <p:nvPr/>
          </p:nvSpPr>
          <p:spPr>
            <a:xfrm>
              <a:off x="4598977" y="2495551"/>
              <a:ext cx="152400" cy="15240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7" name="Oval 46"/>
            <p:cNvSpPr/>
            <p:nvPr/>
          </p:nvSpPr>
          <p:spPr>
            <a:xfrm flipV="1">
              <a:off x="4816297" y="2522221"/>
              <a:ext cx="99060" cy="9906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8" name="Oval 47"/>
            <p:cNvSpPr/>
            <p:nvPr/>
          </p:nvSpPr>
          <p:spPr>
            <a:xfrm flipV="1">
              <a:off x="4434997" y="2522221"/>
              <a:ext cx="99060" cy="99060"/>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49" name="Oval 48"/>
            <p:cNvSpPr>
              <a:spLocks noChangeAspect="1"/>
            </p:cNvSpPr>
            <p:nvPr/>
          </p:nvSpPr>
          <p:spPr>
            <a:xfrm flipV="1">
              <a:off x="4980277" y="2531632"/>
              <a:ext cx="80239" cy="8023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0" name="Oval 49"/>
            <p:cNvSpPr>
              <a:spLocks noChangeAspect="1"/>
            </p:cNvSpPr>
            <p:nvPr/>
          </p:nvSpPr>
          <p:spPr>
            <a:xfrm flipV="1">
              <a:off x="4289838" y="2531632"/>
              <a:ext cx="80239" cy="80239"/>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1" name="Oval 50"/>
            <p:cNvSpPr>
              <a:spLocks noChangeAspect="1"/>
            </p:cNvSpPr>
            <p:nvPr/>
          </p:nvSpPr>
          <p:spPr>
            <a:xfrm flipV="1">
              <a:off x="5125438" y="2543668"/>
              <a:ext cx="56167" cy="561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sp>
          <p:nvSpPr>
            <p:cNvPr id="52" name="Oval 51"/>
            <p:cNvSpPr>
              <a:spLocks noChangeAspect="1"/>
            </p:cNvSpPr>
            <p:nvPr/>
          </p:nvSpPr>
          <p:spPr>
            <a:xfrm flipV="1">
              <a:off x="4168751" y="2543668"/>
              <a:ext cx="56167" cy="5616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tx2">
                    <a:lumMod val="40000"/>
                    <a:lumOff val="60000"/>
                  </a:schemeClr>
                </a:solidFill>
              </a:endParaRPr>
            </a:p>
          </p:txBody>
        </p:sp>
      </p:grpSp>
      <p:grpSp>
        <p:nvGrpSpPr>
          <p:cNvPr id="30" name="Group 29"/>
          <p:cNvGrpSpPr/>
          <p:nvPr/>
        </p:nvGrpSpPr>
        <p:grpSpPr>
          <a:xfrm>
            <a:off x="127357" y="-21594"/>
            <a:ext cx="2524868" cy="613385"/>
            <a:chOff x="127357" y="-6354"/>
            <a:chExt cx="2524868" cy="613385"/>
          </a:xfrm>
        </p:grpSpPr>
        <p:sp>
          <p:nvSpPr>
            <p:cNvPr id="31" name="Round Same Side Corner Rectangle 30"/>
            <p:cNvSpPr/>
            <p:nvPr/>
          </p:nvSpPr>
          <p:spPr bwMode="auto">
            <a:xfrm rot="10800000" flipH="1">
              <a:off x="127357" y="-6354"/>
              <a:ext cx="2524868" cy="613385"/>
            </a:xfrm>
            <a:prstGeom prst="round2SameRect">
              <a:avLst>
                <a:gd name="adj1" fmla="val 35205"/>
                <a:gd name="adj2" fmla="val 0"/>
              </a:avLst>
            </a:prstGeom>
            <a:solidFill>
              <a:srgbClr val="FF000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2" name="TextBox 31"/>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20049662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barn(inVertical)">
                                      <p:cBhvr>
                                        <p:cTn id="7" dur="1000"/>
                                        <p:tgtEl>
                                          <p:spTgt spid="16"/>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1000"/>
                                        <p:tgtEl>
                                          <p:spTgt spid="10"/>
                                        </p:tgtEl>
                                      </p:cBhvr>
                                    </p:animEffect>
                                    <p:anim calcmode="lin" valueType="num">
                                      <p:cBhvr>
                                        <p:cTn id="12" dur="1000" fill="hold"/>
                                        <p:tgtEl>
                                          <p:spTgt spid="10"/>
                                        </p:tgtEl>
                                        <p:attrNameLst>
                                          <p:attrName>ppt_x</p:attrName>
                                        </p:attrNameLst>
                                      </p:cBhvr>
                                      <p:tavLst>
                                        <p:tav tm="0">
                                          <p:val>
                                            <p:strVal val="#ppt_x"/>
                                          </p:val>
                                        </p:tav>
                                        <p:tav tm="100000">
                                          <p:val>
                                            <p:strVal val="#ppt_x"/>
                                          </p:val>
                                        </p:tav>
                                      </p:tavLst>
                                    </p:anim>
                                    <p:anim calcmode="lin" valueType="num">
                                      <p:cBhvr>
                                        <p:cTn id="13" dur="1000" fill="hold"/>
                                        <p:tgtEl>
                                          <p:spTgt spid="10"/>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2" presetClass="entr" presetSubtype="4" fill="hold" grpId="0" nodeType="afterEffect">
                                  <p:stCondLst>
                                    <p:cond delay="0"/>
                                  </p:stCondLst>
                                  <p:childTnLst>
                                    <p:set>
                                      <p:cBhvr>
                                        <p:cTn id="16" dur="1" fill="hold">
                                          <p:stCondLst>
                                            <p:cond delay="0"/>
                                          </p:stCondLst>
                                        </p:cTn>
                                        <p:tgtEl>
                                          <p:spTgt spid="18"/>
                                        </p:tgtEl>
                                        <p:attrNameLst>
                                          <p:attrName>style.visibility</p:attrName>
                                        </p:attrNameLst>
                                      </p:cBhvr>
                                      <p:to>
                                        <p:strVal val="visible"/>
                                      </p:to>
                                    </p:set>
                                    <p:animEffect transition="in" filter="wipe(down)">
                                      <p:cBhvr>
                                        <p:cTn id="17" dur="500"/>
                                        <p:tgtEl>
                                          <p:spTgt spid="18"/>
                                        </p:tgtEl>
                                      </p:cBhvr>
                                    </p:animEffect>
                                  </p:childTnLst>
                                </p:cTn>
                              </p:par>
                            </p:childTnLst>
                          </p:cTn>
                        </p:par>
                        <p:par>
                          <p:cTn id="18" fill="hold">
                            <p:stCondLst>
                              <p:cond delay="2500"/>
                            </p:stCondLst>
                            <p:childTnLst>
                              <p:par>
                                <p:cTn id="19" presetID="22" presetClass="entr" presetSubtype="1" fill="hold" grpId="0" nodeType="afterEffect">
                                  <p:stCondLst>
                                    <p:cond delay="0"/>
                                  </p:stCondLst>
                                  <p:childTnLst>
                                    <p:set>
                                      <p:cBhvr>
                                        <p:cTn id="20" dur="1" fill="hold">
                                          <p:stCondLst>
                                            <p:cond delay="0"/>
                                          </p:stCondLst>
                                        </p:cTn>
                                        <p:tgtEl>
                                          <p:spTgt spid="24"/>
                                        </p:tgtEl>
                                        <p:attrNameLst>
                                          <p:attrName>style.visibility</p:attrName>
                                        </p:attrNameLst>
                                      </p:cBhvr>
                                      <p:to>
                                        <p:strVal val="visible"/>
                                      </p:to>
                                    </p:set>
                                    <p:animEffect transition="in" filter="wipe(up)">
                                      <p:cBhvr>
                                        <p:cTn id="21" dur="500"/>
                                        <p:tgtEl>
                                          <p:spTgt spid="24"/>
                                        </p:tgtEl>
                                      </p:cBhvr>
                                    </p:animEffect>
                                  </p:childTnLst>
                                </p:cTn>
                              </p:par>
                            </p:childTnLst>
                          </p:cTn>
                        </p:par>
                        <p:par>
                          <p:cTn id="22" fill="hold">
                            <p:stCondLst>
                              <p:cond delay="3000"/>
                            </p:stCondLst>
                            <p:childTnLst>
                              <p:par>
                                <p:cTn id="23" presetID="53" presetClass="entr" presetSubtype="16" fill="hold" grpId="0" nodeType="afterEffect">
                                  <p:stCondLst>
                                    <p:cond delay="0"/>
                                  </p:stCondLst>
                                  <p:childTnLst>
                                    <p:set>
                                      <p:cBhvr>
                                        <p:cTn id="24" dur="1" fill="hold">
                                          <p:stCondLst>
                                            <p:cond delay="0"/>
                                          </p:stCondLst>
                                        </p:cTn>
                                        <p:tgtEl>
                                          <p:spTgt spid="26"/>
                                        </p:tgtEl>
                                        <p:attrNameLst>
                                          <p:attrName>style.visibility</p:attrName>
                                        </p:attrNameLst>
                                      </p:cBhvr>
                                      <p:to>
                                        <p:strVal val="visible"/>
                                      </p:to>
                                    </p:set>
                                    <p:anim calcmode="lin" valueType="num">
                                      <p:cBhvr>
                                        <p:cTn id="25" dur="500" fill="hold"/>
                                        <p:tgtEl>
                                          <p:spTgt spid="26"/>
                                        </p:tgtEl>
                                        <p:attrNameLst>
                                          <p:attrName>ppt_w</p:attrName>
                                        </p:attrNameLst>
                                      </p:cBhvr>
                                      <p:tavLst>
                                        <p:tav tm="0">
                                          <p:val>
                                            <p:fltVal val="0"/>
                                          </p:val>
                                        </p:tav>
                                        <p:tav tm="100000">
                                          <p:val>
                                            <p:strVal val="#ppt_w"/>
                                          </p:val>
                                        </p:tav>
                                      </p:tavLst>
                                    </p:anim>
                                    <p:anim calcmode="lin" valueType="num">
                                      <p:cBhvr>
                                        <p:cTn id="26" dur="500" fill="hold"/>
                                        <p:tgtEl>
                                          <p:spTgt spid="26"/>
                                        </p:tgtEl>
                                        <p:attrNameLst>
                                          <p:attrName>ppt_h</p:attrName>
                                        </p:attrNameLst>
                                      </p:cBhvr>
                                      <p:tavLst>
                                        <p:tav tm="0">
                                          <p:val>
                                            <p:fltVal val="0"/>
                                          </p:val>
                                        </p:tav>
                                        <p:tav tm="100000">
                                          <p:val>
                                            <p:strVal val="#ppt_h"/>
                                          </p:val>
                                        </p:tav>
                                      </p:tavLst>
                                    </p:anim>
                                    <p:animEffect transition="in" filter="fade">
                                      <p:cBhvr>
                                        <p:cTn id="27" dur="500"/>
                                        <p:tgtEl>
                                          <p:spTgt spid="26"/>
                                        </p:tgtEl>
                                      </p:cBhvr>
                                    </p:animEffect>
                                  </p:childTnLst>
                                </p:cTn>
                              </p:par>
                            </p:childTnLst>
                          </p:cTn>
                        </p:par>
                        <p:par>
                          <p:cTn id="28" fill="hold">
                            <p:stCondLst>
                              <p:cond delay="3500"/>
                            </p:stCondLst>
                            <p:childTnLst>
                              <p:par>
                                <p:cTn id="29" presetID="42" presetClass="entr" presetSubtype="0" fill="hold" grpId="0" nodeType="afterEffect">
                                  <p:stCondLst>
                                    <p:cond delay="0"/>
                                  </p:stCondLst>
                                  <p:childTnLst>
                                    <p:set>
                                      <p:cBhvr>
                                        <p:cTn id="30" dur="1" fill="hold">
                                          <p:stCondLst>
                                            <p:cond delay="0"/>
                                          </p:stCondLst>
                                        </p:cTn>
                                        <p:tgtEl>
                                          <p:spTgt spid="2"/>
                                        </p:tgtEl>
                                        <p:attrNameLst>
                                          <p:attrName>style.visibility</p:attrName>
                                        </p:attrNameLst>
                                      </p:cBhvr>
                                      <p:to>
                                        <p:strVal val="visible"/>
                                      </p:to>
                                    </p:set>
                                    <p:animEffect transition="in" filter="fade">
                                      <p:cBhvr>
                                        <p:cTn id="31" dur="1000"/>
                                        <p:tgtEl>
                                          <p:spTgt spid="2"/>
                                        </p:tgtEl>
                                      </p:cBhvr>
                                    </p:animEffect>
                                    <p:anim calcmode="lin" valueType="num">
                                      <p:cBhvr>
                                        <p:cTn id="32" dur="1000" fill="hold"/>
                                        <p:tgtEl>
                                          <p:spTgt spid="2"/>
                                        </p:tgtEl>
                                        <p:attrNameLst>
                                          <p:attrName>ppt_x</p:attrName>
                                        </p:attrNameLst>
                                      </p:cBhvr>
                                      <p:tavLst>
                                        <p:tav tm="0">
                                          <p:val>
                                            <p:strVal val="#ppt_x"/>
                                          </p:val>
                                        </p:tav>
                                        <p:tav tm="100000">
                                          <p:val>
                                            <p:strVal val="#ppt_x"/>
                                          </p:val>
                                        </p:tav>
                                      </p:tavLst>
                                    </p:anim>
                                    <p:anim calcmode="lin" valueType="num">
                                      <p:cBhvr>
                                        <p:cTn id="33" dur="1000" fill="hold"/>
                                        <p:tgtEl>
                                          <p:spTgt spid="2"/>
                                        </p:tgtEl>
                                        <p:attrNameLst>
                                          <p:attrName>ppt_y</p:attrName>
                                        </p:attrNameLst>
                                      </p:cBhvr>
                                      <p:tavLst>
                                        <p:tav tm="0">
                                          <p:val>
                                            <p:strVal val="#ppt_y+.1"/>
                                          </p:val>
                                        </p:tav>
                                        <p:tav tm="100000">
                                          <p:val>
                                            <p:strVal val="#ppt_y"/>
                                          </p:val>
                                        </p:tav>
                                      </p:tavLst>
                                    </p:anim>
                                  </p:childTnLst>
                                </p:cTn>
                              </p:par>
                            </p:childTnLst>
                          </p:cTn>
                        </p:par>
                        <p:par>
                          <p:cTn id="34" fill="hold">
                            <p:stCondLst>
                              <p:cond delay="4500"/>
                            </p:stCondLst>
                            <p:childTnLst>
                              <p:par>
                                <p:cTn id="35" presetID="22" presetClass="entr" presetSubtype="1" fill="hold" grpId="0" nodeType="afterEffect">
                                  <p:stCondLst>
                                    <p:cond delay="0"/>
                                  </p:stCondLst>
                                  <p:childTnLst>
                                    <p:set>
                                      <p:cBhvr>
                                        <p:cTn id="36" dur="1" fill="hold">
                                          <p:stCondLst>
                                            <p:cond delay="0"/>
                                          </p:stCondLst>
                                        </p:cTn>
                                        <p:tgtEl>
                                          <p:spTgt spid="38"/>
                                        </p:tgtEl>
                                        <p:attrNameLst>
                                          <p:attrName>style.visibility</p:attrName>
                                        </p:attrNameLst>
                                      </p:cBhvr>
                                      <p:to>
                                        <p:strVal val="visible"/>
                                      </p:to>
                                    </p:set>
                                    <p:animEffect transition="in" filter="wipe(up)">
                                      <p:cBhvr>
                                        <p:cTn id="37" dur="500"/>
                                        <p:tgtEl>
                                          <p:spTgt spid="38"/>
                                        </p:tgtEl>
                                      </p:cBhvr>
                                    </p:animEffect>
                                  </p:childTnLst>
                                </p:cTn>
                              </p:par>
                            </p:childTnLst>
                          </p:cTn>
                        </p:par>
                        <p:par>
                          <p:cTn id="38" fill="hold">
                            <p:stCondLst>
                              <p:cond delay="5000"/>
                            </p:stCondLst>
                            <p:childTnLst>
                              <p:par>
                                <p:cTn id="39" presetID="16" presetClass="entr" presetSubtype="21" fill="hold" nodeType="afterEffect">
                                  <p:stCondLst>
                                    <p:cond delay="0"/>
                                  </p:stCondLst>
                                  <p:childTnLst>
                                    <p:set>
                                      <p:cBhvr>
                                        <p:cTn id="40" dur="1" fill="hold">
                                          <p:stCondLst>
                                            <p:cond delay="0"/>
                                          </p:stCondLst>
                                        </p:cTn>
                                        <p:tgtEl>
                                          <p:spTgt spid="45"/>
                                        </p:tgtEl>
                                        <p:attrNameLst>
                                          <p:attrName>style.visibility</p:attrName>
                                        </p:attrNameLst>
                                      </p:cBhvr>
                                      <p:to>
                                        <p:strVal val="visible"/>
                                      </p:to>
                                    </p:set>
                                    <p:animEffect transition="in" filter="barn(inVertical)">
                                      <p:cBhvr>
                                        <p:cTn id="41" dur="500"/>
                                        <p:tgtEl>
                                          <p:spTgt spid="45"/>
                                        </p:tgtEl>
                                      </p:cBhvr>
                                    </p:animEffect>
                                  </p:childTnLst>
                                </p:cTn>
                              </p:par>
                            </p:childTnLst>
                          </p:cTn>
                        </p:par>
                        <p:par>
                          <p:cTn id="42" fill="hold">
                            <p:stCondLst>
                              <p:cond delay="5500"/>
                            </p:stCondLst>
                            <p:childTnLst>
                              <p:par>
                                <p:cTn id="43" presetID="22" presetClass="entr" presetSubtype="4" fill="hold" grpId="0" nodeType="afterEffect">
                                  <p:stCondLst>
                                    <p:cond delay="0"/>
                                  </p:stCondLst>
                                  <p:childTnLst>
                                    <p:set>
                                      <p:cBhvr>
                                        <p:cTn id="44" dur="1" fill="hold">
                                          <p:stCondLst>
                                            <p:cond delay="0"/>
                                          </p:stCondLst>
                                        </p:cTn>
                                        <p:tgtEl>
                                          <p:spTgt spid="28"/>
                                        </p:tgtEl>
                                        <p:attrNameLst>
                                          <p:attrName>style.visibility</p:attrName>
                                        </p:attrNameLst>
                                      </p:cBhvr>
                                      <p:to>
                                        <p:strVal val="visible"/>
                                      </p:to>
                                    </p:set>
                                    <p:animEffect transition="in" filter="wipe(down)">
                                      <p:cBhvr>
                                        <p:cTn id="45" dur="500"/>
                                        <p:tgtEl>
                                          <p:spTgt spid="28"/>
                                        </p:tgtEl>
                                      </p:cBhvr>
                                    </p:animEffect>
                                  </p:childTnLst>
                                </p:cTn>
                              </p:par>
                            </p:childTnLst>
                          </p:cTn>
                        </p:par>
                        <p:par>
                          <p:cTn id="46" fill="hold">
                            <p:stCondLst>
                              <p:cond delay="6000"/>
                            </p:stCondLst>
                            <p:childTnLst>
                              <p:par>
                                <p:cTn id="47" presetID="22" presetClass="entr" presetSubtype="1" fill="hold" grpId="0" nodeType="afterEffect">
                                  <p:stCondLst>
                                    <p:cond delay="0"/>
                                  </p:stCondLst>
                                  <p:childTnLst>
                                    <p:set>
                                      <p:cBhvr>
                                        <p:cTn id="48" dur="1" fill="hold">
                                          <p:stCondLst>
                                            <p:cond delay="0"/>
                                          </p:stCondLst>
                                        </p:cTn>
                                        <p:tgtEl>
                                          <p:spTgt spid="29"/>
                                        </p:tgtEl>
                                        <p:attrNameLst>
                                          <p:attrName>style.visibility</p:attrName>
                                        </p:attrNameLst>
                                      </p:cBhvr>
                                      <p:to>
                                        <p:strVal val="visible"/>
                                      </p:to>
                                    </p:set>
                                    <p:animEffect transition="in" filter="wipe(up)">
                                      <p:cBhvr>
                                        <p:cTn id="49" dur="500"/>
                                        <p:tgtEl>
                                          <p:spTgt spid="29"/>
                                        </p:tgtEl>
                                      </p:cBhvr>
                                    </p:animEffect>
                                  </p:childTnLst>
                                </p:cTn>
                              </p:par>
                            </p:childTnLst>
                          </p:cTn>
                        </p:par>
                        <p:par>
                          <p:cTn id="50" fill="hold">
                            <p:stCondLst>
                              <p:cond delay="6500"/>
                            </p:stCondLst>
                            <p:childTnLst>
                              <p:par>
                                <p:cTn id="51" presetID="53" presetClass="entr" presetSubtype="16" fill="hold" grpId="0" nodeType="afterEffect">
                                  <p:stCondLst>
                                    <p:cond delay="0"/>
                                  </p:stCondLst>
                                  <p:childTnLst>
                                    <p:set>
                                      <p:cBhvr>
                                        <p:cTn id="52" dur="1" fill="hold">
                                          <p:stCondLst>
                                            <p:cond delay="0"/>
                                          </p:stCondLst>
                                        </p:cTn>
                                        <p:tgtEl>
                                          <p:spTgt spid="27"/>
                                        </p:tgtEl>
                                        <p:attrNameLst>
                                          <p:attrName>style.visibility</p:attrName>
                                        </p:attrNameLst>
                                      </p:cBhvr>
                                      <p:to>
                                        <p:strVal val="visible"/>
                                      </p:to>
                                    </p:set>
                                    <p:anim calcmode="lin" valueType="num">
                                      <p:cBhvr>
                                        <p:cTn id="53" dur="500" fill="hold"/>
                                        <p:tgtEl>
                                          <p:spTgt spid="27"/>
                                        </p:tgtEl>
                                        <p:attrNameLst>
                                          <p:attrName>ppt_w</p:attrName>
                                        </p:attrNameLst>
                                      </p:cBhvr>
                                      <p:tavLst>
                                        <p:tav tm="0">
                                          <p:val>
                                            <p:fltVal val="0"/>
                                          </p:val>
                                        </p:tav>
                                        <p:tav tm="100000">
                                          <p:val>
                                            <p:strVal val="#ppt_w"/>
                                          </p:val>
                                        </p:tav>
                                      </p:tavLst>
                                    </p:anim>
                                    <p:anim calcmode="lin" valueType="num">
                                      <p:cBhvr>
                                        <p:cTn id="54" dur="500" fill="hold"/>
                                        <p:tgtEl>
                                          <p:spTgt spid="27"/>
                                        </p:tgtEl>
                                        <p:attrNameLst>
                                          <p:attrName>ppt_h</p:attrName>
                                        </p:attrNameLst>
                                      </p:cBhvr>
                                      <p:tavLst>
                                        <p:tav tm="0">
                                          <p:val>
                                            <p:fltVal val="0"/>
                                          </p:val>
                                        </p:tav>
                                        <p:tav tm="100000">
                                          <p:val>
                                            <p:strVal val="#ppt_h"/>
                                          </p:val>
                                        </p:tav>
                                      </p:tavLst>
                                    </p:anim>
                                    <p:animEffect transition="in" filter="fade">
                                      <p:cBhvr>
                                        <p:cTn id="55" dur="500"/>
                                        <p:tgtEl>
                                          <p:spTgt spid="27"/>
                                        </p:tgtEl>
                                      </p:cBhvr>
                                    </p:animEffect>
                                  </p:childTnLst>
                                </p:cTn>
                              </p:par>
                            </p:childTnLst>
                          </p:cTn>
                        </p:par>
                        <p:par>
                          <p:cTn id="56" fill="hold">
                            <p:stCondLst>
                              <p:cond delay="7000"/>
                            </p:stCondLst>
                            <p:childTnLst>
                              <p:par>
                                <p:cTn id="57" presetID="42" presetClass="entr" presetSubtype="0" fill="hold" grpId="0" nodeType="afterEffect">
                                  <p:stCondLst>
                                    <p:cond delay="0"/>
                                  </p:stCondLst>
                                  <p:childTnLst>
                                    <p:set>
                                      <p:cBhvr>
                                        <p:cTn id="58" dur="1" fill="hold">
                                          <p:stCondLst>
                                            <p:cond delay="0"/>
                                          </p:stCondLst>
                                        </p:cTn>
                                        <p:tgtEl>
                                          <p:spTgt spid="33"/>
                                        </p:tgtEl>
                                        <p:attrNameLst>
                                          <p:attrName>style.visibility</p:attrName>
                                        </p:attrNameLst>
                                      </p:cBhvr>
                                      <p:to>
                                        <p:strVal val="visible"/>
                                      </p:to>
                                    </p:set>
                                    <p:animEffect transition="in" filter="fade">
                                      <p:cBhvr>
                                        <p:cTn id="59" dur="1000"/>
                                        <p:tgtEl>
                                          <p:spTgt spid="33"/>
                                        </p:tgtEl>
                                      </p:cBhvr>
                                    </p:animEffect>
                                    <p:anim calcmode="lin" valueType="num">
                                      <p:cBhvr>
                                        <p:cTn id="60" dur="1000" fill="hold"/>
                                        <p:tgtEl>
                                          <p:spTgt spid="33"/>
                                        </p:tgtEl>
                                        <p:attrNameLst>
                                          <p:attrName>ppt_x</p:attrName>
                                        </p:attrNameLst>
                                      </p:cBhvr>
                                      <p:tavLst>
                                        <p:tav tm="0">
                                          <p:val>
                                            <p:strVal val="#ppt_x"/>
                                          </p:val>
                                        </p:tav>
                                        <p:tav tm="100000">
                                          <p:val>
                                            <p:strVal val="#ppt_x"/>
                                          </p:val>
                                        </p:tav>
                                      </p:tavLst>
                                    </p:anim>
                                    <p:anim calcmode="lin" valueType="num">
                                      <p:cBhvr>
                                        <p:cTn id="61" dur="1000" fill="hold"/>
                                        <p:tgtEl>
                                          <p:spTgt spid="33"/>
                                        </p:tgtEl>
                                        <p:attrNameLst>
                                          <p:attrName>ppt_y</p:attrName>
                                        </p:attrNameLst>
                                      </p:cBhvr>
                                      <p:tavLst>
                                        <p:tav tm="0">
                                          <p:val>
                                            <p:strVal val="#ppt_y+.1"/>
                                          </p:val>
                                        </p:tav>
                                        <p:tav tm="100000">
                                          <p:val>
                                            <p:strVal val="#ppt_y"/>
                                          </p:val>
                                        </p:tav>
                                      </p:tavLst>
                                    </p:anim>
                                  </p:childTnLst>
                                </p:cTn>
                              </p:par>
                            </p:childTnLst>
                          </p:cTn>
                        </p:par>
                        <p:par>
                          <p:cTn id="62" fill="hold">
                            <p:stCondLst>
                              <p:cond delay="8000"/>
                            </p:stCondLst>
                            <p:childTnLst>
                              <p:par>
                                <p:cTn id="63" presetID="22" presetClass="entr" presetSubtype="1" fill="hold" grpId="0" nodeType="afterEffect">
                                  <p:stCondLst>
                                    <p:cond delay="0"/>
                                  </p:stCondLst>
                                  <p:childTnLst>
                                    <p:set>
                                      <p:cBhvr>
                                        <p:cTn id="64" dur="1" fill="hold">
                                          <p:stCondLst>
                                            <p:cond delay="0"/>
                                          </p:stCondLst>
                                        </p:cTn>
                                        <p:tgtEl>
                                          <p:spTgt spid="39"/>
                                        </p:tgtEl>
                                        <p:attrNameLst>
                                          <p:attrName>style.visibility</p:attrName>
                                        </p:attrNameLst>
                                      </p:cBhvr>
                                      <p:to>
                                        <p:strVal val="visible"/>
                                      </p:to>
                                    </p:set>
                                    <p:animEffect transition="in" filter="wipe(up)">
                                      <p:cBhvr>
                                        <p:cTn id="65" dur="500"/>
                                        <p:tgtEl>
                                          <p:spTgt spid="39"/>
                                        </p:tgtEl>
                                      </p:cBhvr>
                                    </p:animEffect>
                                  </p:childTnLst>
                                </p:cTn>
                              </p:par>
                            </p:childTnLst>
                          </p:cTn>
                        </p:par>
                        <p:par>
                          <p:cTn id="66" fill="hold">
                            <p:stCondLst>
                              <p:cond delay="8500"/>
                            </p:stCondLst>
                            <p:childTnLst>
                              <p:par>
                                <p:cTn id="67" presetID="22" presetClass="entr" presetSubtype="8" fill="hold" grpId="0" nodeType="afterEffect">
                                  <p:stCondLst>
                                    <p:cond delay="0"/>
                                  </p:stCondLst>
                                  <p:childTnLst>
                                    <p:set>
                                      <p:cBhvr>
                                        <p:cTn id="68" dur="1" fill="hold">
                                          <p:stCondLst>
                                            <p:cond delay="0"/>
                                          </p:stCondLst>
                                        </p:cTn>
                                        <p:tgtEl>
                                          <p:spTgt spid="5"/>
                                        </p:tgtEl>
                                        <p:attrNameLst>
                                          <p:attrName>style.visibility</p:attrName>
                                        </p:attrNameLst>
                                      </p:cBhvr>
                                      <p:to>
                                        <p:strVal val="visible"/>
                                      </p:to>
                                    </p:set>
                                    <p:animEffect transition="in" filter="wipe(left)">
                                      <p:cBhvr>
                                        <p:cTn id="6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8" grpId="0" animBg="1"/>
      <p:bldP spid="18" grpId="0" animBg="1"/>
      <p:bldP spid="33" grpId="0" animBg="1"/>
      <p:bldP spid="2" grpId="0" animBg="1"/>
      <p:bldP spid="5" grpId="0" animBg="1"/>
      <p:bldP spid="10" grpId="0" animBg="1"/>
      <p:bldP spid="24" grpId="0" animBg="1"/>
      <p:bldP spid="29" grpId="0" animBg="1"/>
      <p:bldP spid="38" grpId="0"/>
      <p:bldP spid="39" grpId="0"/>
      <p:bldP spid="26" grpId="0" animBg="1"/>
      <p:bldP spid="27"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0" name="Rectangle 19"/>
          <p:cNvSpPr/>
          <p:nvPr/>
        </p:nvSpPr>
        <p:spPr bwMode="auto">
          <a:xfrm>
            <a:off x="0" y="1156772"/>
            <a:ext cx="12192000" cy="5355240"/>
          </a:xfrm>
          <a:prstGeom prst="rect">
            <a:avLst/>
          </a:prstGeom>
          <a:solidFill>
            <a:srgbClr val="FF0000">
              <a:alpha val="75000"/>
            </a:srgb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5" name="Trapezoid 24"/>
          <p:cNvSpPr/>
          <p:nvPr/>
        </p:nvSpPr>
        <p:spPr>
          <a:xfrm>
            <a:off x="561560" y="1389817"/>
            <a:ext cx="1159294" cy="177109"/>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3" name="Folded Corner 12"/>
          <p:cNvSpPr>
            <a:spLocks/>
          </p:cNvSpPr>
          <p:nvPr/>
        </p:nvSpPr>
        <p:spPr bwMode="auto">
          <a:xfrm>
            <a:off x="305993" y="1566925"/>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ext Placeholder 3"/>
          <p:cNvSpPr txBox="1">
            <a:spLocks/>
          </p:cNvSpPr>
          <p:nvPr/>
        </p:nvSpPr>
        <p:spPr>
          <a:xfrm>
            <a:off x="561560" y="2228382"/>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00B0F0"/>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26" name="Pentagon 25"/>
          <p:cNvSpPr>
            <a:spLocks noChangeAspect="1"/>
          </p:cNvSpPr>
          <p:nvPr/>
        </p:nvSpPr>
        <p:spPr>
          <a:xfrm rot="5400000">
            <a:off x="727397" y="1342584"/>
            <a:ext cx="827618" cy="922086"/>
          </a:xfrm>
          <a:prstGeom prst="homePlate">
            <a:avLst>
              <a:gd name="adj" fmla="val 31720"/>
            </a:avLst>
          </a:prstGeom>
          <a:solidFill>
            <a:srgbClr val="00B0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4" name="Oval 23"/>
          <p:cNvSpPr>
            <a:spLocks noChangeAspect="1"/>
          </p:cNvSpPr>
          <p:nvPr/>
        </p:nvSpPr>
        <p:spPr bwMode="auto">
          <a:xfrm>
            <a:off x="893628" y="1524141"/>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grpSp>
        <p:nvGrpSpPr>
          <p:cNvPr id="31" name="Group 30"/>
          <p:cNvGrpSpPr/>
          <p:nvPr/>
        </p:nvGrpSpPr>
        <p:grpSpPr>
          <a:xfrm>
            <a:off x="127357" y="-21594"/>
            <a:ext cx="2524868" cy="613385"/>
            <a:chOff x="127357" y="-6354"/>
            <a:chExt cx="2524868" cy="613385"/>
          </a:xfrm>
        </p:grpSpPr>
        <p:sp>
          <p:nvSpPr>
            <p:cNvPr id="32" name="Round Same Side Corner Rectangle 31"/>
            <p:cNvSpPr/>
            <p:nvPr/>
          </p:nvSpPr>
          <p:spPr bwMode="auto">
            <a:xfrm rot="10800000" flipH="1">
              <a:off x="127357" y="-6354"/>
              <a:ext cx="2524868" cy="613385"/>
            </a:xfrm>
            <a:prstGeom prst="round2SameRect">
              <a:avLst>
                <a:gd name="adj1" fmla="val 35205"/>
                <a:gd name="adj2" fmla="val 0"/>
              </a:avLst>
            </a:prstGeom>
            <a:solidFill>
              <a:srgbClr val="FF000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33" name="TextBox 32"/>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
        <p:nvSpPr>
          <p:cNvPr id="41" name="Trapezoid 40"/>
          <p:cNvSpPr/>
          <p:nvPr/>
        </p:nvSpPr>
        <p:spPr>
          <a:xfrm>
            <a:off x="4491014" y="1378800"/>
            <a:ext cx="1159294" cy="177109"/>
          </a:xfrm>
          <a:prstGeom prst="trapezoid">
            <a:avLst>
              <a:gd name="adj" fmla="val 67927"/>
            </a:avLst>
          </a:prstGeom>
          <a:solidFill>
            <a:srgbClr val="DE6E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2" name="Folded Corner 41"/>
          <p:cNvSpPr>
            <a:spLocks/>
          </p:cNvSpPr>
          <p:nvPr/>
        </p:nvSpPr>
        <p:spPr bwMode="auto">
          <a:xfrm>
            <a:off x="4235447" y="1555908"/>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3" name="Text Placeholder 3"/>
          <p:cNvSpPr txBox="1">
            <a:spLocks/>
          </p:cNvSpPr>
          <p:nvPr/>
        </p:nvSpPr>
        <p:spPr>
          <a:xfrm>
            <a:off x="4491014" y="2217365"/>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ED7D31"/>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44" name="Pentagon 43"/>
          <p:cNvSpPr>
            <a:spLocks noChangeAspect="1"/>
          </p:cNvSpPr>
          <p:nvPr/>
        </p:nvSpPr>
        <p:spPr>
          <a:xfrm rot="5400000">
            <a:off x="4656851" y="1331567"/>
            <a:ext cx="827618" cy="922086"/>
          </a:xfrm>
          <a:prstGeom prst="homePlate">
            <a:avLst>
              <a:gd name="adj" fmla="val 31720"/>
            </a:avLst>
          </a:prstGeom>
          <a:solidFill>
            <a:srgbClr val="ED7D31"/>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5" name="Oval 44"/>
          <p:cNvSpPr>
            <a:spLocks noChangeAspect="1"/>
          </p:cNvSpPr>
          <p:nvPr/>
        </p:nvSpPr>
        <p:spPr bwMode="auto">
          <a:xfrm>
            <a:off x="4823082" y="1513124"/>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02</a:t>
            </a:r>
          </a:p>
        </p:txBody>
      </p:sp>
      <p:sp>
        <p:nvSpPr>
          <p:cNvPr id="47" name="Trapezoid 46"/>
          <p:cNvSpPr/>
          <p:nvPr/>
        </p:nvSpPr>
        <p:spPr>
          <a:xfrm>
            <a:off x="8410902" y="1378800"/>
            <a:ext cx="1159294" cy="177109"/>
          </a:xfrm>
          <a:prstGeom prst="trapezoid">
            <a:avLst>
              <a:gd name="adj" fmla="val 67927"/>
            </a:avLst>
          </a:prstGeom>
          <a:solidFill>
            <a:srgbClr val="96969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8" name="Folded Corner 47"/>
          <p:cNvSpPr>
            <a:spLocks/>
          </p:cNvSpPr>
          <p:nvPr/>
        </p:nvSpPr>
        <p:spPr bwMode="auto">
          <a:xfrm>
            <a:off x="8155335" y="1555908"/>
            <a:ext cx="3749040" cy="4547435"/>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49" name="Text Placeholder 3"/>
          <p:cNvSpPr txBox="1">
            <a:spLocks/>
          </p:cNvSpPr>
          <p:nvPr/>
        </p:nvSpPr>
        <p:spPr>
          <a:xfrm>
            <a:off x="8410902" y="2217365"/>
            <a:ext cx="3217226" cy="3477875"/>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A5A5A5"/>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detail three main points that support your topic. This section does not need to be a long story, but rather a brief overview. If you can provide additional information verbally when presenting, it will show that you know what you are talking about, instead of simply reading from a script that someone else may have written.</a:t>
            </a:r>
          </a:p>
          <a:p>
            <a:pPr algn="l"/>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50" name="Pentagon 49"/>
          <p:cNvSpPr>
            <a:spLocks noChangeAspect="1"/>
          </p:cNvSpPr>
          <p:nvPr/>
        </p:nvSpPr>
        <p:spPr>
          <a:xfrm rot="5400000">
            <a:off x="8576739" y="1331567"/>
            <a:ext cx="827618" cy="922086"/>
          </a:xfrm>
          <a:prstGeom prst="homePlate">
            <a:avLst>
              <a:gd name="adj" fmla="val 31720"/>
            </a:avLst>
          </a:prstGeom>
          <a:solidFill>
            <a:srgbClr val="A5A5A5"/>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51" name="Oval 50"/>
          <p:cNvSpPr>
            <a:spLocks noChangeAspect="1"/>
          </p:cNvSpPr>
          <p:nvPr/>
        </p:nvSpPr>
        <p:spPr bwMode="auto">
          <a:xfrm>
            <a:off x="8742970" y="1513124"/>
            <a:ext cx="495156" cy="495156"/>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03</a:t>
            </a:r>
          </a:p>
        </p:txBody>
      </p:sp>
    </p:spTree>
    <p:extLst>
      <p:ext uri="{BB962C8B-B14F-4D97-AF65-F5344CB8AC3E}">
        <p14:creationId xmlns:p14="http://schemas.microsoft.com/office/powerpoint/2010/main" val="36167505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arn(inVertical)">
                                      <p:cBhvr>
                                        <p:cTn id="7" dur="1000"/>
                                        <p:tgtEl>
                                          <p:spTgt spid="20"/>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1000"/>
                                        <p:tgtEl>
                                          <p:spTgt spid="13"/>
                                        </p:tgtEl>
                                      </p:cBhvr>
                                    </p:animEffect>
                                    <p:anim calcmode="lin" valueType="num">
                                      <p:cBhvr>
                                        <p:cTn id="12" dur="1000" fill="hold"/>
                                        <p:tgtEl>
                                          <p:spTgt spid="13"/>
                                        </p:tgtEl>
                                        <p:attrNameLst>
                                          <p:attrName>ppt_x</p:attrName>
                                        </p:attrNameLst>
                                      </p:cBhvr>
                                      <p:tavLst>
                                        <p:tav tm="0">
                                          <p:val>
                                            <p:strVal val="#ppt_x"/>
                                          </p:val>
                                        </p:tav>
                                        <p:tav tm="100000">
                                          <p:val>
                                            <p:strVal val="#ppt_x"/>
                                          </p:val>
                                        </p:tav>
                                      </p:tavLst>
                                    </p:anim>
                                    <p:anim calcmode="lin" valueType="num">
                                      <p:cBhvr>
                                        <p:cTn id="13" dur="1000" fill="hold"/>
                                        <p:tgtEl>
                                          <p:spTgt spid="13"/>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22" presetClass="entr" presetSubtype="4" fill="hold" grpId="0" nodeType="after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wipe(down)">
                                      <p:cBhvr>
                                        <p:cTn id="17" dur="500"/>
                                        <p:tgtEl>
                                          <p:spTgt spid="25"/>
                                        </p:tgtEl>
                                      </p:cBhvr>
                                    </p:animEffect>
                                  </p:childTnLst>
                                </p:cTn>
                              </p:par>
                            </p:childTnLst>
                          </p:cTn>
                        </p:par>
                        <p:par>
                          <p:cTn id="18" fill="hold">
                            <p:stCondLst>
                              <p:cond delay="2500"/>
                            </p:stCondLst>
                            <p:childTnLst>
                              <p:par>
                                <p:cTn id="19" presetID="22" presetClass="entr" presetSubtype="1" fill="hold" grpId="0" nodeType="after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wipe(up)">
                                      <p:cBhvr>
                                        <p:cTn id="21" dur="500"/>
                                        <p:tgtEl>
                                          <p:spTgt spid="26"/>
                                        </p:tgtEl>
                                      </p:cBhvr>
                                    </p:animEffect>
                                  </p:childTnLst>
                                </p:cTn>
                              </p:par>
                            </p:childTnLst>
                          </p:cTn>
                        </p:par>
                        <p:par>
                          <p:cTn id="22" fill="hold">
                            <p:stCondLst>
                              <p:cond delay="3000"/>
                            </p:stCondLst>
                            <p:childTnLst>
                              <p:par>
                                <p:cTn id="23" presetID="53" presetClass="entr" presetSubtype="16" fill="hold" grpId="0" nodeType="afterEffect">
                                  <p:stCondLst>
                                    <p:cond delay="0"/>
                                  </p:stCondLst>
                                  <p:childTnLst>
                                    <p:set>
                                      <p:cBhvr>
                                        <p:cTn id="24" dur="1" fill="hold">
                                          <p:stCondLst>
                                            <p:cond delay="0"/>
                                          </p:stCondLst>
                                        </p:cTn>
                                        <p:tgtEl>
                                          <p:spTgt spid="24"/>
                                        </p:tgtEl>
                                        <p:attrNameLst>
                                          <p:attrName>style.visibility</p:attrName>
                                        </p:attrNameLst>
                                      </p:cBhvr>
                                      <p:to>
                                        <p:strVal val="visible"/>
                                      </p:to>
                                    </p:set>
                                    <p:anim calcmode="lin" valueType="num">
                                      <p:cBhvr>
                                        <p:cTn id="25" dur="500" fill="hold"/>
                                        <p:tgtEl>
                                          <p:spTgt spid="24"/>
                                        </p:tgtEl>
                                        <p:attrNameLst>
                                          <p:attrName>ppt_w</p:attrName>
                                        </p:attrNameLst>
                                      </p:cBhvr>
                                      <p:tavLst>
                                        <p:tav tm="0">
                                          <p:val>
                                            <p:fltVal val="0"/>
                                          </p:val>
                                        </p:tav>
                                        <p:tav tm="100000">
                                          <p:val>
                                            <p:strVal val="#ppt_w"/>
                                          </p:val>
                                        </p:tav>
                                      </p:tavLst>
                                    </p:anim>
                                    <p:anim calcmode="lin" valueType="num">
                                      <p:cBhvr>
                                        <p:cTn id="26" dur="500" fill="hold"/>
                                        <p:tgtEl>
                                          <p:spTgt spid="24"/>
                                        </p:tgtEl>
                                        <p:attrNameLst>
                                          <p:attrName>ppt_h</p:attrName>
                                        </p:attrNameLst>
                                      </p:cBhvr>
                                      <p:tavLst>
                                        <p:tav tm="0">
                                          <p:val>
                                            <p:fltVal val="0"/>
                                          </p:val>
                                        </p:tav>
                                        <p:tav tm="100000">
                                          <p:val>
                                            <p:strVal val="#ppt_h"/>
                                          </p:val>
                                        </p:tav>
                                      </p:tavLst>
                                    </p:anim>
                                    <p:animEffect transition="in" filter="fade">
                                      <p:cBhvr>
                                        <p:cTn id="27" dur="500"/>
                                        <p:tgtEl>
                                          <p:spTgt spid="24"/>
                                        </p:tgtEl>
                                      </p:cBhvr>
                                    </p:animEffect>
                                  </p:childTnLst>
                                </p:cTn>
                              </p:par>
                            </p:childTnLst>
                          </p:cTn>
                        </p:par>
                        <p:par>
                          <p:cTn id="28" fill="hold">
                            <p:stCondLst>
                              <p:cond delay="3500"/>
                            </p:stCondLst>
                            <p:childTnLst>
                              <p:par>
                                <p:cTn id="29" presetID="22" presetClass="entr" presetSubtype="1" fill="hold" grpId="0" nodeType="afterEffect">
                                  <p:stCondLst>
                                    <p:cond delay="0"/>
                                  </p:stCondLst>
                                  <p:childTnLst>
                                    <p:set>
                                      <p:cBhvr>
                                        <p:cTn id="30" dur="1" fill="hold">
                                          <p:stCondLst>
                                            <p:cond delay="0"/>
                                          </p:stCondLst>
                                        </p:cTn>
                                        <p:tgtEl>
                                          <p:spTgt spid="28"/>
                                        </p:tgtEl>
                                        <p:attrNameLst>
                                          <p:attrName>style.visibility</p:attrName>
                                        </p:attrNameLst>
                                      </p:cBhvr>
                                      <p:to>
                                        <p:strVal val="visible"/>
                                      </p:to>
                                    </p:set>
                                    <p:animEffect transition="in" filter="wipe(up)">
                                      <p:cBhvr>
                                        <p:cTn id="31" dur="1000"/>
                                        <p:tgtEl>
                                          <p:spTgt spid="28"/>
                                        </p:tgtEl>
                                      </p:cBhvr>
                                    </p:animEffect>
                                  </p:childTnLst>
                                </p:cTn>
                              </p:par>
                            </p:childTnLst>
                          </p:cTn>
                        </p:par>
                        <p:par>
                          <p:cTn id="32" fill="hold">
                            <p:stCondLst>
                              <p:cond delay="4500"/>
                            </p:stCondLst>
                            <p:childTnLst>
                              <p:par>
                                <p:cTn id="33" presetID="42" presetClass="entr" presetSubtype="0" fill="hold" grpId="0" nodeType="afterEffect">
                                  <p:stCondLst>
                                    <p:cond delay="0"/>
                                  </p:stCondLst>
                                  <p:childTnLst>
                                    <p:set>
                                      <p:cBhvr>
                                        <p:cTn id="34" dur="1" fill="hold">
                                          <p:stCondLst>
                                            <p:cond delay="0"/>
                                          </p:stCondLst>
                                        </p:cTn>
                                        <p:tgtEl>
                                          <p:spTgt spid="42"/>
                                        </p:tgtEl>
                                        <p:attrNameLst>
                                          <p:attrName>style.visibility</p:attrName>
                                        </p:attrNameLst>
                                      </p:cBhvr>
                                      <p:to>
                                        <p:strVal val="visible"/>
                                      </p:to>
                                    </p:set>
                                    <p:animEffect transition="in" filter="fade">
                                      <p:cBhvr>
                                        <p:cTn id="35" dur="1000"/>
                                        <p:tgtEl>
                                          <p:spTgt spid="42"/>
                                        </p:tgtEl>
                                      </p:cBhvr>
                                    </p:animEffect>
                                    <p:anim calcmode="lin" valueType="num">
                                      <p:cBhvr>
                                        <p:cTn id="36" dur="1000" fill="hold"/>
                                        <p:tgtEl>
                                          <p:spTgt spid="42"/>
                                        </p:tgtEl>
                                        <p:attrNameLst>
                                          <p:attrName>ppt_x</p:attrName>
                                        </p:attrNameLst>
                                      </p:cBhvr>
                                      <p:tavLst>
                                        <p:tav tm="0">
                                          <p:val>
                                            <p:strVal val="#ppt_x"/>
                                          </p:val>
                                        </p:tav>
                                        <p:tav tm="100000">
                                          <p:val>
                                            <p:strVal val="#ppt_x"/>
                                          </p:val>
                                        </p:tav>
                                      </p:tavLst>
                                    </p:anim>
                                    <p:anim calcmode="lin" valueType="num">
                                      <p:cBhvr>
                                        <p:cTn id="37" dur="1000" fill="hold"/>
                                        <p:tgtEl>
                                          <p:spTgt spid="42"/>
                                        </p:tgtEl>
                                        <p:attrNameLst>
                                          <p:attrName>ppt_y</p:attrName>
                                        </p:attrNameLst>
                                      </p:cBhvr>
                                      <p:tavLst>
                                        <p:tav tm="0">
                                          <p:val>
                                            <p:strVal val="#ppt_y+.1"/>
                                          </p:val>
                                        </p:tav>
                                        <p:tav tm="100000">
                                          <p:val>
                                            <p:strVal val="#ppt_y"/>
                                          </p:val>
                                        </p:tav>
                                      </p:tavLst>
                                    </p:anim>
                                  </p:childTnLst>
                                </p:cTn>
                              </p:par>
                            </p:childTnLst>
                          </p:cTn>
                        </p:par>
                        <p:par>
                          <p:cTn id="38" fill="hold">
                            <p:stCondLst>
                              <p:cond delay="5500"/>
                            </p:stCondLst>
                            <p:childTnLst>
                              <p:par>
                                <p:cTn id="39" presetID="22" presetClass="entr" presetSubtype="4" fill="hold" grpId="0" nodeType="afterEffect">
                                  <p:stCondLst>
                                    <p:cond delay="0"/>
                                  </p:stCondLst>
                                  <p:childTnLst>
                                    <p:set>
                                      <p:cBhvr>
                                        <p:cTn id="40" dur="1" fill="hold">
                                          <p:stCondLst>
                                            <p:cond delay="0"/>
                                          </p:stCondLst>
                                        </p:cTn>
                                        <p:tgtEl>
                                          <p:spTgt spid="41"/>
                                        </p:tgtEl>
                                        <p:attrNameLst>
                                          <p:attrName>style.visibility</p:attrName>
                                        </p:attrNameLst>
                                      </p:cBhvr>
                                      <p:to>
                                        <p:strVal val="visible"/>
                                      </p:to>
                                    </p:set>
                                    <p:animEffect transition="in" filter="wipe(down)">
                                      <p:cBhvr>
                                        <p:cTn id="41" dur="500"/>
                                        <p:tgtEl>
                                          <p:spTgt spid="41"/>
                                        </p:tgtEl>
                                      </p:cBhvr>
                                    </p:animEffect>
                                  </p:childTnLst>
                                </p:cTn>
                              </p:par>
                            </p:childTnLst>
                          </p:cTn>
                        </p:par>
                        <p:par>
                          <p:cTn id="42" fill="hold">
                            <p:stCondLst>
                              <p:cond delay="6000"/>
                            </p:stCondLst>
                            <p:childTnLst>
                              <p:par>
                                <p:cTn id="43" presetID="22" presetClass="entr" presetSubtype="1" fill="hold" grpId="0" nodeType="afterEffect">
                                  <p:stCondLst>
                                    <p:cond delay="0"/>
                                  </p:stCondLst>
                                  <p:childTnLst>
                                    <p:set>
                                      <p:cBhvr>
                                        <p:cTn id="44" dur="1" fill="hold">
                                          <p:stCondLst>
                                            <p:cond delay="0"/>
                                          </p:stCondLst>
                                        </p:cTn>
                                        <p:tgtEl>
                                          <p:spTgt spid="44"/>
                                        </p:tgtEl>
                                        <p:attrNameLst>
                                          <p:attrName>style.visibility</p:attrName>
                                        </p:attrNameLst>
                                      </p:cBhvr>
                                      <p:to>
                                        <p:strVal val="visible"/>
                                      </p:to>
                                    </p:set>
                                    <p:animEffect transition="in" filter="wipe(up)">
                                      <p:cBhvr>
                                        <p:cTn id="45" dur="500"/>
                                        <p:tgtEl>
                                          <p:spTgt spid="44"/>
                                        </p:tgtEl>
                                      </p:cBhvr>
                                    </p:animEffect>
                                  </p:childTnLst>
                                </p:cTn>
                              </p:par>
                            </p:childTnLst>
                          </p:cTn>
                        </p:par>
                        <p:par>
                          <p:cTn id="46" fill="hold">
                            <p:stCondLst>
                              <p:cond delay="6500"/>
                            </p:stCondLst>
                            <p:childTnLst>
                              <p:par>
                                <p:cTn id="47" presetID="53" presetClass="entr" presetSubtype="16" fill="hold" grpId="0" nodeType="afterEffect">
                                  <p:stCondLst>
                                    <p:cond delay="0"/>
                                  </p:stCondLst>
                                  <p:childTnLst>
                                    <p:set>
                                      <p:cBhvr>
                                        <p:cTn id="48" dur="1" fill="hold">
                                          <p:stCondLst>
                                            <p:cond delay="0"/>
                                          </p:stCondLst>
                                        </p:cTn>
                                        <p:tgtEl>
                                          <p:spTgt spid="45"/>
                                        </p:tgtEl>
                                        <p:attrNameLst>
                                          <p:attrName>style.visibility</p:attrName>
                                        </p:attrNameLst>
                                      </p:cBhvr>
                                      <p:to>
                                        <p:strVal val="visible"/>
                                      </p:to>
                                    </p:set>
                                    <p:anim calcmode="lin" valueType="num">
                                      <p:cBhvr>
                                        <p:cTn id="49" dur="500" fill="hold"/>
                                        <p:tgtEl>
                                          <p:spTgt spid="45"/>
                                        </p:tgtEl>
                                        <p:attrNameLst>
                                          <p:attrName>ppt_w</p:attrName>
                                        </p:attrNameLst>
                                      </p:cBhvr>
                                      <p:tavLst>
                                        <p:tav tm="0">
                                          <p:val>
                                            <p:fltVal val="0"/>
                                          </p:val>
                                        </p:tav>
                                        <p:tav tm="100000">
                                          <p:val>
                                            <p:strVal val="#ppt_w"/>
                                          </p:val>
                                        </p:tav>
                                      </p:tavLst>
                                    </p:anim>
                                    <p:anim calcmode="lin" valueType="num">
                                      <p:cBhvr>
                                        <p:cTn id="50" dur="500" fill="hold"/>
                                        <p:tgtEl>
                                          <p:spTgt spid="45"/>
                                        </p:tgtEl>
                                        <p:attrNameLst>
                                          <p:attrName>ppt_h</p:attrName>
                                        </p:attrNameLst>
                                      </p:cBhvr>
                                      <p:tavLst>
                                        <p:tav tm="0">
                                          <p:val>
                                            <p:fltVal val="0"/>
                                          </p:val>
                                        </p:tav>
                                        <p:tav tm="100000">
                                          <p:val>
                                            <p:strVal val="#ppt_h"/>
                                          </p:val>
                                        </p:tav>
                                      </p:tavLst>
                                    </p:anim>
                                    <p:animEffect transition="in" filter="fade">
                                      <p:cBhvr>
                                        <p:cTn id="51" dur="500"/>
                                        <p:tgtEl>
                                          <p:spTgt spid="45"/>
                                        </p:tgtEl>
                                      </p:cBhvr>
                                    </p:animEffect>
                                  </p:childTnLst>
                                </p:cTn>
                              </p:par>
                            </p:childTnLst>
                          </p:cTn>
                        </p:par>
                        <p:par>
                          <p:cTn id="52" fill="hold">
                            <p:stCondLst>
                              <p:cond delay="7000"/>
                            </p:stCondLst>
                            <p:childTnLst>
                              <p:par>
                                <p:cTn id="53" presetID="22" presetClass="entr" presetSubtype="1" fill="hold" grpId="0" nodeType="afterEffect">
                                  <p:stCondLst>
                                    <p:cond delay="0"/>
                                  </p:stCondLst>
                                  <p:childTnLst>
                                    <p:set>
                                      <p:cBhvr>
                                        <p:cTn id="54" dur="1" fill="hold">
                                          <p:stCondLst>
                                            <p:cond delay="0"/>
                                          </p:stCondLst>
                                        </p:cTn>
                                        <p:tgtEl>
                                          <p:spTgt spid="43"/>
                                        </p:tgtEl>
                                        <p:attrNameLst>
                                          <p:attrName>style.visibility</p:attrName>
                                        </p:attrNameLst>
                                      </p:cBhvr>
                                      <p:to>
                                        <p:strVal val="visible"/>
                                      </p:to>
                                    </p:set>
                                    <p:animEffect transition="in" filter="wipe(up)">
                                      <p:cBhvr>
                                        <p:cTn id="55" dur="1000"/>
                                        <p:tgtEl>
                                          <p:spTgt spid="43"/>
                                        </p:tgtEl>
                                      </p:cBhvr>
                                    </p:animEffect>
                                  </p:childTnLst>
                                </p:cTn>
                              </p:par>
                            </p:childTnLst>
                          </p:cTn>
                        </p:par>
                        <p:par>
                          <p:cTn id="56" fill="hold">
                            <p:stCondLst>
                              <p:cond delay="8000"/>
                            </p:stCondLst>
                            <p:childTnLst>
                              <p:par>
                                <p:cTn id="57" presetID="42" presetClass="entr" presetSubtype="0" fill="hold" grpId="0" nodeType="afterEffect">
                                  <p:stCondLst>
                                    <p:cond delay="0"/>
                                  </p:stCondLst>
                                  <p:childTnLst>
                                    <p:set>
                                      <p:cBhvr>
                                        <p:cTn id="58" dur="1" fill="hold">
                                          <p:stCondLst>
                                            <p:cond delay="0"/>
                                          </p:stCondLst>
                                        </p:cTn>
                                        <p:tgtEl>
                                          <p:spTgt spid="48"/>
                                        </p:tgtEl>
                                        <p:attrNameLst>
                                          <p:attrName>style.visibility</p:attrName>
                                        </p:attrNameLst>
                                      </p:cBhvr>
                                      <p:to>
                                        <p:strVal val="visible"/>
                                      </p:to>
                                    </p:set>
                                    <p:animEffect transition="in" filter="fade">
                                      <p:cBhvr>
                                        <p:cTn id="59" dur="1000"/>
                                        <p:tgtEl>
                                          <p:spTgt spid="48"/>
                                        </p:tgtEl>
                                      </p:cBhvr>
                                    </p:animEffect>
                                    <p:anim calcmode="lin" valueType="num">
                                      <p:cBhvr>
                                        <p:cTn id="60" dur="1000" fill="hold"/>
                                        <p:tgtEl>
                                          <p:spTgt spid="48"/>
                                        </p:tgtEl>
                                        <p:attrNameLst>
                                          <p:attrName>ppt_x</p:attrName>
                                        </p:attrNameLst>
                                      </p:cBhvr>
                                      <p:tavLst>
                                        <p:tav tm="0">
                                          <p:val>
                                            <p:strVal val="#ppt_x"/>
                                          </p:val>
                                        </p:tav>
                                        <p:tav tm="100000">
                                          <p:val>
                                            <p:strVal val="#ppt_x"/>
                                          </p:val>
                                        </p:tav>
                                      </p:tavLst>
                                    </p:anim>
                                    <p:anim calcmode="lin" valueType="num">
                                      <p:cBhvr>
                                        <p:cTn id="61" dur="1000" fill="hold"/>
                                        <p:tgtEl>
                                          <p:spTgt spid="48"/>
                                        </p:tgtEl>
                                        <p:attrNameLst>
                                          <p:attrName>ppt_y</p:attrName>
                                        </p:attrNameLst>
                                      </p:cBhvr>
                                      <p:tavLst>
                                        <p:tav tm="0">
                                          <p:val>
                                            <p:strVal val="#ppt_y+.1"/>
                                          </p:val>
                                        </p:tav>
                                        <p:tav tm="100000">
                                          <p:val>
                                            <p:strVal val="#ppt_y"/>
                                          </p:val>
                                        </p:tav>
                                      </p:tavLst>
                                    </p:anim>
                                  </p:childTnLst>
                                </p:cTn>
                              </p:par>
                            </p:childTnLst>
                          </p:cTn>
                        </p:par>
                        <p:par>
                          <p:cTn id="62" fill="hold">
                            <p:stCondLst>
                              <p:cond delay="9000"/>
                            </p:stCondLst>
                            <p:childTnLst>
                              <p:par>
                                <p:cTn id="63" presetID="22" presetClass="entr" presetSubtype="4" fill="hold" grpId="0" nodeType="afterEffect">
                                  <p:stCondLst>
                                    <p:cond delay="0"/>
                                  </p:stCondLst>
                                  <p:childTnLst>
                                    <p:set>
                                      <p:cBhvr>
                                        <p:cTn id="64" dur="1" fill="hold">
                                          <p:stCondLst>
                                            <p:cond delay="0"/>
                                          </p:stCondLst>
                                        </p:cTn>
                                        <p:tgtEl>
                                          <p:spTgt spid="47"/>
                                        </p:tgtEl>
                                        <p:attrNameLst>
                                          <p:attrName>style.visibility</p:attrName>
                                        </p:attrNameLst>
                                      </p:cBhvr>
                                      <p:to>
                                        <p:strVal val="visible"/>
                                      </p:to>
                                    </p:set>
                                    <p:animEffect transition="in" filter="wipe(down)">
                                      <p:cBhvr>
                                        <p:cTn id="65" dur="500"/>
                                        <p:tgtEl>
                                          <p:spTgt spid="47"/>
                                        </p:tgtEl>
                                      </p:cBhvr>
                                    </p:animEffect>
                                  </p:childTnLst>
                                </p:cTn>
                              </p:par>
                            </p:childTnLst>
                          </p:cTn>
                        </p:par>
                        <p:par>
                          <p:cTn id="66" fill="hold">
                            <p:stCondLst>
                              <p:cond delay="9500"/>
                            </p:stCondLst>
                            <p:childTnLst>
                              <p:par>
                                <p:cTn id="67" presetID="22" presetClass="entr" presetSubtype="1" fill="hold" grpId="0" nodeType="afterEffect">
                                  <p:stCondLst>
                                    <p:cond delay="0"/>
                                  </p:stCondLst>
                                  <p:childTnLst>
                                    <p:set>
                                      <p:cBhvr>
                                        <p:cTn id="68" dur="1" fill="hold">
                                          <p:stCondLst>
                                            <p:cond delay="0"/>
                                          </p:stCondLst>
                                        </p:cTn>
                                        <p:tgtEl>
                                          <p:spTgt spid="50"/>
                                        </p:tgtEl>
                                        <p:attrNameLst>
                                          <p:attrName>style.visibility</p:attrName>
                                        </p:attrNameLst>
                                      </p:cBhvr>
                                      <p:to>
                                        <p:strVal val="visible"/>
                                      </p:to>
                                    </p:set>
                                    <p:animEffect transition="in" filter="wipe(up)">
                                      <p:cBhvr>
                                        <p:cTn id="69" dur="500"/>
                                        <p:tgtEl>
                                          <p:spTgt spid="50"/>
                                        </p:tgtEl>
                                      </p:cBhvr>
                                    </p:animEffect>
                                  </p:childTnLst>
                                </p:cTn>
                              </p:par>
                            </p:childTnLst>
                          </p:cTn>
                        </p:par>
                        <p:par>
                          <p:cTn id="70" fill="hold">
                            <p:stCondLst>
                              <p:cond delay="10000"/>
                            </p:stCondLst>
                            <p:childTnLst>
                              <p:par>
                                <p:cTn id="71" presetID="53" presetClass="entr" presetSubtype="16" fill="hold" grpId="0" nodeType="afterEffect">
                                  <p:stCondLst>
                                    <p:cond delay="0"/>
                                  </p:stCondLst>
                                  <p:childTnLst>
                                    <p:set>
                                      <p:cBhvr>
                                        <p:cTn id="72" dur="1" fill="hold">
                                          <p:stCondLst>
                                            <p:cond delay="0"/>
                                          </p:stCondLst>
                                        </p:cTn>
                                        <p:tgtEl>
                                          <p:spTgt spid="51"/>
                                        </p:tgtEl>
                                        <p:attrNameLst>
                                          <p:attrName>style.visibility</p:attrName>
                                        </p:attrNameLst>
                                      </p:cBhvr>
                                      <p:to>
                                        <p:strVal val="visible"/>
                                      </p:to>
                                    </p:set>
                                    <p:anim calcmode="lin" valueType="num">
                                      <p:cBhvr>
                                        <p:cTn id="73" dur="500" fill="hold"/>
                                        <p:tgtEl>
                                          <p:spTgt spid="51"/>
                                        </p:tgtEl>
                                        <p:attrNameLst>
                                          <p:attrName>ppt_w</p:attrName>
                                        </p:attrNameLst>
                                      </p:cBhvr>
                                      <p:tavLst>
                                        <p:tav tm="0">
                                          <p:val>
                                            <p:fltVal val="0"/>
                                          </p:val>
                                        </p:tav>
                                        <p:tav tm="100000">
                                          <p:val>
                                            <p:strVal val="#ppt_w"/>
                                          </p:val>
                                        </p:tav>
                                      </p:tavLst>
                                    </p:anim>
                                    <p:anim calcmode="lin" valueType="num">
                                      <p:cBhvr>
                                        <p:cTn id="74" dur="500" fill="hold"/>
                                        <p:tgtEl>
                                          <p:spTgt spid="51"/>
                                        </p:tgtEl>
                                        <p:attrNameLst>
                                          <p:attrName>ppt_h</p:attrName>
                                        </p:attrNameLst>
                                      </p:cBhvr>
                                      <p:tavLst>
                                        <p:tav tm="0">
                                          <p:val>
                                            <p:fltVal val="0"/>
                                          </p:val>
                                        </p:tav>
                                        <p:tav tm="100000">
                                          <p:val>
                                            <p:strVal val="#ppt_h"/>
                                          </p:val>
                                        </p:tav>
                                      </p:tavLst>
                                    </p:anim>
                                    <p:animEffect transition="in" filter="fade">
                                      <p:cBhvr>
                                        <p:cTn id="75" dur="500"/>
                                        <p:tgtEl>
                                          <p:spTgt spid="51"/>
                                        </p:tgtEl>
                                      </p:cBhvr>
                                    </p:animEffect>
                                  </p:childTnLst>
                                </p:cTn>
                              </p:par>
                            </p:childTnLst>
                          </p:cTn>
                        </p:par>
                        <p:par>
                          <p:cTn id="76" fill="hold">
                            <p:stCondLst>
                              <p:cond delay="10500"/>
                            </p:stCondLst>
                            <p:childTnLst>
                              <p:par>
                                <p:cTn id="77" presetID="22" presetClass="entr" presetSubtype="1" fill="hold" grpId="0" nodeType="afterEffect">
                                  <p:stCondLst>
                                    <p:cond delay="0"/>
                                  </p:stCondLst>
                                  <p:childTnLst>
                                    <p:set>
                                      <p:cBhvr>
                                        <p:cTn id="78" dur="1" fill="hold">
                                          <p:stCondLst>
                                            <p:cond delay="0"/>
                                          </p:stCondLst>
                                        </p:cTn>
                                        <p:tgtEl>
                                          <p:spTgt spid="49"/>
                                        </p:tgtEl>
                                        <p:attrNameLst>
                                          <p:attrName>style.visibility</p:attrName>
                                        </p:attrNameLst>
                                      </p:cBhvr>
                                      <p:to>
                                        <p:strVal val="visible"/>
                                      </p:to>
                                    </p:set>
                                    <p:animEffect transition="in" filter="wipe(up)">
                                      <p:cBhvr>
                                        <p:cTn id="79" dur="10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5" grpId="0" animBg="1"/>
      <p:bldP spid="13" grpId="0" animBg="1"/>
      <p:bldP spid="28" grpId="0"/>
      <p:bldP spid="26" grpId="0" animBg="1"/>
      <p:bldP spid="24" grpId="0" animBg="1"/>
      <p:bldP spid="41" grpId="0" animBg="1"/>
      <p:bldP spid="42" grpId="0" animBg="1"/>
      <p:bldP spid="43" grpId="0"/>
      <p:bldP spid="44" grpId="0" animBg="1"/>
      <p:bldP spid="45" grpId="0" animBg="1"/>
      <p:bldP spid="47" grpId="0" animBg="1"/>
      <p:bldP spid="48" grpId="0" animBg="1"/>
      <p:bldP spid="49" grpId="0"/>
      <p:bldP spid="50" grpId="0" animBg="1"/>
      <p:bldP spid="5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pic>
        <p:nvPicPr>
          <p:cNvPr id="6" name="Picture Placeholder 5"/>
          <p:cNvPicPr>
            <a:picLocks noGrp="1" noChangeAspect="1"/>
          </p:cNvPicPr>
          <p:nvPr>
            <p:ph type="pic" sz="quarter" idx="10"/>
          </p:nvPr>
        </p:nvPicPr>
        <p:blipFill>
          <a:blip r:embed="rId4">
            <a:extLst>
              <a:ext uri="{28A0092B-C50C-407E-A947-70E740481C1C}">
                <a14:useLocalDpi xmlns:a14="http://schemas.microsoft.com/office/drawing/2010/main" val="0"/>
              </a:ext>
            </a:extLst>
          </a:blip>
          <a:stretch>
            <a:fillRect/>
          </a:stretch>
        </p:blipFill>
        <p:spPr>
          <a:xfrm>
            <a:off x="455506" y="1537268"/>
            <a:ext cx="3469533" cy="2168458"/>
          </a:xfrm>
        </p:spPr>
      </p:pic>
      <p:pic>
        <p:nvPicPr>
          <p:cNvPr id="7" name="Picture Placeholder 6"/>
          <p:cNvPicPr>
            <a:picLocks noGrp="1" noChangeAspect="1"/>
          </p:cNvPicPr>
          <p:nvPr>
            <p:ph type="pic" sz="quarter" idx="14"/>
          </p:nvPr>
        </p:nvPicPr>
        <p:blipFill>
          <a:blip r:embed="rId5">
            <a:extLst>
              <a:ext uri="{28A0092B-C50C-407E-A947-70E740481C1C}">
                <a14:useLocalDpi xmlns:a14="http://schemas.microsoft.com/office/drawing/2010/main" val="0"/>
              </a:ext>
            </a:extLst>
          </a:blip>
          <a:stretch>
            <a:fillRect/>
          </a:stretch>
        </p:blipFill>
        <p:spPr>
          <a:xfrm>
            <a:off x="4276878" y="1537268"/>
            <a:ext cx="3469533" cy="2168458"/>
          </a:xfrm>
        </p:spPr>
      </p:pic>
      <p:pic>
        <p:nvPicPr>
          <p:cNvPr id="8" name="Picture Placeholder 7"/>
          <p:cNvPicPr>
            <a:picLocks noGrp="1" noChangeAspect="1"/>
          </p:cNvPicPr>
          <p:nvPr>
            <p:ph type="pic" sz="quarter" idx="15"/>
          </p:nvPr>
        </p:nvPicPr>
        <p:blipFill>
          <a:blip r:embed="rId6">
            <a:extLst>
              <a:ext uri="{28A0092B-C50C-407E-A947-70E740481C1C}">
                <a14:useLocalDpi xmlns:a14="http://schemas.microsoft.com/office/drawing/2010/main" val="0"/>
              </a:ext>
            </a:extLst>
          </a:blip>
          <a:stretch>
            <a:fillRect/>
          </a:stretch>
        </p:blipFill>
        <p:spPr>
          <a:xfrm>
            <a:off x="8241794" y="1537268"/>
            <a:ext cx="3469533" cy="2168458"/>
          </a:xfrm>
        </p:spPr>
      </p:pic>
      <p:sp>
        <p:nvSpPr>
          <p:cNvPr id="29" name="Right Triangle 28"/>
          <p:cNvSpPr/>
          <p:nvPr/>
        </p:nvSpPr>
        <p:spPr>
          <a:xfrm flipH="1" flipV="1">
            <a:off x="133422" y="4427522"/>
            <a:ext cx="332312" cy="435481"/>
          </a:xfrm>
          <a:prstGeom prst="rtTriangle">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3" name="Right Triangle 32"/>
          <p:cNvSpPr/>
          <p:nvPr/>
        </p:nvSpPr>
        <p:spPr>
          <a:xfrm flipV="1">
            <a:off x="11711630" y="4427522"/>
            <a:ext cx="332312" cy="435481"/>
          </a:xfrm>
          <a:prstGeom prst="rtTriangle">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1" name="Right Triangle 30"/>
          <p:cNvSpPr/>
          <p:nvPr/>
        </p:nvSpPr>
        <p:spPr>
          <a:xfrm flipH="1" flipV="1">
            <a:off x="4029075" y="4427522"/>
            <a:ext cx="332312" cy="435481"/>
          </a:xfrm>
          <a:prstGeom prst="r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34" name="Right Triangle 33"/>
          <p:cNvSpPr/>
          <p:nvPr/>
        </p:nvSpPr>
        <p:spPr>
          <a:xfrm flipV="1">
            <a:off x="7830615" y="4427522"/>
            <a:ext cx="332312" cy="435481"/>
          </a:xfrm>
          <a:prstGeom prst="rtTriangle">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solidFill>
                <a:schemeClr val="bg1"/>
              </a:solidFill>
            </a:endParaRPr>
          </a:p>
        </p:txBody>
      </p:sp>
      <p:sp>
        <p:nvSpPr>
          <p:cNvPr id="44" name="Round Same Side Corner Rectangle 43"/>
          <p:cNvSpPr/>
          <p:nvPr/>
        </p:nvSpPr>
        <p:spPr>
          <a:xfrm rot="10800000">
            <a:off x="465733" y="4423379"/>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46" name="TextBox 45"/>
          <p:cNvSpPr txBox="1"/>
          <p:nvPr/>
        </p:nvSpPr>
        <p:spPr>
          <a:xfrm>
            <a:off x="574804" y="4626094"/>
            <a:ext cx="3328201" cy="1123384"/>
          </a:xfrm>
          <a:prstGeom prst="rect">
            <a:avLst/>
          </a:prstGeom>
          <a:noFill/>
        </p:spPr>
        <p:txBody>
          <a:bodyPr wrap="square" lIns="0" tIns="0" rtlCol="0" anchor="t">
            <a:spAutoFit/>
          </a:bodyPr>
          <a:lstStyle/>
          <a:p>
            <a:r>
              <a:rPr lang="en-US" sz="1400" dirty="0">
                <a:solidFill>
                  <a:schemeClr val="bg2">
                    <a:lumMod val="10000"/>
                  </a:schemeClr>
                </a:solidFill>
              </a:rPr>
              <a:t>To change the images, right click each image and choose “change picture” from the drop down menu. Choose images, or format your images to be as close to a 800px x 500px ratio as possible. </a:t>
            </a:r>
          </a:p>
        </p:txBody>
      </p:sp>
      <p:sp>
        <p:nvSpPr>
          <p:cNvPr id="28" name="Rectangle 27"/>
          <p:cNvSpPr/>
          <p:nvPr/>
        </p:nvSpPr>
        <p:spPr>
          <a:xfrm>
            <a:off x="133422" y="3813047"/>
            <a:ext cx="3826615" cy="614475"/>
          </a:xfrm>
          <a:prstGeom prst="rect">
            <a:avLst/>
          </a:prstGeom>
          <a:solidFill>
            <a:srgbClr val="00B0F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1</a:t>
            </a:r>
          </a:p>
        </p:txBody>
      </p:sp>
      <p:sp>
        <p:nvSpPr>
          <p:cNvPr id="51" name="Round Same Side Corner Rectangle 50"/>
          <p:cNvSpPr/>
          <p:nvPr/>
        </p:nvSpPr>
        <p:spPr>
          <a:xfrm rot="10800000">
            <a:off x="4344779" y="4427522"/>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2" name="TextBox 51"/>
          <p:cNvSpPr txBox="1"/>
          <p:nvPr/>
        </p:nvSpPr>
        <p:spPr>
          <a:xfrm>
            <a:off x="4453850" y="4626094"/>
            <a:ext cx="3328201" cy="1338828"/>
          </a:xfrm>
          <a:prstGeom prst="rect">
            <a:avLst/>
          </a:prstGeom>
          <a:noFill/>
        </p:spPr>
        <p:txBody>
          <a:bodyPr wrap="square" lIns="0" tIns="0" rtlCol="0" anchor="t">
            <a:spAutoFit/>
          </a:bodyPr>
          <a:lstStyle/>
          <a:p>
            <a:pPr lvl="0" defTabSz="1219170">
              <a:spcBef>
                <a:spcPct val="20000"/>
              </a:spcBef>
              <a:defRPr/>
            </a:pPr>
            <a:r>
              <a:rPr lang="en-US" sz="1400" dirty="0">
                <a:solidFill>
                  <a:schemeClr val="bg2">
                    <a:lumMod val="10000"/>
                  </a:schemeClr>
                </a:solidFill>
              </a:rPr>
              <a:t>Images outside the 800px x 500px ratio will work, but will change the size of the image box. After inserting your image you can resize the box by clicking the image, then dragging the dots on the border, to reach your desired size.  </a:t>
            </a:r>
          </a:p>
        </p:txBody>
      </p:sp>
      <p:sp>
        <p:nvSpPr>
          <p:cNvPr id="30" name="Rectangle 29"/>
          <p:cNvSpPr/>
          <p:nvPr/>
        </p:nvSpPr>
        <p:spPr>
          <a:xfrm>
            <a:off x="4029075" y="3813047"/>
            <a:ext cx="4133852" cy="614475"/>
          </a:xfrm>
          <a:prstGeom prst="rect">
            <a:avLst/>
          </a:prstGeom>
          <a:solidFill>
            <a:srgbClr val="ED7D31"/>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2</a:t>
            </a:r>
          </a:p>
        </p:txBody>
      </p:sp>
      <p:sp>
        <p:nvSpPr>
          <p:cNvPr id="53" name="Round Same Side Corner Rectangle 52"/>
          <p:cNvSpPr/>
          <p:nvPr/>
        </p:nvSpPr>
        <p:spPr>
          <a:xfrm rot="10800000">
            <a:off x="8229095" y="4423379"/>
            <a:ext cx="3494303" cy="1597853"/>
          </a:xfrm>
          <a:prstGeom prst="round2SameRect">
            <a:avLst>
              <a:gd name="adj1" fmla="val 5522"/>
              <a:gd name="adj2" fmla="val 0"/>
            </a:avLst>
          </a:prstGeom>
          <a:solidFill>
            <a:schemeClr val="bg1">
              <a:lumMod val="85000"/>
            </a:schemeClr>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4" name="TextBox 53"/>
          <p:cNvSpPr txBox="1"/>
          <p:nvPr/>
        </p:nvSpPr>
        <p:spPr>
          <a:xfrm>
            <a:off x="8338166" y="4626094"/>
            <a:ext cx="3328201" cy="1123384"/>
          </a:xfrm>
          <a:prstGeom prst="rect">
            <a:avLst/>
          </a:prstGeom>
          <a:noFill/>
        </p:spPr>
        <p:txBody>
          <a:bodyPr wrap="square" lIns="0" tIns="0" rtlCol="0" anchor="t">
            <a:spAutoFit/>
          </a:bodyPr>
          <a:lstStyle/>
          <a:p>
            <a:pPr defTabSz="1219170">
              <a:spcBef>
                <a:spcPct val="20000"/>
              </a:spcBef>
              <a:defRPr/>
            </a:pPr>
            <a:r>
              <a:rPr lang="en-US" sz="1400" dirty="0">
                <a:solidFill>
                  <a:schemeClr val="bg2">
                    <a:lumMod val="10000"/>
                  </a:schemeClr>
                </a:solidFill>
              </a:rPr>
              <a:t>Detail your key points here, and reference a graphic that supports these points. What problem does your * fix? How does your * make life easier? Or is your * just really cool? Be creative and be unique</a:t>
            </a:r>
          </a:p>
        </p:txBody>
      </p:sp>
      <p:sp>
        <p:nvSpPr>
          <p:cNvPr id="32" name="Rectangle 31"/>
          <p:cNvSpPr/>
          <p:nvPr/>
        </p:nvSpPr>
        <p:spPr>
          <a:xfrm>
            <a:off x="8229095" y="3813047"/>
            <a:ext cx="3826615" cy="614475"/>
          </a:xfrm>
          <a:prstGeom prst="rect">
            <a:avLst/>
          </a:prstGeom>
          <a:solidFill>
            <a:srgbClr val="A5A5A5"/>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a:solidFill>
                  <a:schemeClr val="bg1"/>
                </a:solidFill>
              </a:rPr>
              <a:t>Topic/Point 3</a:t>
            </a:r>
          </a:p>
        </p:txBody>
      </p:sp>
      <p:grpSp>
        <p:nvGrpSpPr>
          <p:cNvPr id="21" name="Group 20"/>
          <p:cNvGrpSpPr/>
          <p:nvPr/>
        </p:nvGrpSpPr>
        <p:grpSpPr>
          <a:xfrm>
            <a:off x="127357" y="-21594"/>
            <a:ext cx="2524868" cy="613385"/>
            <a:chOff x="127357" y="-6354"/>
            <a:chExt cx="2524868" cy="613385"/>
          </a:xfrm>
        </p:grpSpPr>
        <p:sp>
          <p:nvSpPr>
            <p:cNvPr id="22" name="Round Same Side Corner Rectangle 21"/>
            <p:cNvSpPr/>
            <p:nvPr/>
          </p:nvSpPr>
          <p:spPr bwMode="auto">
            <a:xfrm rot="10800000" flipH="1">
              <a:off x="127357" y="-6354"/>
              <a:ext cx="2524868" cy="613385"/>
            </a:xfrm>
            <a:prstGeom prst="round2SameRect">
              <a:avLst>
                <a:gd name="adj1" fmla="val 35205"/>
                <a:gd name="adj2" fmla="val 0"/>
              </a:avLst>
            </a:prstGeom>
            <a:solidFill>
              <a:srgbClr val="FF000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3" name="TextBox 22"/>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32651886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wipe(down)">
                                      <p:cBhvr>
                                        <p:cTn id="7" dur="500"/>
                                        <p:tgtEl>
                                          <p:spTgt spid="29"/>
                                        </p:tgtEl>
                                      </p:cBhvr>
                                    </p:animEffect>
                                  </p:childTnLst>
                                </p:cTn>
                              </p:par>
                            </p:childTnLst>
                          </p:cTn>
                        </p:par>
                        <p:par>
                          <p:cTn id="8" fill="hold">
                            <p:stCondLst>
                              <p:cond delay="500"/>
                            </p:stCondLst>
                            <p:childTnLst>
                              <p:par>
                                <p:cTn id="9" presetID="22" presetClass="entr" presetSubtype="8" fill="hold" grpId="0" nodeType="afterEffect">
                                  <p:stCondLst>
                                    <p:cond delay="0"/>
                                  </p:stCondLst>
                                  <p:childTnLst>
                                    <p:set>
                                      <p:cBhvr>
                                        <p:cTn id="10" dur="1" fill="hold">
                                          <p:stCondLst>
                                            <p:cond delay="0"/>
                                          </p:stCondLst>
                                        </p:cTn>
                                        <p:tgtEl>
                                          <p:spTgt spid="28"/>
                                        </p:tgtEl>
                                        <p:attrNameLst>
                                          <p:attrName>style.visibility</p:attrName>
                                        </p:attrNameLst>
                                      </p:cBhvr>
                                      <p:to>
                                        <p:strVal val="visible"/>
                                      </p:to>
                                    </p:set>
                                    <p:animEffect transition="in" filter="wipe(left)">
                                      <p:cBhvr>
                                        <p:cTn id="11" dur="500"/>
                                        <p:tgtEl>
                                          <p:spTgt spid="28"/>
                                        </p:tgtEl>
                                      </p:cBhvr>
                                    </p:animEffect>
                                  </p:childTnLst>
                                </p:cTn>
                              </p:par>
                            </p:childTnLst>
                          </p:cTn>
                        </p:par>
                        <p:par>
                          <p:cTn id="12" fill="hold">
                            <p:stCondLst>
                              <p:cond delay="1000"/>
                            </p:stCondLst>
                            <p:childTnLst>
                              <p:par>
                                <p:cTn id="13" presetID="42" presetClass="entr" presetSubtype="0" fill="hold" grpId="0" nodeType="afterEffect">
                                  <p:stCondLst>
                                    <p:cond delay="0"/>
                                  </p:stCondLst>
                                  <p:childTnLst>
                                    <p:set>
                                      <p:cBhvr>
                                        <p:cTn id="14" dur="1" fill="hold">
                                          <p:stCondLst>
                                            <p:cond delay="0"/>
                                          </p:stCondLst>
                                        </p:cTn>
                                        <p:tgtEl>
                                          <p:spTgt spid="44"/>
                                        </p:tgtEl>
                                        <p:attrNameLst>
                                          <p:attrName>style.visibility</p:attrName>
                                        </p:attrNameLst>
                                      </p:cBhvr>
                                      <p:to>
                                        <p:strVal val="visible"/>
                                      </p:to>
                                    </p:set>
                                    <p:animEffect transition="in" filter="fade">
                                      <p:cBhvr>
                                        <p:cTn id="15" dur="1000"/>
                                        <p:tgtEl>
                                          <p:spTgt spid="44"/>
                                        </p:tgtEl>
                                      </p:cBhvr>
                                    </p:animEffect>
                                    <p:anim calcmode="lin" valueType="num">
                                      <p:cBhvr>
                                        <p:cTn id="16" dur="1000" fill="hold"/>
                                        <p:tgtEl>
                                          <p:spTgt spid="44"/>
                                        </p:tgtEl>
                                        <p:attrNameLst>
                                          <p:attrName>ppt_x</p:attrName>
                                        </p:attrNameLst>
                                      </p:cBhvr>
                                      <p:tavLst>
                                        <p:tav tm="0">
                                          <p:val>
                                            <p:strVal val="#ppt_x"/>
                                          </p:val>
                                        </p:tav>
                                        <p:tav tm="100000">
                                          <p:val>
                                            <p:strVal val="#ppt_x"/>
                                          </p:val>
                                        </p:tav>
                                      </p:tavLst>
                                    </p:anim>
                                    <p:anim calcmode="lin" valueType="num">
                                      <p:cBhvr>
                                        <p:cTn id="17" dur="1000" fill="hold"/>
                                        <p:tgtEl>
                                          <p:spTgt spid="44"/>
                                        </p:tgtEl>
                                        <p:attrNameLst>
                                          <p:attrName>ppt_y</p:attrName>
                                        </p:attrNameLst>
                                      </p:cBhvr>
                                      <p:tavLst>
                                        <p:tav tm="0">
                                          <p:val>
                                            <p:strVal val="#ppt_y+.1"/>
                                          </p:val>
                                        </p:tav>
                                        <p:tav tm="100000">
                                          <p:val>
                                            <p:strVal val="#ppt_y"/>
                                          </p:val>
                                        </p:tav>
                                      </p:tavLst>
                                    </p:anim>
                                  </p:childTnLst>
                                </p:cTn>
                              </p:par>
                            </p:childTnLst>
                          </p:cTn>
                        </p:par>
                        <p:par>
                          <p:cTn id="18" fill="hold">
                            <p:stCondLst>
                              <p:cond delay="2000"/>
                            </p:stCondLst>
                            <p:childTnLst>
                              <p:par>
                                <p:cTn id="19" presetID="22" presetClass="entr" presetSubtype="1" fill="hold" grpId="0" nodeType="afterEffect">
                                  <p:stCondLst>
                                    <p:cond delay="0"/>
                                  </p:stCondLst>
                                  <p:childTnLst>
                                    <p:set>
                                      <p:cBhvr>
                                        <p:cTn id="20" dur="1" fill="hold">
                                          <p:stCondLst>
                                            <p:cond delay="0"/>
                                          </p:stCondLst>
                                        </p:cTn>
                                        <p:tgtEl>
                                          <p:spTgt spid="46"/>
                                        </p:tgtEl>
                                        <p:attrNameLst>
                                          <p:attrName>style.visibility</p:attrName>
                                        </p:attrNameLst>
                                      </p:cBhvr>
                                      <p:to>
                                        <p:strVal val="visible"/>
                                      </p:to>
                                    </p:set>
                                    <p:animEffect transition="in" filter="wipe(up)">
                                      <p:cBhvr>
                                        <p:cTn id="21" dur="500"/>
                                        <p:tgtEl>
                                          <p:spTgt spid="46"/>
                                        </p:tgtEl>
                                      </p:cBhvr>
                                    </p:animEffect>
                                  </p:childTnLst>
                                </p:cTn>
                              </p:par>
                            </p:childTnLst>
                          </p:cTn>
                        </p:par>
                        <p:par>
                          <p:cTn id="22" fill="hold">
                            <p:stCondLst>
                              <p:cond delay="2500"/>
                            </p:stCondLst>
                            <p:childTnLst>
                              <p:par>
                                <p:cTn id="23" presetID="22" presetClass="entr" presetSubtype="4" fill="hold" grpId="0" nodeType="afterEffect">
                                  <p:stCondLst>
                                    <p:cond delay="0"/>
                                  </p:stCondLst>
                                  <p:childTnLst>
                                    <p:set>
                                      <p:cBhvr>
                                        <p:cTn id="24" dur="1" fill="hold">
                                          <p:stCondLst>
                                            <p:cond delay="0"/>
                                          </p:stCondLst>
                                        </p:cTn>
                                        <p:tgtEl>
                                          <p:spTgt spid="31"/>
                                        </p:tgtEl>
                                        <p:attrNameLst>
                                          <p:attrName>style.visibility</p:attrName>
                                        </p:attrNameLst>
                                      </p:cBhvr>
                                      <p:to>
                                        <p:strVal val="visible"/>
                                      </p:to>
                                    </p:set>
                                    <p:animEffect transition="in" filter="wipe(down)">
                                      <p:cBhvr>
                                        <p:cTn id="25" dur="500"/>
                                        <p:tgtEl>
                                          <p:spTgt spid="31"/>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34"/>
                                        </p:tgtEl>
                                        <p:attrNameLst>
                                          <p:attrName>style.visibility</p:attrName>
                                        </p:attrNameLst>
                                      </p:cBhvr>
                                      <p:to>
                                        <p:strVal val="visible"/>
                                      </p:to>
                                    </p:set>
                                    <p:animEffect transition="in" filter="wipe(down)">
                                      <p:cBhvr>
                                        <p:cTn id="28" dur="500"/>
                                        <p:tgtEl>
                                          <p:spTgt spid="34"/>
                                        </p:tgtEl>
                                      </p:cBhvr>
                                    </p:animEffect>
                                  </p:childTnLst>
                                </p:cTn>
                              </p:par>
                            </p:childTnLst>
                          </p:cTn>
                        </p:par>
                        <p:par>
                          <p:cTn id="29" fill="hold">
                            <p:stCondLst>
                              <p:cond delay="3000"/>
                            </p:stCondLst>
                            <p:childTnLst>
                              <p:par>
                                <p:cTn id="30" presetID="16" presetClass="entr" presetSubtype="21" fill="hold" grpId="0" nodeType="afterEffect">
                                  <p:stCondLst>
                                    <p:cond delay="0"/>
                                  </p:stCondLst>
                                  <p:childTnLst>
                                    <p:set>
                                      <p:cBhvr>
                                        <p:cTn id="31" dur="1" fill="hold">
                                          <p:stCondLst>
                                            <p:cond delay="0"/>
                                          </p:stCondLst>
                                        </p:cTn>
                                        <p:tgtEl>
                                          <p:spTgt spid="30"/>
                                        </p:tgtEl>
                                        <p:attrNameLst>
                                          <p:attrName>style.visibility</p:attrName>
                                        </p:attrNameLst>
                                      </p:cBhvr>
                                      <p:to>
                                        <p:strVal val="visible"/>
                                      </p:to>
                                    </p:set>
                                    <p:animEffect transition="in" filter="barn(inVertical)">
                                      <p:cBhvr>
                                        <p:cTn id="32" dur="500"/>
                                        <p:tgtEl>
                                          <p:spTgt spid="30"/>
                                        </p:tgtEl>
                                      </p:cBhvr>
                                    </p:animEffect>
                                  </p:childTnLst>
                                </p:cTn>
                              </p:par>
                            </p:childTnLst>
                          </p:cTn>
                        </p:par>
                        <p:par>
                          <p:cTn id="33" fill="hold">
                            <p:stCondLst>
                              <p:cond delay="3500"/>
                            </p:stCondLst>
                            <p:childTnLst>
                              <p:par>
                                <p:cTn id="34" presetID="42" presetClass="entr" presetSubtype="0" fill="hold" grpId="0" nodeType="afterEffect">
                                  <p:stCondLst>
                                    <p:cond delay="0"/>
                                  </p:stCondLst>
                                  <p:childTnLst>
                                    <p:set>
                                      <p:cBhvr>
                                        <p:cTn id="35" dur="1" fill="hold">
                                          <p:stCondLst>
                                            <p:cond delay="0"/>
                                          </p:stCondLst>
                                        </p:cTn>
                                        <p:tgtEl>
                                          <p:spTgt spid="51"/>
                                        </p:tgtEl>
                                        <p:attrNameLst>
                                          <p:attrName>style.visibility</p:attrName>
                                        </p:attrNameLst>
                                      </p:cBhvr>
                                      <p:to>
                                        <p:strVal val="visible"/>
                                      </p:to>
                                    </p:set>
                                    <p:animEffect transition="in" filter="fade">
                                      <p:cBhvr>
                                        <p:cTn id="36" dur="1000"/>
                                        <p:tgtEl>
                                          <p:spTgt spid="51"/>
                                        </p:tgtEl>
                                      </p:cBhvr>
                                    </p:animEffect>
                                    <p:anim calcmode="lin" valueType="num">
                                      <p:cBhvr>
                                        <p:cTn id="37" dur="1000" fill="hold"/>
                                        <p:tgtEl>
                                          <p:spTgt spid="51"/>
                                        </p:tgtEl>
                                        <p:attrNameLst>
                                          <p:attrName>ppt_x</p:attrName>
                                        </p:attrNameLst>
                                      </p:cBhvr>
                                      <p:tavLst>
                                        <p:tav tm="0">
                                          <p:val>
                                            <p:strVal val="#ppt_x"/>
                                          </p:val>
                                        </p:tav>
                                        <p:tav tm="100000">
                                          <p:val>
                                            <p:strVal val="#ppt_x"/>
                                          </p:val>
                                        </p:tav>
                                      </p:tavLst>
                                    </p:anim>
                                    <p:anim calcmode="lin" valueType="num">
                                      <p:cBhvr>
                                        <p:cTn id="38" dur="1000" fill="hold"/>
                                        <p:tgtEl>
                                          <p:spTgt spid="51"/>
                                        </p:tgtEl>
                                        <p:attrNameLst>
                                          <p:attrName>ppt_y</p:attrName>
                                        </p:attrNameLst>
                                      </p:cBhvr>
                                      <p:tavLst>
                                        <p:tav tm="0">
                                          <p:val>
                                            <p:strVal val="#ppt_y+.1"/>
                                          </p:val>
                                        </p:tav>
                                        <p:tav tm="100000">
                                          <p:val>
                                            <p:strVal val="#ppt_y"/>
                                          </p:val>
                                        </p:tav>
                                      </p:tavLst>
                                    </p:anim>
                                  </p:childTnLst>
                                </p:cTn>
                              </p:par>
                            </p:childTnLst>
                          </p:cTn>
                        </p:par>
                        <p:par>
                          <p:cTn id="39" fill="hold">
                            <p:stCondLst>
                              <p:cond delay="4500"/>
                            </p:stCondLst>
                            <p:childTnLst>
                              <p:par>
                                <p:cTn id="40" presetID="22" presetClass="entr" presetSubtype="1" fill="hold" grpId="0" nodeType="afterEffect">
                                  <p:stCondLst>
                                    <p:cond delay="0"/>
                                  </p:stCondLst>
                                  <p:childTnLst>
                                    <p:set>
                                      <p:cBhvr>
                                        <p:cTn id="41" dur="1" fill="hold">
                                          <p:stCondLst>
                                            <p:cond delay="0"/>
                                          </p:stCondLst>
                                        </p:cTn>
                                        <p:tgtEl>
                                          <p:spTgt spid="52"/>
                                        </p:tgtEl>
                                        <p:attrNameLst>
                                          <p:attrName>style.visibility</p:attrName>
                                        </p:attrNameLst>
                                      </p:cBhvr>
                                      <p:to>
                                        <p:strVal val="visible"/>
                                      </p:to>
                                    </p:set>
                                    <p:animEffect transition="in" filter="wipe(up)">
                                      <p:cBhvr>
                                        <p:cTn id="42" dur="500"/>
                                        <p:tgtEl>
                                          <p:spTgt spid="52"/>
                                        </p:tgtEl>
                                      </p:cBhvr>
                                    </p:animEffect>
                                  </p:childTnLst>
                                </p:cTn>
                              </p:par>
                            </p:childTnLst>
                          </p:cTn>
                        </p:par>
                        <p:par>
                          <p:cTn id="43" fill="hold">
                            <p:stCondLst>
                              <p:cond delay="5000"/>
                            </p:stCondLst>
                            <p:childTnLst>
                              <p:par>
                                <p:cTn id="44" presetID="22" presetClass="entr" presetSubtype="4" fill="hold" grpId="0" nodeType="afterEffect">
                                  <p:stCondLst>
                                    <p:cond delay="0"/>
                                  </p:stCondLst>
                                  <p:childTnLst>
                                    <p:set>
                                      <p:cBhvr>
                                        <p:cTn id="45" dur="1" fill="hold">
                                          <p:stCondLst>
                                            <p:cond delay="0"/>
                                          </p:stCondLst>
                                        </p:cTn>
                                        <p:tgtEl>
                                          <p:spTgt spid="33"/>
                                        </p:tgtEl>
                                        <p:attrNameLst>
                                          <p:attrName>style.visibility</p:attrName>
                                        </p:attrNameLst>
                                      </p:cBhvr>
                                      <p:to>
                                        <p:strVal val="visible"/>
                                      </p:to>
                                    </p:set>
                                    <p:animEffect transition="in" filter="wipe(down)">
                                      <p:cBhvr>
                                        <p:cTn id="46" dur="500"/>
                                        <p:tgtEl>
                                          <p:spTgt spid="33"/>
                                        </p:tgtEl>
                                      </p:cBhvr>
                                    </p:animEffect>
                                  </p:childTnLst>
                                </p:cTn>
                              </p:par>
                            </p:childTnLst>
                          </p:cTn>
                        </p:par>
                        <p:par>
                          <p:cTn id="47" fill="hold">
                            <p:stCondLst>
                              <p:cond delay="5500"/>
                            </p:stCondLst>
                            <p:childTnLst>
                              <p:par>
                                <p:cTn id="48" presetID="22" presetClass="entr" presetSubtype="2" fill="hold" grpId="0" nodeType="afterEffect">
                                  <p:stCondLst>
                                    <p:cond delay="0"/>
                                  </p:stCondLst>
                                  <p:childTnLst>
                                    <p:set>
                                      <p:cBhvr>
                                        <p:cTn id="49" dur="1" fill="hold">
                                          <p:stCondLst>
                                            <p:cond delay="0"/>
                                          </p:stCondLst>
                                        </p:cTn>
                                        <p:tgtEl>
                                          <p:spTgt spid="32"/>
                                        </p:tgtEl>
                                        <p:attrNameLst>
                                          <p:attrName>style.visibility</p:attrName>
                                        </p:attrNameLst>
                                      </p:cBhvr>
                                      <p:to>
                                        <p:strVal val="visible"/>
                                      </p:to>
                                    </p:set>
                                    <p:animEffect transition="in" filter="wipe(right)">
                                      <p:cBhvr>
                                        <p:cTn id="50" dur="500"/>
                                        <p:tgtEl>
                                          <p:spTgt spid="32"/>
                                        </p:tgtEl>
                                      </p:cBhvr>
                                    </p:animEffect>
                                  </p:childTnLst>
                                </p:cTn>
                              </p:par>
                            </p:childTnLst>
                          </p:cTn>
                        </p:par>
                        <p:par>
                          <p:cTn id="51" fill="hold">
                            <p:stCondLst>
                              <p:cond delay="6000"/>
                            </p:stCondLst>
                            <p:childTnLst>
                              <p:par>
                                <p:cTn id="52" presetID="42" presetClass="entr" presetSubtype="0" fill="hold" grpId="0" nodeType="afterEffect">
                                  <p:stCondLst>
                                    <p:cond delay="0"/>
                                  </p:stCondLst>
                                  <p:childTnLst>
                                    <p:set>
                                      <p:cBhvr>
                                        <p:cTn id="53" dur="1" fill="hold">
                                          <p:stCondLst>
                                            <p:cond delay="0"/>
                                          </p:stCondLst>
                                        </p:cTn>
                                        <p:tgtEl>
                                          <p:spTgt spid="53"/>
                                        </p:tgtEl>
                                        <p:attrNameLst>
                                          <p:attrName>style.visibility</p:attrName>
                                        </p:attrNameLst>
                                      </p:cBhvr>
                                      <p:to>
                                        <p:strVal val="visible"/>
                                      </p:to>
                                    </p:set>
                                    <p:animEffect transition="in" filter="fade">
                                      <p:cBhvr>
                                        <p:cTn id="54" dur="1000"/>
                                        <p:tgtEl>
                                          <p:spTgt spid="53"/>
                                        </p:tgtEl>
                                      </p:cBhvr>
                                    </p:animEffect>
                                    <p:anim calcmode="lin" valueType="num">
                                      <p:cBhvr>
                                        <p:cTn id="55" dur="1000" fill="hold"/>
                                        <p:tgtEl>
                                          <p:spTgt spid="53"/>
                                        </p:tgtEl>
                                        <p:attrNameLst>
                                          <p:attrName>ppt_x</p:attrName>
                                        </p:attrNameLst>
                                      </p:cBhvr>
                                      <p:tavLst>
                                        <p:tav tm="0">
                                          <p:val>
                                            <p:strVal val="#ppt_x"/>
                                          </p:val>
                                        </p:tav>
                                        <p:tav tm="100000">
                                          <p:val>
                                            <p:strVal val="#ppt_x"/>
                                          </p:val>
                                        </p:tav>
                                      </p:tavLst>
                                    </p:anim>
                                    <p:anim calcmode="lin" valueType="num">
                                      <p:cBhvr>
                                        <p:cTn id="56" dur="1000" fill="hold"/>
                                        <p:tgtEl>
                                          <p:spTgt spid="53"/>
                                        </p:tgtEl>
                                        <p:attrNameLst>
                                          <p:attrName>ppt_y</p:attrName>
                                        </p:attrNameLst>
                                      </p:cBhvr>
                                      <p:tavLst>
                                        <p:tav tm="0">
                                          <p:val>
                                            <p:strVal val="#ppt_y+.1"/>
                                          </p:val>
                                        </p:tav>
                                        <p:tav tm="100000">
                                          <p:val>
                                            <p:strVal val="#ppt_y"/>
                                          </p:val>
                                        </p:tav>
                                      </p:tavLst>
                                    </p:anim>
                                  </p:childTnLst>
                                </p:cTn>
                              </p:par>
                            </p:childTnLst>
                          </p:cTn>
                        </p:par>
                        <p:par>
                          <p:cTn id="57" fill="hold">
                            <p:stCondLst>
                              <p:cond delay="7000"/>
                            </p:stCondLst>
                            <p:childTnLst>
                              <p:par>
                                <p:cTn id="58" presetID="22" presetClass="entr" presetSubtype="1" fill="hold" grpId="0" nodeType="afterEffect">
                                  <p:stCondLst>
                                    <p:cond delay="0"/>
                                  </p:stCondLst>
                                  <p:childTnLst>
                                    <p:set>
                                      <p:cBhvr>
                                        <p:cTn id="59" dur="1" fill="hold">
                                          <p:stCondLst>
                                            <p:cond delay="0"/>
                                          </p:stCondLst>
                                        </p:cTn>
                                        <p:tgtEl>
                                          <p:spTgt spid="54"/>
                                        </p:tgtEl>
                                        <p:attrNameLst>
                                          <p:attrName>style.visibility</p:attrName>
                                        </p:attrNameLst>
                                      </p:cBhvr>
                                      <p:to>
                                        <p:strVal val="visible"/>
                                      </p:to>
                                    </p:set>
                                    <p:animEffect transition="in" filter="wipe(up)">
                                      <p:cBhvr>
                                        <p:cTn id="60"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33" grpId="0" animBg="1"/>
      <p:bldP spid="31" grpId="0" animBg="1"/>
      <p:bldP spid="34" grpId="0" animBg="1"/>
      <p:bldP spid="44" grpId="0" animBg="1"/>
      <p:bldP spid="46" grpId="0"/>
      <p:bldP spid="28" grpId="0" animBg="1"/>
      <p:bldP spid="51" grpId="0" animBg="1"/>
      <p:bldP spid="52" grpId="0"/>
      <p:bldP spid="30" grpId="0" animBg="1"/>
      <p:bldP spid="53" grpId="0" animBg="1"/>
      <p:bldP spid="54" grpId="0"/>
      <p:bldP spid="3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15"/>
          </p:nvPr>
        </p:nvPicPr>
        <p:blipFill>
          <a:blip r:embed="rId3">
            <a:extLst>
              <a:ext uri="{28A0092B-C50C-407E-A947-70E740481C1C}">
                <a14:useLocalDpi xmlns:a14="http://schemas.microsoft.com/office/drawing/2010/main" val="0"/>
              </a:ext>
            </a:extLst>
          </a:blip>
          <a:stretch>
            <a:fillRect/>
          </a:stretch>
        </p:blipFill>
        <p:spPr>
          <a:xfrm>
            <a:off x="2010612" y="2774184"/>
            <a:ext cx="2486421" cy="2486421"/>
          </a:xfrm>
          <a:ln w="63500">
            <a:solidFill>
              <a:srgbClr val="00B0F0"/>
            </a:solidFill>
          </a:ln>
        </p:spPr>
      </p:pic>
      <p:pic>
        <p:nvPicPr>
          <p:cNvPr id="5" name="Picture Placeholder 4"/>
          <p:cNvPicPr>
            <a:picLocks noGrp="1" noChangeAspect="1"/>
          </p:cNvPicPr>
          <p:nvPr>
            <p:ph type="pic" sz="quarter" idx="16"/>
          </p:nvPr>
        </p:nvPicPr>
        <p:blipFill>
          <a:blip r:embed="rId4">
            <a:extLst>
              <a:ext uri="{28A0092B-C50C-407E-A947-70E740481C1C}">
                <a14:useLocalDpi xmlns:a14="http://schemas.microsoft.com/office/drawing/2010/main" val="0"/>
              </a:ext>
            </a:extLst>
          </a:blip>
          <a:stretch>
            <a:fillRect/>
          </a:stretch>
        </p:blipFill>
        <p:spPr>
          <a:xfrm>
            <a:off x="3899115" y="1688691"/>
            <a:ext cx="2486421" cy="2486421"/>
          </a:xfrm>
          <a:ln w="63500">
            <a:solidFill>
              <a:srgbClr val="ED7D31"/>
            </a:solidFill>
          </a:ln>
        </p:spPr>
      </p:pic>
      <p:pic>
        <p:nvPicPr>
          <p:cNvPr id="6" name="Picture Placeholder 5"/>
          <p:cNvPicPr>
            <a:picLocks noGrp="1" noChangeAspect="1"/>
          </p:cNvPicPr>
          <p:nvPr>
            <p:ph type="pic" sz="quarter" idx="17"/>
          </p:nvPr>
        </p:nvPicPr>
        <p:blipFill>
          <a:blip r:embed="rId5">
            <a:extLst>
              <a:ext uri="{28A0092B-C50C-407E-A947-70E740481C1C}">
                <a14:useLocalDpi xmlns:a14="http://schemas.microsoft.com/office/drawing/2010/main" val="0"/>
              </a:ext>
            </a:extLst>
          </a:blip>
          <a:stretch>
            <a:fillRect/>
          </a:stretch>
        </p:blipFill>
        <p:spPr>
          <a:xfrm>
            <a:off x="5787618" y="2774184"/>
            <a:ext cx="2486421" cy="2486421"/>
          </a:xfrm>
          <a:ln w="63500">
            <a:solidFill>
              <a:srgbClr val="A5A5A5"/>
            </a:solidFill>
          </a:ln>
        </p:spPr>
      </p:pic>
      <p:pic>
        <p:nvPicPr>
          <p:cNvPr id="7" name="Picture Placeholder 6"/>
          <p:cNvPicPr>
            <a:picLocks noGrp="1" noChangeAspect="1"/>
          </p:cNvPicPr>
          <p:nvPr>
            <p:ph type="pic" sz="quarter" idx="18"/>
          </p:nvPr>
        </p:nvPicPr>
        <p:blipFill>
          <a:blip r:embed="rId6">
            <a:extLst>
              <a:ext uri="{28A0092B-C50C-407E-A947-70E740481C1C}">
                <a14:useLocalDpi xmlns:a14="http://schemas.microsoft.com/office/drawing/2010/main" val="0"/>
              </a:ext>
            </a:extLst>
          </a:blip>
          <a:stretch>
            <a:fillRect/>
          </a:stretch>
        </p:blipFill>
        <p:spPr>
          <a:xfrm>
            <a:off x="7676119" y="1688691"/>
            <a:ext cx="2486421" cy="2486421"/>
          </a:xfrm>
          <a:blipFill>
            <a:blip r:embed="rId5"/>
            <a:stretch>
              <a:fillRect/>
            </a:stretch>
          </a:blipFill>
          <a:ln w="63500">
            <a:solidFill>
              <a:srgbClr val="FFC000"/>
            </a:solidFill>
          </a:ln>
        </p:spPr>
      </p:pic>
      <p:sp>
        <p:nvSpPr>
          <p:cNvPr id="15" name="Footer Text"/>
          <p:cNvSpPr txBox="1"/>
          <p:nvPr/>
        </p:nvSpPr>
        <p:spPr>
          <a:xfrm>
            <a:off x="922611" y="5363335"/>
            <a:ext cx="10346519" cy="984885"/>
          </a:xfrm>
          <a:prstGeom prst="rect">
            <a:avLst/>
          </a:prstGeom>
          <a:noFill/>
        </p:spPr>
        <p:txBody>
          <a:bodyPr wrap="square" lIns="0" tIns="0" rIns="0" bIns="0" rtlCol="0">
            <a:spAutoFit/>
          </a:bodyPr>
          <a:lstStyle/>
          <a:p>
            <a:pPr algn="ctr"/>
            <a:endParaRPr lang="en-US" sz="1600" dirty="0">
              <a:solidFill>
                <a:schemeClr val="bg1">
                  <a:lumMod val="85000"/>
                </a:schemeClr>
              </a:solidFill>
            </a:endParaRPr>
          </a:p>
          <a:p>
            <a:pPr algn="ctr"/>
            <a:r>
              <a:rPr lang="en-US" sz="1600" dirty="0">
                <a:solidFill>
                  <a:schemeClr val="bg1">
                    <a:lumMod val="85000"/>
                  </a:schemeClr>
                </a:solidFill>
              </a:rPr>
              <a:t>To change the images above, right click each image and choose “change picture” from the drop down menu. Images that are not square will distort the circle. To prevent this choose images, or format your images to be as close to square as possible. Use this text box to describe the above images.</a:t>
            </a:r>
          </a:p>
        </p:txBody>
      </p:sp>
      <p:grpSp>
        <p:nvGrpSpPr>
          <p:cNvPr id="10" name="Group 9"/>
          <p:cNvGrpSpPr/>
          <p:nvPr/>
        </p:nvGrpSpPr>
        <p:grpSpPr>
          <a:xfrm>
            <a:off x="127357" y="-21594"/>
            <a:ext cx="2524868" cy="613385"/>
            <a:chOff x="127357" y="-6354"/>
            <a:chExt cx="2524868" cy="613385"/>
          </a:xfrm>
        </p:grpSpPr>
        <p:sp>
          <p:nvSpPr>
            <p:cNvPr id="11" name="Round Same Side Corner Rectangle 10"/>
            <p:cNvSpPr/>
            <p:nvPr/>
          </p:nvSpPr>
          <p:spPr bwMode="auto">
            <a:xfrm rot="10800000" flipH="1">
              <a:off x="127357" y="-6354"/>
              <a:ext cx="2524868" cy="613385"/>
            </a:xfrm>
            <a:prstGeom prst="round2SameRect">
              <a:avLst>
                <a:gd name="adj1" fmla="val 35205"/>
                <a:gd name="adj2" fmla="val 0"/>
              </a:avLst>
            </a:prstGeom>
            <a:solidFill>
              <a:srgbClr val="FF000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2" name="TextBox 11"/>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1122340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1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99" name="Rectangle 98"/>
          <p:cNvSpPr/>
          <p:nvPr/>
        </p:nvSpPr>
        <p:spPr bwMode="auto">
          <a:xfrm>
            <a:off x="0" y="950026"/>
            <a:ext cx="12192000" cy="5561985"/>
          </a:xfrm>
          <a:prstGeom prst="rect">
            <a:avLst/>
          </a:prstGeom>
          <a:solidFill>
            <a:srgbClr val="FF0000">
              <a:alpha val="75000"/>
            </a:srgb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grpSp>
        <p:nvGrpSpPr>
          <p:cNvPr id="3" name="Group 38"/>
          <p:cNvGrpSpPr/>
          <p:nvPr/>
        </p:nvGrpSpPr>
        <p:grpSpPr>
          <a:xfrm>
            <a:off x="858810" y="1540580"/>
            <a:ext cx="5166071" cy="1088295"/>
            <a:chOff x="644107" y="1330751"/>
            <a:chExt cx="3874553" cy="816221"/>
          </a:xfrm>
        </p:grpSpPr>
        <p:sp>
          <p:nvSpPr>
            <p:cNvPr id="38" name="Rounded Rectangle 37"/>
            <p:cNvSpPr/>
            <p:nvPr/>
          </p:nvSpPr>
          <p:spPr>
            <a:xfrm>
              <a:off x="644107" y="1384863"/>
              <a:ext cx="3725972" cy="762109"/>
            </a:xfrm>
            <a:prstGeom prst="roundRect">
              <a:avLst>
                <a:gd name="adj" fmla="val 50000"/>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3" name="Rounded Rectangle 32"/>
            <p:cNvSpPr/>
            <p:nvPr/>
          </p:nvSpPr>
          <p:spPr>
            <a:xfrm>
              <a:off x="644107" y="1330751"/>
              <a:ext cx="3725972" cy="762109"/>
            </a:xfrm>
            <a:prstGeom prst="roundRect">
              <a:avLst>
                <a:gd name="adj" fmla="val 50000"/>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7" name="Isosceles Triangle 36"/>
            <p:cNvSpPr/>
            <p:nvPr/>
          </p:nvSpPr>
          <p:spPr>
            <a:xfrm rot="5400000">
              <a:off x="4322531" y="1607670"/>
              <a:ext cx="183987" cy="208271"/>
            </a:xfrm>
            <a:prstGeom prst="triangl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5" name="Group 47"/>
          <p:cNvGrpSpPr/>
          <p:nvPr/>
        </p:nvGrpSpPr>
        <p:grpSpPr>
          <a:xfrm>
            <a:off x="858810" y="2949806"/>
            <a:ext cx="5166071" cy="1088295"/>
            <a:chOff x="644107" y="1330751"/>
            <a:chExt cx="3874553" cy="816221"/>
          </a:xfrm>
        </p:grpSpPr>
        <p:sp>
          <p:nvSpPr>
            <p:cNvPr id="49" name="Rounded Rectangle 48"/>
            <p:cNvSpPr/>
            <p:nvPr/>
          </p:nvSpPr>
          <p:spPr>
            <a:xfrm>
              <a:off x="644107" y="1384863"/>
              <a:ext cx="3725972" cy="762109"/>
            </a:xfrm>
            <a:prstGeom prst="roundRect">
              <a:avLst>
                <a:gd name="adj" fmla="val 50000"/>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0" name="Rounded Rectangle 49"/>
            <p:cNvSpPr/>
            <p:nvPr/>
          </p:nvSpPr>
          <p:spPr>
            <a:xfrm>
              <a:off x="644107" y="1330751"/>
              <a:ext cx="3725972" cy="762109"/>
            </a:xfrm>
            <a:prstGeom prst="roundRect">
              <a:avLst>
                <a:gd name="adj" fmla="val 50000"/>
              </a:avLst>
            </a:prstGeom>
            <a:solidFill>
              <a:srgbClr val="ED7D3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1" name="Isosceles Triangle 50"/>
            <p:cNvSpPr/>
            <p:nvPr/>
          </p:nvSpPr>
          <p:spPr>
            <a:xfrm rot="5400000">
              <a:off x="4322531" y="1607670"/>
              <a:ext cx="183987" cy="208271"/>
            </a:xfrm>
            <a:prstGeom prs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0" name="Group 55"/>
          <p:cNvGrpSpPr/>
          <p:nvPr/>
        </p:nvGrpSpPr>
        <p:grpSpPr>
          <a:xfrm>
            <a:off x="858810" y="4369561"/>
            <a:ext cx="5166071" cy="1088295"/>
            <a:chOff x="644107" y="1330751"/>
            <a:chExt cx="3874553" cy="816221"/>
          </a:xfrm>
        </p:grpSpPr>
        <p:sp>
          <p:nvSpPr>
            <p:cNvPr id="60" name="Rounded Rectangle 59"/>
            <p:cNvSpPr/>
            <p:nvPr/>
          </p:nvSpPr>
          <p:spPr>
            <a:xfrm>
              <a:off x="644107" y="1384863"/>
              <a:ext cx="3725972" cy="762109"/>
            </a:xfrm>
            <a:prstGeom prst="roundRect">
              <a:avLst>
                <a:gd name="adj" fmla="val 50000"/>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4" name="Rounded Rectangle 63"/>
            <p:cNvSpPr/>
            <p:nvPr/>
          </p:nvSpPr>
          <p:spPr>
            <a:xfrm>
              <a:off x="644107" y="1330751"/>
              <a:ext cx="3725972" cy="762109"/>
            </a:xfrm>
            <a:prstGeom prst="roundRect">
              <a:avLst>
                <a:gd name="adj" fmla="val 50000"/>
              </a:avLst>
            </a:prstGeom>
            <a:solidFill>
              <a:srgbClr val="A5A5A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9" name="Isosceles Triangle 68"/>
            <p:cNvSpPr/>
            <p:nvPr/>
          </p:nvSpPr>
          <p:spPr>
            <a:xfrm rot="5400000">
              <a:off x="4322531" y="1607670"/>
              <a:ext cx="183987" cy="208271"/>
            </a:xfrm>
            <a:prstGeom prst="triangl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2" name="Group 73"/>
          <p:cNvGrpSpPr/>
          <p:nvPr/>
        </p:nvGrpSpPr>
        <p:grpSpPr>
          <a:xfrm flipH="1">
            <a:off x="6166274" y="2223634"/>
            <a:ext cx="5166071" cy="1088295"/>
            <a:chOff x="644107" y="1330751"/>
            <a:chExt cx="3874553" cy="816221"/>
          </a:xfrm>
        </p:grpSpPr>
        <p:sp>
          <p:nvSpPr>
            <p:cNvPr id="75" name="Rounded Rectangle 74"/>
            <p:cNvSpPr/>
            <p:nvPr/>
          </p:nvSpPr>
          <p:spPr>
            <a:xfrm>
              <a:off x="644107" y="1384863"/>
              <a:ext cx="3725972" cy="762109"/>
            </a:xfrm>
            <a:prstGeom prst="roundRect">
              <a:avLst>
                <a:gd name="adj" fmla="val 50000"/>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6" name="Rounded Rectangle 75"/>
            <p:cNvSpPr/>
            <p:nvPr/>
          </p:nvSpPr>
          <p:spPr>
            <a:xfrm>
              <a:off x="644107" y="1330751"/>
              <a:ext cx="3725972" cy="762109"/>
            </a:xfrm>
            <a:prstGeom prst="roundRect">
              <a:avLst>
                <a:gd name="adj" fmla="val 50000"/>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7" name="Isosceles Triangle 76"/>
            <p:cNvSpPr/>
            <p:nvPr/>
          </p:nvSpPr>
          <p:spPr>
            <a:xfrm rot="5400000">
              <a:off x="4322531" y="1607670"/>
              <a:ext cx="183987" cy="208271"/>
            </a:xfrm>
            <a:prstGeom prst="triangl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4" name="Group 81"/>
          <p:cNvGrpSpPr/>
          <p:nvPr/>
        </p:nvGrpSpPr>
        <p:grpSpPr>
          <a:xfrm flipH="1">
            <a:off x="6166274" y="3632860"/>
            <a:ext cx="5166071" cy="1088295"/>
            <a:chOff x="644107" y="1330751"/>
            <a:chExt cx="3874553" cy="816221"/>
          </a:xfrm>
        </p:grpSpPr>
        <p:sp>
          <p:nvSpPr>
            <p:cNvPr id="83" name="Rounded Rectangle 82"/>
            <p:cNvSpPr/>
            <p:nvPr/>
          </p:nvSpPr>
          <p:spPr>
            <a:xfrm>
              <a:off x="644107" y="1384863"/>
              <a:ext cx="3725972" cy="762109"/>
            </a:xfrm>
            <a:prstGeom prst="roundRect">
              <a:avLst>
                <a:gd name="adj" fmla="val 50000"/>
              </a:avLst>
            </a:prstGeom>
            <a:solidFill>
              <a:srgbClr val="20468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4" name="Rounded Rectangle 83"/>
            <p:cNvSpPr/>
            <p:nvPr/>
          </p:nvSpPr>
          <p:spPr>
            <a:xfrm>
              <a:off x="644107" y="1330751"/>
              <a:ext cx="3725972" cy="762109"/>
            </a:xfrm>
            <a:prstGeom prst="roundRect">
              <a:avLst>
                <a:gd name="adj" fmla="val 50000"/>
              </a:avLst>
            </a:prstGeom>
            <a:solidFill>
              <a:srgbClr val="2F56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5" name="Isosceles Triangle 84"/>
            <p:cNvSpPr/>
            <p:nvPr/>
          </p:nvSpPr>
          <p:spPr>
            <a:xfrm rot="5400000">
              <a:off x="4322531" y="1607670"/>
              <a:ext cx="183987" cy="208271"/>
            </a:xfrm>
            <a:prstGeom prst="triangle">
              <a:avLst/>
            </a:prstGeom>
            <a:solidFill>
              <a:srgbClr val="2F569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grpSp>
        <p:nvGrpSpPr>
          <p:cNvPr id="16" name="Group 89"/>
          <p:cNvGrpSpPr/>
          <p:nvPr/>
        </p:nvGrpSpPr>
        <p:grpSpPr>
          <a:xfrm flipH="1">
            <a:off x="6166274" y="5052615"/>
            <a:ext cx="5166071" cy="1088295"/>
            <a:chOff x="644107" y="1330751"/>
            <a:chExt cx="3874553" cy="816221"/>
          </a:xfrm>
        </p:grpSpPr>
        <p:sp>
          <p:nvSpPr>
            <p:cNvPr id="91" name="Rounded Rectangle 90"/>
            <p:cNvSpPr/>
            <p:nvPr/>
          </p:nvSpPr>
          <p:spPr>
            <a:xfrm>
              <a:off x="644107" y="1384863"/>
              <a:ext cx="3725972" cy="762109"/>
            </a:xfrm>
            <a:prstGeom prst="roundRect">
              <a:avLst>
                <a:gd name="adj" fmla="val 50000"/>
              </a:avLst>
            </a:prstGeom>
            <a:solidFill>
              <a:srgbClr val="38572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2" name="Rounded Rectangle 91"/>
            <p:cNvSpPr/>
            <p:nvPr/>
          </p:nvSpPr>
          <p:spPr>
            <a:xfrm>
              <a:off x="644107" y="1330751"/>
              <a:ext cx="3725972" cy="762109"/>
            </a:xfrm>
            <a:prstGeom prst="roundRect">
              <a:avLst>
                <a:gd name="adj" fmla="val 50000"/>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3" name="Isosceles Triangle 92"/>
            <p:cNvSpPr/>
            <p:nvPr/>
          </p:nvSpPr>
          <p:spPr>
            <a:xfrm rot="5400000">
              <a:off x="4322531" y="1607670"/>
              <a:ext cx="183987" cy="208271"/>
            </a:xfrm>
            <a:prstGeom prst="triangle">
              <a:avLst/>
            </a:prstGeom>
            <a:solidFill>
              <a:srgbClr val="5482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grpSp>
      <p:sp>
        <p:nvSpPr>
          <p:cNvPr id="126" name="Freeform 125"/>
          <p:cNvSpPr>
            <a:spLocks noChangeAspect="1"/>
          </p:cNvSpPr>
          <p:nvPr/>
        </p:nvSpPr>
        <p:spPr bwMode="auto">
          <a:xfrm>
            <a:off x="10817471" y="2322502"/>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0" name="Oval 119"/>
          <p:cNvSpPr>
            <a:spLocks noChangeAspect="1"/>
          </p:cNvSpPr>
          <p:nvPr/>
        </p:nvSpPr>
        <p:spPr bwMode="auto">
          <a:xfrm>
            <a:off x="6514104" y="2320226"/>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solidFill>
                  <a:schemeClr val="bg2">
                    <a:lumMod val="10000"/>
                  </a:schemeClr>
                </a:solidFill>
                <a:latin typeface="+mj-lt"/>
              </a:rPr>
              <a:t>1969</a:t>
            </a:r>
          </a:p>
        </p:txBody>
      </p:sp>
      <p:sp>
        <p:nvSpPr>
          <p:cNvPr id="121" name="Oval 120"/>
          <p:cNvSpPr>
            <a:spLocks noChangeAspect="1"/>
          </p:cNvSpPr>
          <p:nvPr/>
        </p:nvSpPr>
        <p:spPr bwMode="auto">
          <a:xfrm>
            <a:off x="4825578" y="3032940"/>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1977</a:t>
            </a:r>
          </a:p>
        </p:txBody>
      </p:sp>
      <p:sp>
        <p:nvSpPr>
          <p:cNvPr id="122" name="Oval 121"/>
          <p:cNvSpPr>
            <a:spLocks noChangeAspect="1"/>
          </p:cNvSpPr>
          <p:nvPr/>
        </p:nvSpPr>
        <p:spPr bwMode="auto">
          <a:xfrm>
            <a:off x="4825578" y="4466002"/>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1996</a:t>
            </a:r>
          </a:p>
        </p:txBody>
      </p:sp>
      <p:sp>
        <p:nvSpPr>
          <p:cNvPr id="123" name="Oval 122"/>
          <p:cNvSpPr>
            <a:spLocks noChangeAspect="1"/>
          </p:cNvSpPr>
          <p:nvPr/>
        </p:nvSpPr>
        <p:spPr bwMode="auto">
          <a:xfrm>
            <a:off x="6512452" y="3741499"/>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1984</a:t>
            </a:r>
          </a:p>
        </p:txBody>
      </p:sp>
      <p:sp>
        <p:nvSpPr>
          <p:cNvPr id="124" name="Oval 123"/>
          <p:cNvSpPr>
            <a:spLocks noChangeAspect="1"/>
          </p:cNvSpPr>
          <p:nvPr/>
        </p:nvSpPr>
        <p:spPr bwMode="auto">
          <a:xfrm>
            <a:off x="6519174" y="5148060"/>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2014</a:t>
            </a:r>
          </a:p>
        </p:txBody>
      </p:sp>
      <p:sp>
        <p:nvSpPr>
          <p:cNvPr id="125" name="Oval 124"/>
          <p:cNvSpPr>
            <a:spLocks noChangeAspect="1"/>
          </p:cNvSpPr>
          <p:nvPr/>
        </p:nvSpPr>
        <p:spPr bwMode="auto">
          <a:xfrm>
            <a:off x="4829272" y="1613509"/>
            <a:ext cx="822960" cy="822960"/>
          </a:xfrm>
          <a:prstGeom prst="ellipse">
            <a:avLst/>
          </a:prstGeom>
          <a:noFill/>
          <a:ln w="6350">
            <a:solidFill>
              <a:schemeClr val="bg1"/>
            </a:solidFill>
            <a:round/>
            <a:headEnd/>
            <a:tailEnd/>
          </a:ln>
          <a:effectLst/>
        </p:spPr>
        <p:txBody>
          <a:bodyPr vert="horz" wrap="none" lIns="121920" tIns="60960" rIns="121920" bIns="60960" numCol="1" rtlCol="0" anchor="ctr" anchorCtr="1" compatLnSpc="1">
            <a:prstTxWarp prst="textNoShape">
              <a:avLst/>
            </a:prstTxWarp>
          </a:bodyPr>
          <a:lstStyle/>
          <a:p>
            <a:pPr algn="ctr"/>
            <a:r>
              <a:rPr lang="en-US" sz="2400" dirty="0">
                <a:latin typeface="+mj-lt"/>
              </a:rPr>
              <a:t>1962</a:t>
            </a:r>
          </a:p>
        </p:txBody>
      </p:sp>
      <p:sp>
        <p:nvSpPr>
          <p:cNvPr id="127" name="Freeform 126"/>
          <p:cNvSpPr>
            <a:spLocks noChangeAspect="1"/>
          </p:cNvSpPr>
          <p:nvPr/>
        </p:nvSpPr>
        <p:spPr bwMode="auto">
          <a:xfrm>
            <a:off x="10817470" y="3730590"/>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8" name="Freeform 127"/>
          <p:cNvSpPr>
            <a:spLocks noChangeAspect="1"/>
          </p:cNvSpPr>
          <p:nvPr/>
        </p:nvSpPr>
        <p:spPr bwMode="auto">
          <a:xfrm>
            <a:off x="10817470" y="5150345"/>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algn="l"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29" name="Freeform 128"/>
          <p:cNvSpPr>
            <a:spLocks noChangeAspect="1"/>
          </p:cNvSpPr>
          <p:nvPr/>
        </p:nvSpPr>
        <p:spPr bwMode="auto">
          <a:xfrm rot="10800000">
            <a:off x="961042" y="1638310"/>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0" name="Freeform 129"/>
          <p:cNvSpPr>
            <a:spLocks noChangeAspect="1"/>
          </p:cNvSpPr>
          <p:nvPr/>
        </p:nvSpPr>
        <p:spPr bwMode="auto">
          <a:xfrm rot="10800000">
            <a:off x="961042" y="3044229"/>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1" name="Freeform 130"/>
          <p:cNvSpPr>
            <a:spLocks noChangeAspect="1"/>
          </p:cNvSpPr>
          <p:nvPr/>
        </p:nvSpPr>
        <p:spPr bwMode="auto">
          <a:xfrm rot="10800000">
            <a:off x="963586" y="4466002"/>
            <a:ext cx="400191" cy="820684"/>
          </a:xfrm>
          <a:custGeom>
            <a:avLst/>
            <a:gdLst>
              <a:gd name="connsiteX0" fmla="*/ 0 w 400191"/>
              <a:gd name="connsiteY0" fmla="*/ 0 h 820684"/>
              <a:gd name="connsiteX1" fmla="*/ 71639 w 400191"/>
              <a:gd name="connsiteY1" fmla="*/ 7222 h 820684"/>
              <a:gd name="connsiteX2" fmla="*/ 400191 w 400191"/>
              <a:gd name="connsiteY2" fmla="*/ 410342 h 820684"/>
              <a:gd name="connsiteX3" fmla="*/ 71639 w 400191"/>
              <a:gd name="connsiteY3" fmla="*/ 813462 h 820684"/>
              <a:gd name="connsiteX4" fmla="*/ 0 w 400191"/>
              <a:gd name="connsiteY4" fmla="*/ 820684 h 8206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0191" h="820684">
                <a:moveTo>
                  <a:pt x="0" y="0"/>
                </a:moveTo>
                <a:lnTo>
                  <a:pt x="71639" y="7222"/>
                </a:lnTo>
                <a:cubicBezTo>
                  <a:pt x="259143" y="45591"/>
                  <a:pt x="400191" y="211495"/>
                  <a:pt x="400191" y="410342"/>
                </a:cubicBezTo>
                <a:cubicBezTo>
                  <a:pt x="400191" y="609189"/>
                  <a:pt x="259143" y="775093"/>
                  <a:pt x="71639" y="813462"/>
                </a:cubicBezTo>
                <a:lnTo>
                  <a:pt x="0" y="820684"/>
                </a:lnTo>
                <a:close/>
              </a:path>
            </a:pathLst>
          </a:custGeom>
          <a:solidFill>
            <a:schemeClr val="bg1"/>
          </a:solidFill>
          <a:ln w="19050">
            <a:noFill/>
            <a:round/>
            <a:headEnd/>
            <a:tailEnd/>
          </a:ln>
          <a:effectLst>
            <a:outerShdw blurRad="50800" dist="38100" dir="10800000" algn="r" rotWithShape="0">
              <a:prstClr val="black">
                <a:alpha val="40000"/>
              </a:prstClr>
            </a:outerShdw>
          </a:effectLst>
        </p:spPr>
        <p:txBody>
          <a:bodyPr vert="horz" wrap="square" lIns="121920" tIns="60960" rIns="121920" bIns="60960" numCol="1" rtlCol="0" anchor="ctr" anchorCtr="1" compatLnSpc="1">
            <a:prstTxWarp prst="textNoShape">
              <a:avLst/>
            </a:prstTxWarp>
            <a:noAutofit/>
          </a:bodyPr>
          <a:lstStyle/>
          <a:p>
            <a:pPr algn="ctr"/>
            <a:endParaRPr lang="en-US" sz="2400" dirty="0">
              <a:solidFill>
                <a:schemeClr val="bg1"/>
              </a:solidFill>
              <a:latin typeface="+mj-lt"/>
            </a:endParaRPr>
          </a:p>
        </p:txBody>
      </p:sp>
      <p:sp>
        <p:nvSpPr>
          <p:cNvPr id="132" name="Text Box 10"/>
          <p:cNvSpPr txBox="1">
            <a:spLocks noChangeArrowheads="1"/>
          </p:cNvSpPr>
          <p:nvPr/>
        </p:nvSpPr>
        <p:spPr bwMode="auto">
          <a:xfrm>
            <a:off x="1608682" y="1534582"/>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3" name="Text Box 10"/>
          <p:cNvSpPr txBox="1">
            <a:spLocks noChangeArrowheads="1"/>
          </p:cNvSpPr>
          <p:nvPr/>
        </p:nvSpPr>
        <p:spPr bwMode="auto">
          <a:xfrm>
            <a:off x="1608682" y="2949806"/>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4" name="Text Box 10"/>
          <p:cNvSpPr txBox="1">
            <a:spLocks noChangeArrowheads="1"/>
          </p:cNvSpPr>
          <p:nvPr/>
        </p:nvSpPr>
        <p:spPr bwMode="auto">
          <a:xfrm>
            <a:off x="1608682" y="4363889"/>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right circle, then use this section to briefly describe event highlights.</a:t>
            </a:r>
          </a:p>
        </p:txBody>
      </p:sp>
      <p:sp>
        <p:nvSpPr>
          <p:cNvPr id="135" name="Text Box 10"/>
          <p:cNvSpPr txBox="1">
            <a:spLocks noChangeArrowheads="1"/>
          </p:cNvSpPr>
          <p:nvPr/>
        </p:nvSpPr>
        <p:spPr bwMode="auto">
          <a:xfrm>
            <a:off x="7535173" y="2202573"/>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sp>
        <p:nvSpPr>
          <p:cNvPr id="136" name="Text Box 10"/>
          <p:cNvSpPr txBox="1">
            <a:spLocks noChangeArrowheads="1"/>
          </p:cNvSpPr>
          <p:nvPr/>
        </p:nvSpPr>
        <p:spPr bwMode="auto">
          <a:xfrm>
            <a:off x="7533521" y="3628925"/>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sp>
        <p:nvSpPr>
          <p:cNvPr id="137" name="Text Box 10"/>
          <p:cNvSpPr txBox="1">
            <a:spLocks noChangeArrowheads="1"/>
          </p:cNvSpPr>
          <p:nvPr/>
        </p:nvSpPr>
        <p:spPr bwMode="auto">
          <a:xfrm>
            <a:off x="7540243" y="5063514"/>
            <a:ext cx="3183029" cy="1027974"/>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b="1" dirty="0">
                <a:solidFill>
                  <a:schemeClr val="bg1"/>
                </a:solidFill>
              </a:rPr>
              <a:t>Event Name</a:t>
            </a:r>
          </a:p>
          <a:p>
            <a:pPr defTabSz="1219170">
              <a:spcBef>
                <a:spcPct val="20000"/>
              </a:spcBef>
              <a:defRPr/>
            </a:pPr>
            <a:r>
              <a:rPr lang="en-US" sz="1400" dirty="0">
                <a:solidFill>
                  <a:schemeClr val="bg2">
                    <a:lumMod val="10000"/>
                  </a:schemeClr>
                </a:solidFill>
              </a:rPr>
              <a:t>Enter the year of the event in the left circle, then use this section to briefly describe event highlights.</a:t>
            </a:r>
          </a:p>
        </p:txBody>
      </p:sp>
      <p:grpSp>
        <p:nvGrpSpPr>
          <p:cNvPr id="22" name="Group 21"/>
          <p:cNvGrpSpPr/>
          <p:nvPr/>
        </p:nvGrpSpPr>
        <p:grpSpPr>
          <a:xfrm>
            <a:off x="6045472" y="1379308"/>
            <a:ext cx="102145" cy="5029200"/>
            <a:chOff x="6045472" y="1379308"/>
            <a:chExt cx="102145" cy="5029200"/>
          </a:xfrm>
          <a:solidFill>
            <a:schemeClr val="bg1">
              <a:lumMod val="85000"/>
            </a:schemeClr>
          </a:solidFill>
        </p:grpSpPr>
        <p:cxnSp>
          <p:nvCxnSpPr>
            <p:cNvPr id="68" name="Straight Connector 67"/>
            <p:cNvCxnSpPr/>
            <p:nvPr/>
          </p:nvCxnSpPr>
          <p:spPr>
            <a:xfrm flipV="1">
              <a:off x="6096000" y="1379308"/>
              <a:ext cx="0" cy="5029200"/>
            </a:xfrm>
            <a:prstGeom prst="line">
              <a:avLst/>
            </a:prstGeom>
            <a:grpFill/>
            <a:ln w="19050">
              <a:solidFill>
                <a:schemeClr val="bg1">
                  <a:lumMod val="85000"/>
                </a:schemeClr>
              </a:solidFill>
              <a:prstDash val="sysDot"/>
              <a:headEnd type="diamond"/>
              <a:tailEnd type="diamond"/>
            </a:ln>
          </p:spPr>
          <p:style>
            <a:lnRef idx="1">
              <a:schemeClr val="accent1"/>
            </a:lnRef>
            <a:fillRef idx="0">
              <a:schemeClr val="accent1"/>
            </a:fillRef>
            <a:effectRef idx="0">
              <a:schemeClr val="accent1"/>
            </a:effectRef>
            <a:fontRef idx="minor">
              <a:schemeClr val="tx1"/>
            </a:fontRef>
          </p:style>
        </p:cxnSp>
        <p:sp>
          <p:nvSpPr>
            <p:cNvPr id="21" name="Flowchart: Connector 20"/>
            <p:cNvSpPr>
              <a:spLocks noChangeAspect="1"/>
            </p:cNvSpPr>
            <p:nvPr/>
          </p:nvSpPr>
          <p:spPr>
            <a:xfrm flipV="1">
              <a:off x="6050280" y="200293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8" name="Flowchart: Connector 137"/>
            <p:cNvSpPr>
              <a:spLocks noChangeAspect="1"/>
            </p:cNvSpPr>
            <p:nvPr/>
          </p:nvSpPr>
          <p:spPr>
            <a:xfrm flipV="1">
              <a:off x="6045472" y="2672276"/>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9" name="Flowchart: Connector 138"/>
            <p:cNvSpPr>
              <a:spLocks noChangeAspect="1"/>
            </p:cNvSpPr>
            <p:nvPr/>
          </p:nvSpPr>
          <p:spPr>
            <a:xfrm flipV="1">
              <a:off x="6054448" y="3408851"/>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0" name="Flowchart: Connector 139"/>
            <p:cNvSpPr>
              <a:spLocks noChangeAspect="1"/>
            </p:cNvSpPr>
            <p:nvPr/>
          </p:nvSpPr>
          <p:spPr>
            <a:xfrm flipV="1">
              <a:off x="6050986" y="409521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1" name="Flowchart: Connector 140"/>
            <p:cNvSpPr>
              <a:spLocks noChangeAspect="1"/>
            </p:cNvSpPr>
            <p:nvPr/>
          </p:nvSpPr>
          <p:spPr>
            <a:xfrm flipV="1">
              <a:off x="6056177" y="4832676"/>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Flowchart: Connector 141"/>
            <p:cNvSpPr>
              <a:spLocks noChangeAspect="1"/>
            </p:cNvSpPr>
            <p:nvPr/>
          </p:nvSpPr>
          <p:spPr>
            <a:xfrm flipV="1">
              <a:off x="6048520" y="5519872"/>
              <a:ext cx="91440" cy="91440"/>
            </a:xfrm>
            <a:prstGeom prst="flowChartConnector">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6" name="Group 55"/>
          <p:cNvGrpSpPr/>
          <p:nvPr/>
        </p:nvGrpSpPr>
        <p:grpSpPr>
          <a:xfrm>
            <a:off x="127357" y="-21594"/>
            <a:ext cx="2524868" cy="613385"/>
            <a:chOff x="127357" y="-6354"/>
            <a:chExt cx="2524868" cy="613385"/>
          </a:xfrm>
        </p:grpSpPr>
        <p:sp>
          <p:nvSpPr>
            <p:cNvPr id="57" name="Round Same Side Corner Rectangle 56"/>
            <p:cNvSpPr/>
            <p:nvPr/>
          </p:nvSpPr>
          <p:spPr bwMode="auto">
            <a:xfrm rot="10800000" flipH="1">
              <a:off x="127357" y="-6354"/>
              <a:ext cx="2524868" cy="613385"/>
            </a:xfrm>
            <a:prstGeom prst="round2SameRect">
              <a:avLst>
                <a:gd name="adj1" fmla="val 35205"/>
                <a:gd name="adj2" fmla="val 0"/>
              </a:avLst>
            </a:prstGeom>
            <a:solidFill>
              <a:srgbClr val="FF000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58" name="TextBox 57"/>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24592707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99"/>
                                        </p:tgtEl>
                                        <p:attrNameLst>
                                          <p:attrName>style.visibility</p:attrName>
                                        </p:attrNameLst>
                                      </p:cBhvr>
                                      <p:to>
                                        <p:strVal val="visible"/>
                                      </p:to>
                                    </p:set>
                                    <p:animEffect transition="in" filter="barn(inVertical)">
                                      <p:cBhvr>
                                        <p:cTn id="7" dur="1000"/>
                                        <p:tgtEl>
                                          <p:spTgt spid="99"/>
                                        </p:tgtEl>
                                      </p:cBhvr>
                                    </p:animEffect>
                                  </p:childTnLst>
                                </p:cTn>
                              </p:par>
                            </p:childTnLst>
                          </p:cTn>
                        </p:par>
                        <p:par>
                          <p:cTn id="8" fill="hold">
                            <p:stCondLst>
                              <p:cond delay="1000"/>
                            </p:stCondLst>
                            <p:childTnLst>
                              <p:par>
                                <p:cTn id="9" presetID="2" presetClass="entr" presetSubtype="4" fill="hold" nodeType="afterEffect">
                                  <p:stCondLst>
                                    <p:cond delay="0"/>
                                  </p:stCondLst>
                                  <p:childTnLst>
                                    <p:set>
                                      <p:cBhvr>
                                        <p:cTn id="10" dur="1" fill="hold">
                                          <p:stCondLst>
                                            <p:cond delay="0"/>
                                          </p:stCondLst>
                                        </p:cTn>
                                        <p:tgtEl>
                                          <p:spTgt spid="22"/>
                                        </p:tgtEl>
                                        <p:attrNameLst>
                                          <p:attrName>style.visibility</p:attrName>
                                        </p:attrNameLst>
                                      </p:cBhvr>
                                      <p:to>
                                        <p:strVal val="visible"/>
                                      </p:to>
                                    </p:set>
                                    <p:anim calcmode="lin" valueType="num">
                                      <p:cBhvr additive="base">
                                        <p:cTn id="11" dur="1000" fill="hold"/>
                                        <p:tgtEl>
                                          <p:spTgt spid="22"/>
                                        </p:tgtEl>
                                        <p:attrNameLst>
                                          <p:attrName>ppt_x</p:attrName>
                                        </p:attrNameLst>
                                      </p:cBhvr>
                                      <p:tavLst>
                                        <p:tav tm="0">
                                          <p:val>
                                            <p:strVal val="#ppt_x"/>
                                          </p:val>
                                        </p:tav>
                                        <p:tav tm="100000">
                                          <p:val>
                                            <p:strVal val="#ppt_x"/>
                                          </p:val>
                                        </p:tav>
                                      </p:tavLst>
                                    </p:anim>
                                    <p:anim calcmode="lin" valueType="num">
                                      <p:cBhvr additive="base">
                                        <p:cTn id="12" dur="1000" fill="hold"/>
                                        <p:tgtEl>
                                          <p:spTgt spid="22"/>
                                        </p:tgtEl>
                                        <p:attrNameLst>
                                          <p:attrName>ppt_y</p:attrName>
                                        </p:attrNameLst>
                                      </p:cBhvr>
                                      <p:tavLst>
                                        <p:tav tm="0">
                                          <p:val>
                                            <p:strVal val="1+#ppt_h/2"/>
                                          </p:val>
                                        </p:tav>
                                        <p:tav tm="100000">
                                          <p:val>
                                            <p:strVal val="#ppt_y"/>
                                          </p:val>
                                        </p:tav>
                                      </p:tavLst>
                                    </p:anim>
                                  </p:childTnLst>
                                </p:cTn>
                              </p:par>
                            </p:childTnLst>
                          </p:cTn>
                        </p:par>
                        <p:par>
                          <p:cTn id="13" fill="hold">
                            <p:stCondLst>
                              <p:cond delay="2000"/>
                            </p:stCondLst>
                            <p:childTnLst>
                              <p:par>
                                <p:cTn id="14" presetID="25" presetClass="entr" presetSubtype="0" fill="hold" nodeType="afterEffect">
                                  <p:stCondLst>
                                    <p:cond delay="0"/>
                                  </p:stCondLst>
                                  <p:childTnLst>
                                    <p:set>
                                      <p:cBhvr>
                                        <p:cTn id="15" dur="1" fill="hold">
                                          <p:stCondLst>
                                            <p:cond delay="0"/>
                                          </p:stCondLst>
                                        </p:cTn>
                                        <p:tgtEl>
                                          <p:spTgt spid="3"/>
                                        </p:tgtEl>
                                        <p:attrNameLst>
                                          <p:attrName>style.visibility</p:attrName>
                                        </p:attrNameLst>
                                      </p:cBhvr>
                                      <p:to>
                                        <p:strVal val="visible"/>
                                      </p:to>
                                    </p:set>
                                    <p:anim calcmode="lin" valueType="num">
                                      <p:cBhvr>
                                        <p:cTn id="16" dur="500" decel="50000" fill="hold">
                                          <p:stCondLst>
                                            <p:cond delay="0"/>
                                          </p:stCondLst>
                                        </p:cTn>
                                        <p:tgtEl>
                                          <p:spTgt spid="3"/>
                                        </p:tgtEl>
                                        <p:attrNameLst>
                                          <p:attrName>style.rotation</p:attrName>
                                        </p:attrNameLst>
                                      </p:cBhvr>
                                      <p:tavLst>
                                        <p:tav tm="0">
                                          <p:val>
                                            <p:fltVal val="-90"/>
                                          </p:val>
                                        </p:tav>
                                        <p:tav tm="100000">
                                          <p:val>
                                            <p:fltVal val="0"/>
                                          </p:val>
                                        </p:tav>
                                      </p:tavLst>
                                    </p:anim>
                                    <p:anim calcmode="lin" valueType="num">
                                      <p:cBhvr>
                                        <p:cTn id="17" dur="500" decel="50000" fill="hold">
                                          <p:stCondLst>
                                            <p:cond delay="0"/>
                                          </p:stCondLst>
                                        </p:cTn>
                                        <p:tgtEl>
                                          <p:spTgt spid="3"/>
                                        </p:tgtEl>
                                        <p:attrNameLst>
                                          <p:attrName>ppt_w</p:attrName>
                                        </p:attrNameLst>
                                      </p:cBhvr>
                                      <p:tavLst>
                                        <p:tav tm="0">
                                          <p:val>
                                            <p:strVal val="#ppt_w"/>
                                          </p:val>
                                        </p:tav>
                                        <p:tav tm="100000">
                                          <p:val>
                                            <p:strVal val="#ppt_w*.05"/>
                                          </p:val>
                                        </p:tav>
                                      </p:tavLst>
                                    </p:anim>
                                    <p:anim calcmode="lin" valueType="num">
                                      <p:cBhvr>
                                        <p:cTn id="18" dur="500" accel="50000" fill="hold">
                                          <p:stCondLst>
                                            <p:cond delay="500"/>
                                          </p:stCondLst>
                                        </p:cTn>
                                        <p:tgtEl>
                                          <p:spTgt spid="3"/>
                                        </p:tgtEl>
                                        <p:attrNameLst>
                                          <p:attrName>ppt_w</p:attrName>
                                        </p:attrNameLst>
                                      </p:cBhvr>
                                      <p:tavLst>
                                        <p:tav tm="0">
                                          <p:val>
                                            <p:strVal val="#ppt_w*.05"/>
                                          </p:val>
                                        </p:tav>
                                        <p:tav tm="100000">
                                          <p:val>
                                            <p:strVal val="#ppt_w"/>
                                          </p:val>
                                        </p:tav>
                                      </p:tavLst>
                                    </p:anim>
                                    <p:anim calcmode="lin" valueType="num">
                                      <p:cBhvr>
                                        <p:cTn id="19" dur="1000" fill="hold"/>
                                        <p:tgtEl>
                                          <p:spTgt spid="3"/>
                                        </p:tgtEl>
                                        <p:attrNameLst>
                                          <p:attrName>ppt_h</p:attrName>
                                        </p:attrNameLst>
                                      </p:cBhvr>
                                      <p:tavLst>
                                        <p:tav tm="0">
                                          <p:val>
                                            <p:strVal val="#ppt_h"/>
                                          </p:val>
                                        </p:tav>
                                        <p:tav tm="100000">
                                          <p:val>
                                            <p:strVal val="#ppt_h"/>
                                          </p:val>
                                        </p:tav>
                                      </p:tavLst>
                                    </p:anim>
                                    <p:anim calcmode="lin" valueType="num">
                                      <p:cBhvr>
                                        <p:cTn id="20" dur="500" decel="50000" fill="hold">
                                          <p:stCondLst>
                                            <p:cond delay="0"/>
                                          </p:stCondLst>
                                        </p:cTn>
                                        <p:tgtEl>
                                          <p:spTgt spid="3"/>
                                        </p:tgtEl>
                                        <p:attrNameLst>
                                          <p:attrName>ppt_x</p:attrName>
                                        </p:attrNameLst>
                                      </p:cBhvr>
                                      <p:tavLst>
                                        <p:tav tm="0">
                                          <p:val>
                                            <p:strVal val="#ppt_x+.4"/>
                                          </p:val>
                                        </p:tav>
                                        <p:tav tm="100000">
                                          <p:val>
                                            <p:strVal val="#ppt_x"/>
                                          </p:val>
                                        </p:tav>
                                      </p:tavLst>
                                    </p:anim>
                                    <p:anim calcmode="lin" valueType="num">
                                      <p:cBhvr>
                                        <p:cTn id="21" dur="500" decel="50000" fill="hold">
                                          <p:stCondLst>
                                            <p:cond delay="0"/>
                                          </p:stCondLst>
                                        </p:cTn>
                                        <p:tgtEl>
                                          <p:spTgt spid="3"/>
                                        </p:tgtEl>
                                        <p:attrNameLst>
                                          <p:attrName>ppt_y</p:attrName>
                                        </p:attrNameLst>
                                      </p:cBhvr>
                                      <p:tavLst>
                                        <p:tav tm="0">
                                          <p:val>
                                            <p:strVal val="#ppt_y-.2"/>
                                          </p:val>
                                        </p:tav>
                                        <p:tav tm="100000">
                                          <p:val>
                                            <p:strVal val="#ppt_y+.1"/>
                                          </p:val>
                                        </p:tav>
                                      </p:tavLst>
                                    </p:anim>
                                    <p:anim calcmode="lin" valueType="num">
                                      <p:cBhvr>
                                        <p:cTn id="22" dur="500" accel="50000" fill="hold">
                                          <p:stCondLst>
                                            <p:cond delay="500"/>
                                          </p:stCondLst>
                                        </p:cTn>
                                        <p:tgtEl>
                                          <p:spTgt spid="3"/>
                                        </p:tgtEl>
                                        <p:attrNameLst>
                                          <p:attrName>ppt_y</p:attrName>
                                        </p:attrNameLst>
                                      </p:cBhvr>
                                      <p:tavLst>
                                        <p:tav tm="0">
                                          <p:val>
                                            <p:strVal val="#ppt_y+.1"/>
                                          </p:val>
                                        </p:tav>
                                        <p:tav tm="100000">
                                          <p:val>
                                            <p:strVal val="#ppt_y"/>
                                          </p:val>
                                        </p:tav>
                                      </p:tavLst>
                                    </p:anim>
                                    <p:animEffect transition="in" filter="fade">
                                      <p:cBhvr>
                                        <p:cTn id="23" dur="1000" decel="50000">
                                          <p:stCondLst>
                                            <p:cond delay="0"/>
                                          </p:stCondLst>
                                        </p:cTn>
                                        <p:tgtEl>
                                          <p:spTgt spid="3"/>
                                        </p:tgtEl>
                                      </p:cBhvr>
                                    </p:animEffect>
                                  </p:childTnLst>
                                </p:cTn>
                              </p:par>
                            </p:childTnLst>
                          </p:cTn>
                        </p:par>
                        <p:par>
                          <p:cTn id="24" fill="hold">
                            <p:stCondLst>
                              <p:cond delay="3000"/>
                            </p:stCondLst>
                            <p:childTnLst>
                              <p:par>
                                <p:cTn id="25" presetID="37" presetClass="entr" presetSubtype="0" fill="hold" grpId="0" nodeType="afterEffect">
                                  <p:stCondLst>
                                    <p:cond delay="0"/>
                                  </p:stCondLst>
                                  <p:childTnLst>
                                    <p:set>
                                      <p:cBhvr>
                                        <p:cTn id="26" dur="1" fill="hold">
                                          <p:stCondLst>
                                            <p:cond delay="0"/>
                                          </p:stCondLst>
                                        </p:cTn>
                                        <p:tgtEl>
                                          <p:spTgt spid="125"/>
                                        </p:tgtEl>
                                        <p:attrNameLst>
                                          <p:attrName>style.visibility</p:attrName>
                                        </p:attrNameLst>
                                      </p:cBhvr>
                                      <p:to>
                                        <p:strVal val="visible"/>
                                      </p:to>
                                    </p:set>
                                    <p:animEffect transition="in" filter="fade">
                                      <p:cBhvr>
                                        <p:cTn id="27" dur="1000"/>
                                        <p:tgtEl>
                                          <p:spTgt spid="125"/>
                                        </p:tgtEl>
                                      </p:cBhvr>
                                    </p:animEffect>
                                    <p:anim calcmode="lin" valueType="num">
                                      <p:cBhvr>
                                        <p:cTn id="28" dur="1000" fill="hold"/>
                                        <p:tgtEl>
                                          <p:spTgt spid="125"/>
                                        </p:tgtEl>
                                        <p:attrNameLst>
                                          <p:attrName>ppt_x</p:attrName>
                                        </p:attrNameLst>
                                      </p:cBhvr>
                                      <p:tavLst>
                                        <p:tav tm="0">
                                          <p:val>
                                            <p:strVal val="#ppt_x"/>
                                          </p:val>
                                        </p:tav>
                                        <p:tav tm="100000">
                                          <p:val>
                                            <p:strVal val="#ppt_x"/>
                                          </p:val>
                                        </p:tav>
                                      </p:tavLst>
                                    </p:anim>
                                    <p:anim calcmode="lin" valueType="num">
                                      <p:cBhvr>
                                        <p:cTn id="29" dur="900" decel="100000" fill="hold"/>
                                        <p:tgtEl>
                                          <p:spTgt spid="125"/>
                                        </p:tgtEl>
                                        <p:attrNameLst>
                                          <p:attrName>ppt_y</p:attrName>
                                        </p:attrNameLst>
                                      </p:cBhvr>
                                      <p:tavLst>
                                        <p:tav tm="0">
                                          <p:val>
                                            <p:strVal val="#ppt_y+1"/>
                                          </p:val>
                                        </p:tav>
                                        <p:tav tm="100000">
                                          <p:val>
                                            <p:strVal val="#ppt_y-.03"/>
                                          </p:val>
                                        </p:tav>
                                      </p:tavLst>
                                    </p:anim>
                                    <p:anim calcmode="lin" valueType="num">
                                      <p:cBhvr>
                                        <p:cTn id="30" dur="100" accel="100000" fill="hold">
                                          <p:stCondLst>
                                            <p:cond delay="900"/>
                                          </p:stCondLst>
                                        </p:cTn>
                                        <p:tgtEl>
                                          <p:spTgt spid="125"/>
                                        </p:tgtEl>
                                        <p:attrNameLst>
                                          <p:attrName>ppt_y</p:attrName>
                                        </p:attrNameLst>
                                      </p:cBhvr>
                                      <p:tavLst>
                                        <p:tav tm="0">
                                          <p:val>
                                            <p:strVal val="#ppt_y-.03"/>
                                          </p:val>
                                        </p:tav>
                                        <p:tav tm="100000">
                                          <p:val>
                                            <p:strVal val="#ppt_y"/>
                                          </p:val>
                                        </p:tav>
                                      </p:tavLst>
                                    </p:anim>
                                  </p:childTnLst>
                                </p:cTn>
                              </p:par>
                              <p:par>
                                <p:cTn id="31" presetID="37" presetClass="entr" presetSubtype="0" fill="hold" grpId="0" nodeType="withEffect">
                                  <p:stCondLst>
                                    <p:cond delay="0"/>
                                  </p:stCondLst>
                                  <p:childTnLst>
                                    <p:set>
                                      <p:cBhvr>
                                        <p:cTn id="32" dur="1" fill="hold">
                                          <p:stCondLst>
                                            <p:cond delay="0"/>
                                          </p:stCondLst>
                                        </p:cTn>
                                        <p:tgtEl>
                                          <p:spTgt spid="132"/>
                                        </p:tgtEl>
                                        <p:attrNameLst>
                                          <p:attrName>style.visibility</p:attrName>
                                        </p:attrNameLst>
                                      </p:cBhvr>
                                      <p:to>
                                        <p:strVal val="visible"/>
                                      </p:to>
                                    </p:set>
                                    <p:animEffect transition="in" filter="fade">
                                      <p:cBhvr>
                                        <p:cTn id="33" dur="1000"/>
                                        <p:tgtEl>
                                          <p:spTgt spid="132"/>
                                        </p:tgtEl>
                                      </p:cBhvr>
                                    </p:animEffect>
                                    <p:anim calcmode="lin" valueType="num">
                                      <p:cBhvr>
                                        <p:cTn id="34" dur="1000" fill="hold"/>
                                        <p:tgtEl>
                                          <p:spTgt spid="132"/>
                                        </p:tgtEl>
                                        <p:attrNameLst>
                                          <p:attrName>ppt_x</p:attrName>
                                        </p:attrNameLst>
                                      </p:cBhvr>
                                      <p:tavLst>
                                        <p:tav tm="0">
                                          <p:val>
                                            <p:strVal val="#ppt_x"/>
                                          </p:val>
                                        </p:tav>
                                        <p:tav tm="100000">
                                          <p:val>
                                            <p:strVal val="#ppt_x"/>
                                          </p:val>
                                        </p:tav>
                                      </p:tavLst>
                                    </p:anim>
                                    <p:anim calcmode="lin" valueType="num">
                                      <p:cBhvr>
                                        <p:cTn id="35" dur="900" decel="100000" fill="hold"/>
                                        <p:tgtEl>
                                          <p:spTgt spid="132"/>
                                        </p:tgtEl>
                                        <p:attrNameLst>
                                          <p:attrName>ppt_y</p:attrName>
                                        </p:attrNameLst>
                                      </p:cBhvr>
                                      <p:tavLst>
                                        <p:tav tm="0">
                                          <p:val>
                                            <p:strVal val="#ppt_y+1"/>
                                          </p:val>
                                        </p:tav>
                                        <p:tav tm="100000">
                                          <p:val>
                                            <p:strVal val="#ppt_y-.03"/>
                                          </p:val>
                                        </p:tav>
                                      </p:tavLst>
                                    </p:anim>
                                    <p:anim calcmode="lin" valueType="num">
                                      <p:cBhvr>
                                        <p:cTn id="36" dur="100" accel="100000" fill="hold">
                                          <p:stCondLst>
                                            <p:cond delay="900"/>
                                          </p:stCondLst>
                                        </p:cTn>
                                        <p:tgtEl>
                                          <p:spTgt spid="132"/>
                                        </p:tgtEl>
                                        <p:attrNameLst>
                                          <p:attrName>ppt_y</p:attrName>
                                        </p:attrNameLst>
                                      </p:cBhvr>
                                      <p:tavLst>
                                        <p:tav tm="0">
                                          <p:val>
                                            <p:strVal val="#ppt_y-.03"/>
                                          </p:val>
                                        </p:tav>
                                        <p:tav tm="100000">
                                          <p:val>
                                            <p:strVal val="#ppt_y"/>
                                          </p:val>
                                        </p:tav>
                                      </p:tavLst>
                                    </p:anim>
                                  </p:childTnLst>
                                </p:cTn>
                              </p:par>
                              <p:par>
                                <p:cTn id="37" presetID="37" presetClass="entr" presetSubtype="0" fill="hold" grpId="0" nodeType="withEffect">
                                  <p:stCondLst>
                                    <p:cond delay="0"/>
                                  </p:stCondLst>
                                  <p:childTnLst>
                                    <p:set>
                                      <p:cBhvr>
                                        <p:cTn id="38" dur="1" fill="hold">
                                          <p:stCondLst>
                                            <p:cond delay="0"/>
                                          </p:stCondLst>
                                        </p:cTn>
                                        <p:tgtEl>
                                          <p:spTgt spid="129"/>
                                        </p:tgtEl>
                                        <p:attrNameLst>
                                          <p:attrName>style.visibility</p:attrName>
                                        </p:attrNameLst>
                                      </p:cBhvr>
                                      <p:to>
                                        <p:strVal val="visible"/>
                                      </p:to>
                                    </p:set>
                                    <p:animEffect transition="in" filter="fade">
                                      <p:cBhvr>
                                        <p:cTn id="39" dur="1000"/>
                                        <p:tgtEl>
                                          <p:spTgt spid="129"/>
                                        </p:tgtEl>
                                      </p:cBhvr>
                                    </p:animEffect>
                                    <p:anim calcmode="lin" valueType="num">
                                      <p:cBhvr>
                                        <p:cTn id="40" dur="1000" fill="hold"/>
                                        <p:tgtEl>
                                          <p:spTgt spid="129"/>
                                        </p:tgtEl>
                                        <p:attrNameLst>
                                          <p:attrName>ppt_x</p:attrName>
                                        </p:attrNameLst>
                                      </p:cBhvr>
                                      <p:tavLst>
                                        <p:tav tm="0">
                                          <p:val>
                                            <p:strVal val="#ppt_x"/>
                                          </p:val>
                                        </p:tav>
                                        <p:tav tm="100000">
                                          <p:val>
                                            <p:strVal val="#ppt_x"/>
                                          </p:val>
                                        </p:tav>
                                      </p:tavLst>
                                    </p:anim>
                                    <p:anim calcmode="lin" valueType="num">
                                      <p:cBhvr>
                                        <p:cTn id="41" dur="900" decel="100000" fill="hold"/>
                                        <p:tgtEl>
                                          <p:spTgt spid="129"/>
                                        </p:tgtEl>
                                        <p:attrNameLst>
                                          <p:attrName>ppt_y</p:attrName>
                                        </p:attrNameLst>
                                      </p:cBhvr>
                                      <p:tavLst>
                                        <p:tav tm="0">
                                          <p:val>
                                            <p:strVal val="#ppt_y+1"/>
                                          </p:val>
                                        </p:tav>
                                        <p:tav tm="100000">
                                          <p:val>
                                            <p:strVal val="#ppt_y-.03"/>
                                          </p:val>
                                        </p:tav>
                                      </p:tavLst>
                                    </p:anim>
                                    <p:anim calcmode="lin" valueType="num">
                                      <p:cBhvr>
                                        <p:cTn id="42" dur="100" accel="100000" fill="hold">
                                          <p:stCondLst>
                                            <p:cond delay="900"/>
                                          </p:stCondLst>
                                        </p:cTn>
                                        <p:tgtEl>
                                          <p:spTgt spid="129"/>
                                        </p:tgtEl>
                                        <p:attrNameLst>
                                          <p:attrName>ppt_y</p:attrName>
                                        </p:attrNameLst>
                                      </p:cBhvr>
                                      <p:tavLst>
                                        <p:tav tm="0">
                                          <p:val>
                                            <p:strVal val="#ppt_y-.03"/>
                                          </p:val>
                                        </p:tav>
                                        <p:tav tm="100000">
                                          <p:val>
                                            <p:strVal val="#ppt_y"/>
                                          </p:val>
                                        </p:tav>
                                      </p:tavLst>
                                    </p:anim>
                                  </p:childTnLst>
                                </p:cTn>
                              </p:par>
                            </p:childTnLst>
                          </p:cTn>
                        </p:par>
                        <p:par>
                          <p:cTn id="43" fill="hold">
                            <p:stCondLst>
                              <p:cond delay="4000"/>
                            </p:stCondLst>
                            <p:childTnLst>
                              <p:par>
                                <p:cTn id="44" presetID="25" presetClass="entr" presetSubtype="0" fill="hold" nodeType="afterEffect">
                                  <p:stCondLst>
                                    <p:cond delay="0"/>
                                  </p:stCondLst>
                                  <p:childTnLst>
                                    <p:set>
                                      <p:cBhvr>
                                        <p:cTn id="45" dur="1" fill="hold">
                                          <p:stCondLst>
                                            <p:cond delay="0"/>
                                          </p:stCondLst>
                                        </p:cTn>
                                        <p:tgtEl>
                                          <p:spTgt spid="12"/>
                                        </p:tgtEl>
                                        <p:attrNameLst>
                                          <p:attrName>style.visibility</p:attrName>
                                        </p:attrNameLst>
                                      </p:cBhvr>
                                      <p:to>
                                        <p:strVal val="visible"/>
                                      </p:to>
                                    </p:set>
                                    <p:anim calcmode="lin" valueType="num">
                                      <p:cBhvr>
                                        <p:cTn id="46" dur="500" decel="50000" fill="hold">
                                          <p:stCondLst>
                                            <p:cond delay="0"/>
                                          </p:stCondLst>
                                        </p:cTn>
                                        <p:tgtEl>
                                          <p:spTgt spid="12"/>
                                        </p:tgtEl>
                                        <p:attrNameLst>
                                          <p:attrName>style.rotation</p:attrName>
                                        </p:attrNameLst>
                                      </p:cBhvr>
                                      <p:tavLst>
                                        <p:tav tm="0">
                                          <p:val>
                                            <p:fltVal val="-90"/>
                                          </p:val>
                                        </p:tav>
                                        <p:tav tm="100000">
                                          <p:val>
                                            <p:fltVal val="0"/>
                                          </p:val>
                                        </p:tav>
                                      </p:tavLst>
                                    </p:anim>
                                    <p:anim calcmode="lin" valueType="num">
                                      <p:cBhvr>
                                        <p:cTn id="47" dur="500" decel="50000" fill="hold">
                                          <p:stCondLst>
                                            <p:cond delay="0"/>
                                          </p:stCondLst>
                                        </p:cTn>
                                        <p:tgtEl>
                                          <p:spTgt spid="12"/>
                                        </p:tgtEl>
                                        <p:attrNameLst>
                                          <p:attrName>ppt_w</p:attrName>
                                        </p:attrNameLst>
                                      </p:cBhvr>
                                      <p:tavLst>
                                        <p:tav tm="0">
                                          <p:val>
                                            <p:strVal val="#ppt_w"/>
                                          </p:val>
                                        </p:tav>
                                        <p:tav tm="100000">
                                          <p:val>
                                            <p:strVal val="#ppt_w*.05"/>
                                          </p:val>
                                        </p:tav>
                                      </p:tavLst>
                                    </p:anim>
                                    <p:anim calcmode="lin" valueType="num">
                                      <p:cBhvr>
                                        <p:cTn id="48" dur="500" accel="50000" fill="hold">
                                          <p:stCondLst>
                                            <p:cond delay="500"/>
                                          </p:stCondLst>
                                        </p:cTn>
                                        <p:tgtEl>
                                          <p:spTgt spid="12"/>
                                        </p:tgtEl>
                                        <p:attrNameLst>
                                          <p:attrName>ppt_w</p:attrName>
                                        </p:attrNameLst>
                                      </p:cBhvr>
                                      <p:tavLst>
                                        <p:tav tm="0">
                                          <p:val>
                                            <p:strVal val="#ppt_w*.05"/>
                                          </p:val>
                                        </p:tav>
                                        <p:tav tm="100000">
                                          <p:val>
                                            <p:strVal val="#ppt_w"/>
                                          </p:val>
                                        </p:tav>
                                      </p:tavLst>
                                    </p:anim>
                                    <p:anim calcmode="lin" valueType="num">
                                      <p:cBhvr>
                                        <p:cTn id="49" dur="1000" fill="hold"/>
                                        <p:tgtEl>
                                          <p:spTgt spid="12"/>
                                        </p:tgtEl>
                                        <p:attrNameLst>
                                          <p:attrName>ppt_h</p:attrName>
                                        </p:attrNameLst>
                                      </p:cBhvr>
                                      <p:tavLst>
                                        <p:tav tm="0">
                                          <p:val>
                                            <p:strVal val="#ppt_h"/>
                                          </p:val>
                                        </p:tav>
                                        <p:tav tm="100000">
                                          <p:val>
                                            <p:strVal val="#ppt_h"/>
                                          </p:val>
                                        </p:tav>
                                      </p:tavLst>
                                    </p:anim>
                                    <p:anim calcmode="lin" valueType="num">
                                      <p:cBhvr>
                                        <p:cTn id="50" dur="500" decel="50000" fill="hold">
                                          <p:stCondLst>
                                            <p:cond delay="0"/>
                                          </p:stCondLst>
                                        </p:cTn>
                                        <p:tgtEl>
                                          <p:spTgt spid="12"/>
                                        </p:tgtEl>
                                        <p:attrNameLst>
                                          <p:attrName>ppt_x</p:attrName>
                                        </p:attrNameLst>
                                      </p:cBhvr>
                                      <p:tavLst>
                                        <p:tav tm="0">
                                          <p:val>
                                            <p:strVal val="#ppt_x+.4"/>
                                          </p:val>
                                        </p:tav>
                                        <p:tav tm="100000">
                                          <p:val>
                                            <p:strVal val="#ppt_x"/>
                                          </p:val>
                                        </p:tav>
                                      </p:tavLst>
                                    </p:anim>
                                    <p:anim calcmode="lin" valueType="num">
                                      <p:cBhvr>
                                        <p:cTn id="51" dur="500" decel="50000" fill="hold">
                                          <p:stCondLst>
                                            <p:cond delay="0"/>
                                          </p:stCondLst>
                                        </p:cTn>
                                        <p:tgtEl>
                                          <p:spTgt spid="12"/>
                                        </p:tgtEl>
                                        <p:attrNameLst>
                                          <p:attrName>ppt_y</p:attrName>
                                        </p:attrNameLst>
                                      </p:cBhvr>
                                      <p:tavLst>
                                        <p:tav tm="0">
                                          <p:val>
                                            <p:strVal val="#ppt_y-.2"/>
                                          </p:val>
                                        </p:tav>
                                        <p:tav tm="100000">
                                          <p:val>
                                            <p:strVal val="#ppt_y+.1"/>
                                          </p:val>
                                        </p:tav>
                                      </p:tavLst>
                                    </p:anim>
                                    <p:anim calcmode="lin" valueType="num">
                                      <p:cBhvr>
                                        <p:cTn id="52" dur="500" accel="50000" fill="hold">
                                          <p:stCondLst>
                                            <p:cond delay="500"/>
                                          </p:stCondLst>
                                        </p:cTn>
                                        <p:tgtEl>
                                          <p:spTgt spid="12"/>
                                        </p:tgtEl>
                                        <p:attrNameLst>
                                          <p:attrName>ppt_y</p:attrName>
                                        </p:attrNameLst>
                                      </p:cBhvr>
                                      <p:tavLst>
                                        <p:tav tm="0">
                                          <p:val>
                                            <p:strVal val="#ppt_y+.1"/>
                                          </p:val>
                                        </p:tav>
                                        <p:tav tm="100000">
                                          <p:val>
                                            <p:strVal val="#ppt_y"/>
                                          </p:val>
                                        </p:tav>
                                      </p:tavLst>
                                    </p:anim>
                                    <p:animEffect transition="in" filter="fade">
                                      <p:cBhvr>
                                        <p:cTn id="53" dur="1000" decel="50000">
                                          <p:stCondLst>
                                            <p:cond delay="0"/>
                                          </p:stCondLst>
                                        </p:cTn>
                                        <p:tgtEl>
                                          <p:spTgt spid="12"/>
                                        </p:tgtEl>
                                      </p:cBhvr>
                                    </p:animEffect>
                                  </p:childTnLst>
                                </p:cTn>
                              </p:par>
                            </p:childTnLst>
                          </p:cTn>
                        </p:par>
                        <p:par>
                          <p:cTn id="54" fill="hold">
                            <p:stCondLst>
                              <p:cond delay="5000"/>
                            </p:stCondLst>
                            <p:childTnLst>
                              <p:par>
                                <p:cTn id="55" presetID="37" presetClass="entr" presetSubtype="0" fill="hold" grpId="0" nodeType="afterEffect">
                                  <p:stCondLst>
                                    <p:cond delay="0"/>
                                  </p:stCondLst>
                                  <p:childTnLst>
                                    <p:set>
                                      <p:cBhvr>
                                        <p:cTn id="56" dur="1" fill="hold">
                                          <p:stCondLst>
                                            <p:cond delay="0"/>
                                          </p:stCondLst>
                                        </p:cTn>
                                        <p:tgtEl>
                                          <p:spTgt spid="120"/>
                                        </p:tgtEl>
                                        <p:attrNameLst>
                                          <p:attrName>style.visibility</p:attrName>
                                        </p:attrNameLst>
                                      </p:cBhvr>
                                      <p:to>
                                        <p:strVal val="visible"/>
                                      </p:to>
                                    </p:set>
                                    <p:animEffect transition="in" filter="fade">
                                      <p:cBhvr>
                                        <p:cTn id="57" dur="1000"/>
                                        <p:tgtEl>
                                          <p:spTgt spid="120"/>
                                        </p:tgtEl>
                                      </p:cBhvr>
                                    </p:animEffect>
                                    <p:anim calcmode="lin" valueType="num">
                                      <p:cBhvr>
                                        <p:cTn id="58" dur="1000" fill="hold"/>
                                        <p:tgtEl>
                                          <p:spTgt spid="120"/>
                                        </p:tgtEl>
                                        <p:attrNameLst>
                                          <p:attrName>ppt_x</p:attrName>
                                        </p:attrNameLst>
                                      </p:cBhvr>
                                      <p:tavLst>
                                        <p:tav tm="0">
                                          <p:val>
                                            <p:strVal val="#ppt_x"/>
                                          </p:val>
                                        </p:tav>
                                        <p:tav tm="100000">
                                          <p:val>
                                            <p:strVal val="#ppt_x"/>
                                          </p:val>
                                        </p:tav>
                                      </p:tavLst>
                                    </p:anim>
                                    <p:anim calcmode="lin" valueType="num">
                                      <p:cBhvr>
                                        <p:cTn id="59" dur="900" decel="100000" fill="hold"/>
                                        <p:tgtEl>
                                          <p:spTgt spid="120"/>
                                        </p:tgtEl>
                                        <p:attrNameLst>
                                          <p:attrName>ppt_y</p:attrName>
                                        </p:attrNameLst>
                                      </p:cBhvr>
                                      <p:tavLst>
                                        <p:tav tm="0">
                                          <p:val>
                                            <p:strVal val="#ppt_y+1"/>
                                          </p:val>
                                        </p:tav>
                                        <p:tav tm="100000">
                                          <p:val>
                                            <p:strVal val="#ppt_y-.03"/>
                                          </p:val>
                                        </p:tav>
                                      </p:tavLst>
                                    </p:anim>
                                    <p:anim calcmode="lin" valueType="num">
                                      <p:cBhvr>
                                        <p:cTn id="60" dur="100" accel="100000" fill="hold">
                                          <p:stCondLst>
                                            <p:cond delay="900"/>
                                          </p:stCondLst>
                                        </p:cTn>
                                        <p:tgtEl>
                                          <p:spTgt spid="120"/>
                                        </p:tgtEl>
                                        <p:attrNameLst>
                                          <p:attrName>ppt_y</p:attrName>
                                        </p:attrNameLst>
                                      </p:cBhvr>
                                      <p:tavLst>
                                        <p:tav tm="0">
                                          <p:val>
                                            <p:strVal val="#ppt_y-.03"/>
                                          </p:val>
                                        </p:tav>
                                        <p:tav tm="100000">
                                          <p:val>
                                            <p:strVal val="#ppt_y"/>
                                          </p:val>
                                        </p:tav>
                                      </p:tavLst>
                                    </p:anim>
                                  </p:childTnLst>
                                </p:cTn>
                              </p:par>
                              <p:par>
                                <p:cTn id="61" presetID="37" presetClass="entr" presetSubtype="0" fill="hold" grpId="0" nodeType="withEffect">
                                  <p:stCondLst>
                                    <p:cond delay="0"/>
                                  </p:stCondLst>
                                  <p:childTnLst>
                                    <p:set>
                                      <p:cBhvr>
                                        <p:cTn id="62" dur="1" fill="hold">
                                          <p:stCondLst>
                                            <p:cond delay="0"/>
                                          </p:stCondLst>
                                        </p:cTn>
                                        <p:tgtEl>
                                          <p:spTgt spid="135"/>
                                        </p:tgtEl>
                                        <p:attrNameLst>
                                          <p:attrName>style.visibility</p:attrName>
                                        </p:attrNameLst>
                                      </p:cBhvr>
                                      <p:to>
                                        <p:strVal val="visible"/>
                                      </p:to>
                                    </p:set>
                                    <p:animEffect transition="in" filter="fade">
                                      <p:cBhvr>
                                        <p:cTn id="63" dur="1000"/>
                                        <p:tgtEl>
                                          <p:spTgt spid="135"/>
                                        </p:tgtEl>
                                      </p:cBhvr>
                                    </p:animEffect>
                                    <p:anim calcmode="lin" valueType="num">
                                      <p:cBhvr>
                                        <p:cTn id="64" dur="1000" fill="hold"/>
                                        <p:tgtEl>
                                          <p:spTgt spid="135"/>
                                        </p:tgtEl>
                                        <p:attrNameLst>
                                          <p:attrName>ppt_x</p:attrName>
                                        </p:attrNameLst>
                                      </p:cBhvr>
                                      <p:tavLst>
                                        <p:tav tm="0">
                                          <p:val>
                                            <p:strVal val="#ppt_x"/>
                                          </p:val>
                                        </p:tav>
                                        <p:tav tm="100000">
                                          <p:val>
                                            <p:strVal val="#ppt_x"/>
                                          </p:val>
                                        </p:tav>
                                      </p:tavLst>
                                    </p:anim>
                                    <p:anim calcmode="lin" valueType="num">
                                      <p:cBhvr>
                                        <p:cTn id="65" dur="900" decel="100000" fill="hold"/>
                                        <p:tgtEl>
                                          <p:spTgt spid="135"/>
                                        </p:tgtEl>
                                        <p:attrNameLst>
                                          <p:attrName>ppt_y</p:attrName>
                                        </p:attrNameLst>
                                      </p:cBhvr>
                                      <p:tavLst>
                                        <p:tav tm="0">
                                          <p:val>
                                            <p:strVal val="#ppt_y+1"/>
                                          </p:val>
                                        </p:tav>
                                        <p:tav tm="100000">
                                          <p:val>
                                            <p:strVal val="#ppt_y-.03"/>
                                          </p:val>
                                        </p:tav>
                                      </p:tavLst>
                                    </p:anim>
                                    <p:anim calcmode="lin" valueType="num">
                                      <p:cBhvr>
                                        <p:cTn id="66" dur="100" accel="100000" fill="hold">
                                          <p:stCondLst>
                                            <p:cond delay="900"/>
                                          </p:stCondLst>
                                        </p:cTn>
                                        <p:tgtEl>
                                          <p:spTgt spid="135"/>
                                        </p:tgtEl>
                                        <p:attrNameLst>
                                          <p:attrName>ppt_y</p:attrName>
                                        </p:attrNameLst>
                                      </p:cBhvr>
                                      <p:tavLst>
                                        <p:tav tm="0">
                                          <p:val>
                                            <p:strVal val="#ppt_y-.03"/>
                                          </p:val>
                                        </p:tav>
                                        <p:tav tm="100000">
                                          <p:val>
                                            <p:strVal val="#ppt_y"/>
                                          </p:val>
                                        </p:tav>
                                      </p:tavLst>
                                    </p:anim>
                                  </p:childTnLst>
                                </p:cTn>
                              </p:par>
                              <p:par>
                                <p:cTn id="67" presetID="37" presetClass="entr" presetSubtype="0" fill="hold" grpId="0" nodeType="withEffect">
                                  <p:stCondLst>
                                    <p:cond delay="0"/>
                                  </p:stCondLst>
                                  <p:childTnLst>
                                    <p:set>
                                      <p:cBhvr>
                                        <p:cTn id="68" dur="1" fill="hold">
                                          <p:stCondLst>
                                            <p:cond delay="0"/>
                                          </p:stCondLst>
                                        </p:cTn>
                                        <p:tgtEl>
                                          <p:spTgt spid="126"/>
                                        </p:tgtEl>
                                        <p:attrNameLst>
                                          <p:attrName>style.visibility</p:attrName>
                                        </p:attrNameLst>
                                      </p:cBhvr>
                                      <p:to>
                                        <p:strVal val="visible"/>
                                      </p:to>
                                    </p:set>
                                    <p:animEffect transition="in" filter="fade">
                                      <p:cBhvr>
                                        <p:cTn id="69" dur="1000"/>
                                        <p:tgtEl>
                                          <p:spTgt spid="126"/>
                                        </p:tgtEl>
                                      </p:cBhvr>
                                    </p:animEffect>
                                    <p:anim calcmode="lin" valueType="num">
                                      <p:cBhvr>
                                        <p:cTn id="70" dur="1000" fill="hold"/>
                                        <p:tgtEl>
                                          <p:spTgt spid="126"/>
                                        </p:tgtEl>
                                        <p:attrNameLst>
                                          <p:attrName>ppt_x</p:attrName>
                                        </p:attrNameLst>
                                      </p:cBhvr>
                                      <p:tavLst>
                                        <p:tav tm="0">
                                          <p:val>
                                            <p:strVal val="#ppt_x"/>
                                          </p:val>
                                        </p:tav>
                                        <p:tav tm="100000">
                                          <p:val>
                                            <p:strVal val="#ppt_x"/>
                                          </p:val>
                                        </p:tav>
                                      </p:tavLst>
                                    </p:anim>
                                    <p:anim calcmode="lin" valueType="num">
                                      <p:cBhvr>
                                        <p:cTn id="71" dur="900" decel="100000" fill="hold"/>
                                        <p:tgtEl>
                                          <p:spTgt spid="126"/>
                                        </p:tgtEl>
                                        <p:attrNameLst>
                                          <p:attrName>ppt_y</p:attrName>
                                        </p:attrNameLst>
                                      </p:cBhvr>
                                      <p:tavLst>
                                        <p:tav tm="0">
                                          <p:val>
                                            <p:strVal val="#ppt_y+1"/>
                                          </p:val>
                                        </p:tav>
                                        <p:tav tm="100000">
                                          <p:val>
                                            <p:strVal val="#ppt_y-.03"/>
                                          </p:val>
                                        </p:tav>
                                      </p:tavLst>
                                    </p:anim>
                                    <p:anim calcmode="lin" valueType="num">
                                      <p:cBhvr>
                                        <p:cTn id="72" dur="100" accel="100000" fill="hold">
                                          <p:stCondLst>
                                            <p:cond delay="900"/>
                                          </p:stCondLst>
                                        </p:cTn>
                                        <p:tgtEl>
                                          <p:spTgt spid="126"/>
                                        </p:tgtEl>
                                        <p:attrNameLst>
                                          <p:attrName>ppt_y</p:attrName>
                                        </p:attrNameLst>
                                      </p:cBhvr>
                                      <p:tavLst>
                                        <p:tav tm="0">
                                          <p:val>
                                            <p:strVal val="#ppt_y-.03"/>
                                          </p:val>
                                        </p:tav>
                                        <p:tav tm="100000">
                                          <p:val>
                                            <p:strVal val="#ppt_y"/>
                                          </p:val>
                                        </p:tav>
                                      </p:tavLst>
                                    </p:anim>
                                  </p:childTnLst>
                                </p:cTn>
                              </p:par>
                            </p:childTnLst>
                          </p:cTn>
                        </p:par>
                        <p:par>
                          <p:cTn id="73" fill="hold">
                            <p:stCondLst>
                              <p:cond delay="6000"/>
                            </p:stCondLst>
                            <p:childTnLst>
                              <p:par>
                                <p:cTn id="74" presetID="25" presetClass="entr" presetSubtype="0" fill="hold" nodeType="afterEffect">
                                  <p:stCondLst>
                                    <p:cond delay="0"/>
                                  </p:stCondLst>
                                  <p:childTnLst>
                                    <p:set>
                                      <p:cBhvr>
                                        <p:cTn id="75" dur="1" fill="hold">
                                          <p:stCondLst>
                                            <p:cond delay="0"/>
                                          </p:stCondLst>
                                        </p:cTn>
                                        <p:tgtEl>
                                          <p:spTgt spid="5"/>
                                        </p:tgtEl>
                                        <p:attrNameLst>
                                          <p:attrName>style.visibility</p:attrName>
                                        </p:attrNameLst>
                                      </p:cBhvr>
                                      <p:to>
                                        <p:strVal val="visible"/>
                                      </p:to>
                                    </p:set>
                                    <p:anim calcmode="lin" valueType="num">
                                      <p:cBhvr>
                                        <p:cTn id="76" dur="500" decel="50000" fill="hold">
                                          <p:stCondLst>
                                            <p:cond delay="0"/>
                                          </p:stCondLst>
                                        </p:cTn>
                                        <p:tgtEl>
                                          <p:spTgt spid="5"/>
                                        </p:tgtEl>
                                        <p:attrNameLst>
                                          <p:attrName>style.rotation</p:attrName>
                                        </p:attrNameLst>
                                      </p:cBhvr>
                                      <p:tavLst>
                                        <p:tav tm="0">
                                          <p:val>
                                            <p:fltVal val="-90"/>
                                          </p:val>
                                        </p:tav>
                                        <p:tav tm="100000">
                                          <p:val>
                                            <p:fltVal val="0"/>
                                          </p:val>
                                        </p:tav>
                                      </p:tavLst>
                                    </p:anim>
                                    <p:anim calcmode="lin" valueType="num">
                                      <p:cBhvr>
                                        <p:cTn id="77" dur="500" decel="50000" fill="hold">
                                          <p:stCondLst>
                                            <p:cond delay="0"/>
                                          </p:stCondLst>
                                        </p:cTn>
                                        <p:tgtEl>
                                          <p:spTgt spid="5"/>
                                        </p:tgtEl>
                                        <p:attrNameLst>
                                          <p:attrName>ppt_w</p:attrName>
                                        </p:attrNameLst>
                                      </p:cBhvr>
                                      <p:tavLst>
                                        <p:tav tm="0">
                                          <p:val>
                                            <p:strVal val="#ppt_w"/>
                                          </p:val>
                                        </p:tav>
                                        <p:tav tm="100000">
                                          <p:val>
                                            <p:strVal val="#ppt_w*.05"/>
                                          </p:val>
                                        </p:tav>
                                      </p:tavLst>
                                    </p:anim>
                                    <p:anim calcmode="lin" valueType="num">
                                      <p:cBhvr>
                                        <p:cTn id="78" dur="500" accel="50000" fill="hold">
                                          <p:stCondLst>
                                            <p:cond delay="500"/>
                                          </p:stCondLst>
                                        </p:cTn>
                                        <p:tgtEl>
                                          <p:spTgt spid="5"/>
                                        </p:tgtEl>
                                        <p:attrNameLst>
                                          <p:attrName>ppt_w</p:attrName>
                                        </p:attrNameLst>
                                      </p:cBhvr>
                                      <p:tavLst>
                                        <p:tav tm="0">
                                          <p:val>
                                            <p:strVal val="#ppt_w*.05"/>
                                          </p:val>
                                        </p:tav>
                                        <p:tav tm="100000">
                                          <p:val>
                                            <p:strVal val="#ppt_w"/>
                                          </p:val>
                                        </p:tav>
                                      </p:tavLst>
                                    </p:anim>
                                    <p:anim calcmode="lin" valueType="num">
                                      <p:cBhvr>
                                        <p:cTn id="79" dur="1000" fill="hold"/>
                                        <p:tgtEl>
                                          <p:spTgt spid="5"/>
                                        </p:tgtEl>
                                        <p:attrNameLst>
                                          <p:attrName>ppt_h</p:attrName>
                                        </p:attrNameLst>
                                      </p:cBhvr>
                                      <p:tavLst>
                                        <p:tav tm="0">
                                          <p:val>
                                            <p:strVal val="#ppt_h"/>
                                          </p:val>
                                        </p:tav>
                                        <p:tav tm="100000">
                                          <p:val>
                                            <p:strVal val="#ppt_h"/>
                                          </p:val>
                                        </p:tav>
                                      </p:tavLst>
                                    </p:anim>
                                    <p:anim calcmode="lin" valueType="num">
                                      <p:cBhvr>
                                        <p:cTn id="80" dur="500" decel="50000" fill="hold">
                                          <p:stCondLst>
                                            <p:cond delay="0"/>
                                          </p:stCondLst>
                                        </p:cTn>
                                        <p:tgtEl>
                                          <p:spTgt spid="5"/>
                                        </p:tgtEl>
                                        <p:attrNameLst>
                                          <p:attrName>ppt_x</p:attrName>
                                        </p:attrNameLst>
                                      </p:cBhvr>
                                      <p:tavLst>
                                        <p:tav tm="0">
                                          <p:val>
                                            <p:strVal val="#ppt_x+.4"/>
                                          </p:val>
                                        </p:tav>
                                        <p:tav tm="100000">
                                          <p:val>
                                            <p:strVal val="#ppt_x"/>
                                          </p:val>
                                        </p:tav>
                                      </p:tavLst>
                                    </p:anim>
                                    <p:anim calcmode="lin" valueType="num">
                                      <p:cBhvr>
                                        <p:cTn id="81" dur="500" decel="50000" fill="hold">
                                          <p:stCondLst>
                                            <p:cond delay="0"/>
                                          </p:stCondLst>
                                        </p:cTn>
                                        <p:tgtEl>
                                          <p:spTgt spid="5"/>
                                        </p:tgtEl>
                                        <p:attrNameLst>
                                          <p:attrName>ppt_y</p:attrName>
                                        </p:attrNameLst>
                                      </p:cBhvr>
                                      <p:tavLst>
                                        <p:tav tm="0">
                                          <p:val>
                                            <p:strVal val="#ppt_y-.2"/>
                                          </p:val>
                                        </p:tav>
                                        <p:tav tm="100000">
                                          <p:val>
                                            <p:strVal val="#ppt_y+.1"/>
                                          </p:val>
                                        </p:tav>
                                      </p:tavLst>
                                    </p:anim>
                                    <p:anim calcmode="lin" valueType="num">
                                      <p:cBhvr>
                                        <p:cTn id="82" dur="500" accel="50000" fill="hold">
                                          <p:stCondLst>
                                            <p:cond delay="500"/>
                                          </p:stCondLst>
                                        </p:cTn>
                                        <p:tgtEl>
                                          <p:spTgt spid="5"/>
                                        </p:tgtEl>
                                        <p:attrNameLst>
                                          <p:attrName>ppt_y</p:attrName>
                                        </p:attrNameLst>
                                      </p:cBhvr>
                                      <p:tavLst>
                                        <p:tav tm="0">
                                          <p:val>
                                            <p:strVal val="#ppt_y+.1"/>
                                          </p:val>
                                        </p:tav>
                                        <p:tav tm="100000">
                                          <p:val>
                                            <p:strVal val="#ppt_y"/>
                                          </p:val>
                                        </p:tav>
                                      </p:tavLst>
                                    </p:anim>
                                    <p:animEffect transition="in" filter="fade">
                                      <p:cBhvr>
                                        <p:cTn id="83" dur="1000" decel="50000">
                                          <p:stCondLst>
                                            <p:cond delay="0"/>
                                          </p:stCondLst>
                                        </p:cTn>
                                        <p:tgtEl>
                                          <p:spTgt spid="5"/>
                                        </p:tgtEl>
                                      </p:cBhvr>
                                    </p:animEffect>
                                  </p:childTnLst>
                                </p:cTn>
                              </p:par>
                            </p:childTnLst>
                          </p:cTn>
                        </p:par>
                        <p:par>
                          <p:cTn id="84" fill="hold">
                            <p:stCondLst>
                              <p:cond delay="7000"/>
                            </p:stCondLst>
                            <p:childTnLst>
                              <p:par>
                                <p:cTn id="85" presetID="37" presetClass="entr" presetSubtype="0" fill="hold" grpId="0" nodeType="afterEffect">
                                  <p:stCondLst>
                                    <p:cond delay="0"/>
                                  </p:stCondLst>
                                  <p:childTnLst>
                                    <p:set>
                                      <p:cBhvr>
                                        <p:cTn id="86" dur="1" fill="hold">
                                          <p:stCondLst>
                                            <p:cond delay="0"/>
                                          </p:stCondLst>
                                        </p:cTn>
                                        <p:tgtEl>
                                          <p:spTgt spid="121"/>
                                        </p:tgtEl>
                                        <p:attrNameLst>
                                          <p:attrName>style.visibility</p:attrName>
                                        </p:attrNameLst>
                                      </p:cBhvr>
                                      <p:to>
                                        <p:strVal val="visible"/>
                                      </p:to>
                                    </p:set>
                                    <p:animEffect transition="in" filter="fade">
                                      <p:cBhvr>
                                        <p:cTn id="87" dur="1000"/>
                                        <p:tgtEl>
                                          <p:spTgt spid="121"/>
                                        </p:tgtEl>
                                      </p:cBhvr>
                                    </p:animEffect>
                                    <p:anim calcmode="lin" valueType="num">
                                      <p:cBhvr>
                                        <p:cTn id="88" dur="1000" fill="hold"/>
                                        <p:tgtEl>
                                          <p:spTgt spid="121"/>
                                        </p:tgtEl>
                                        <p:attrNameLst>
                                          <p:attrName>ppt_x</p:attrName>
                                        </p:attrNameLst>
                                      </p:cBhvr>
                                      <p:tavLst>
                                        <p:tav tm="0">
                                          <p:val>
                                            <p:strVal val="#ppt_x"/>
                                          </p:val>
                                        </p:tav>
                                        <p:tav tm="100000">
                                          <p:val>
                                            <p:strVal val="#ppt_x"/>
                                          </p:val>
                                        </p:tav>
                                      </p:tavLst>
                                    </p:anim>
                                    <p:anim calcmode="lin" valueType="num">
                                      <p:cBhvr>
                                        <p:cTn id="89" dur="900" decel="100000" fill="hold"/>
                                        <p:tgtEl>
                                          <p:spTgt spid="121"/>
                                        </p:tgtEl>
                                        <p:attrNameLst>
                                          <p:attrName>ppt_y</p:attrName>
                                        </p:attrNameLst>
                                      </p:cBhvr>
                                      <p:tavLst>
                                        <p:tav tm="0">
                                          <p:val>
                                            <p:strVal val="#ppt_y+1"/>
                                          </p:val>
                                        </p:tav>
                                        <p:tav tm="100000">
                                          <p:val>
                                            <p:strVal val="#ppt_y-.03"/>
                                          </p:val>
                                        </p:tav>
                                      </p:tavLst>
                                    </p:anim>
                                    <p:anim calcmode="lin" valueType="num">
                                      <p:cBhvr>
                                        <p:cTn id="90" dur="100" accel="100000" fill="hold">
                                          <p:stCondLst>
                                            <p:cond delay="900"/>
                                          </p:stCondLst>
                                        </p:cTn>
                                        <p:tgtEl>
                                          <p:spTgt spid="121"/>
                                        </p:tgtEl>
                                        <p:attrNameLst>
                                          <p:attrName>ppt_y</p:attrName>
                                        </p:attrNameLst>
                                      </p:cBhvr>
                                      <p:tavLst>
                                        <p:tav tm="0">
                                          <p:val>
                                            <p:strVal val="#ppt_y-.03"/>
                                          </p:val>
                                        </p:tav>
                                        <p:tav tm="100000">
                                          <p:val>
                                            <p:strVal val="#ppt_y"/>
                                          </p:val>
                                        </p:tav>
                                      </p:tavLst>
                                    </p:anim>
                                  </p:childTnLst>
                                </p:cTn>
                              </p:par>
                              <p:par>
                                <p:cTn id="91" presetID="37" presetClass="entr" presetSubtype="0" fill="hold" grpId="0" nodeType="withEffect">
                                  <p:stCondLst>
                                    <p:cond delay="0"/>
                                  </p:stCondLst>
                                  <p:childTnLst>
                                    <p:set>
                                      <p:cBhvr>
                                        <p:cTn id="92" dur="1" fill="hold">
                                          <p:stCondLst>
                                            <p:cond delay="0"/>
                                          </p:stCondLst>
                                        </p:cTn>
                                        <p:tgtEl>
                                          <p:spTgt spid="133"/>
                                        </p:tgtEl>
                                        <p:attrNameLst>
                                          <p:attrName>style.visibility</p:attrName>
                                        </p:attrNameLst>
                                      </p:cBhvr>
                                      <p:to>
                                        <p:strVal val="visible"/>
                                      </p:to>
                                    </p:set>
                                    <p:animEffect transition="in" filter="fade">
                                      <p:cBhvr>
                                        <p:cTn id="93" dur="1000"/>
                                        <p:tgtEl>
                                          <p:spTgt spid="133"/>
                                        </p:tgtEl>
                                      </p:cBhvr>
                                    </p:animEffect>
                                    <p:anim calcmode="lin" valueType="num">
                                      <p:cBhvr>
                                        <p:cTn id="94" dur="1000" fill="hold"/>
                                        <p:tgtEl>
                                          <p:spTgt spid="133"/>
                                        </p:tgtEl>
                                        <p:attrNameLst>
                                          <p:attrName>ppt_x</p:attrName>
                                        </p:attrNameLst>
                                      </p:cBhvr>
                                      <p:tavLst>
                                        <p:tav tm="0">
                                          <p:val>
                                            <p:strVal val="#ppt_x"/>
                                          </p:val>
                                        </p:tav>
                                        <p:tav tm="100000">
                                          <p:val>
                                            <p:strVal val="#ppt_x"/>
                                          </p:val>
                                        </p:tav>
                                      </p:tavLst>
                                    </p:anim>
                                    <p:anim calcmode="lin" valueType="num">
                                      <p:cBhvr>
                                        <p:cTn id="95" dur="900" decel="100000" fill="hold"/>
                                        <p:tgtEl>
                                          <p:spTgt spid="133"/>
                                        </p:tgtEl>
                                        <p:attrNameLst>
                                          <p:attrName>ppt_y</p:attrName>
                                        </p:attrNameLst>
                                      </p:cBhvr>
                                      <p:tavLst>
                                        <p:tav tm="0">
                                          <p:val>
                                            <p:strVal val="#ppt_y+1"/>
                                          </p:val>
                                        </p:tav>
                                        <p:tav tm="100000">
                                          <p:val>
                                            <p:strVal val="#ppt_y-.03"/>
                                          </p:val>
                                        </p:tav>
                                      </p:tavLst>
                                    </p:anim>
                                    <p:anim calcmode="lin" valueType="num">
                                      <p:cBhvr>
                                        <p:cTn id="96" dur="100" accel="100000" fill="hold">
                                          <p:stCondLst>
                                            <p:cond delay="900"/>
                                          </p:stCondLst>
                                        </p:cTn>
                                        <p:tgtEl>
                                          <p:spTgt spid="133"/>
                                        </p:tgtEl>
                                        <p:attrNameLst>
                                          <p:attrName>ppt_y</p:attrName>
                                        </p:attrNameLst>
                                      </p:cBhvr>
                                      <p:tavLst>
                                        <p:tav tm="0">
                                          <p:val>
                                            <p:strVal val="#ppt_y-.03"/>
                                          </p:val>
                                        </p:tav>
                                        <p:tav tm="100000">
                                          <p:val>
                                            <p:strVal val="#ppt_y"/>
                                          </p:val>
                                        </p:tav>
                                      </p:tavLst>
                                    </p:anim>
                                  </p:childTnLst>
                                </p:cTn>
                              </p:par>
                              <p:par>
                                <p:cTn id="97" presetID="37" presetClass="entr" presetSubtype="0" fill="hold" grpId="0" nodeType="withEffect">
                                  <p:stCondLst>
                                    <p:cond delay="0"/>
                                  </p:stCondLst>
                                  <p:childTnLst>
                                    <p:set>
                                      <p:cBhvr>
                                        <p:cTn id="98" dur="1" fill="hold">
                                          <p:stCondLst>
                                            <p:cond delay="0"/>
                                          </p:stCondLst>
                                        </p:cTn>
                                        <p:tgtEl>
                                          <p:spTgt spid="130"/>
                                        </p:tgtEl>
                                        <p:attrNameLst>
                                          <p:attrName>style.visibility</p:attrName>
                                        </p:attrNameLst>
                                      </p:cBhvr>
                                      <p:to>
                                        <p:strVal val="visible"/>
                                      </p:to>
                                    </p:set>
                                    <p:animEffect transition="in" filter="fade">
                                      <p:cBhvr>
                                        <p:cTn id="99" dur="1000"/>
                                        <p:tgtEl>
                                          <p:spTgt spid="130"/>
                                        </p:tgtEl>
                                      </p:cBhvr>
                                    </p:animEffect>
                                    <p:anim calcmode="lin" valueType="num">
                                      <p:cBhvr>
                                        <p:cTn id="100" dur="1000" fill="hold"/>
                                        <p:tgtEl>
                                          <p:spTgt spid="130"/>
                                        </p:tgtEl>
                                        <p:attrNameLst>
                                          <p:attrName>ppt_x</p:attrName>
                                        </p:attrNameLst>
                                      </p:cBhvr>
                                      <p:tavLst>
                                        <p:tav tm="0">
                                          <p:val>
                                            <p:strVal val="#ppt_x"/>
                                          </p:val>
                                        </p:tav>
                                        <p:tav tm="100000">
                                          <p:val>
                                            <p:strVal val="#ppt_x"/>
                                          </p:val>
                                        </p:tav>
                                      </p:tavLst>
                                    </p:anim>
                                    <p:anim calcmode="lin" valueType="num">
                                      <p:cBhvr>
                                        <p:cTn id="101" dur="900" decel="100000" fill="hold"/>
                                        <p:tgtEl>
                                          <p:spTgt spid="130"/>
                                        </p:tgtEl>
                                        <p:attrNameLst>
                                          <p:attrName>ppt_y</p:attrName>
                                        </p:attrNameLst>
                                      </p:cBhvr>
                                      <p:tavLst>
                                        <p:tav tm="0">
                                          <p:val>
                                            <p:strVal val="#ppt_y+1"/>
                                          </p:val>
                                        </p:tav>
                                        <p:tav tm="100000">
                                          <p:val>
                                            <p:strVal val="#ppt_y-.03"/>
                                          </p:val>
                                        </p:tav>
                                      </p:tavLst>
                                    </p:anim>
                                    <p:anim calcmode="lin" valueType="num">
                                      <p:cBhvr>
                                        <p:cTn id="102" dur="100" accel="100000" fill="hold">
                                          <p:stCondLst>
                                            <p:cond delay="900"/>
                                          </p:stCondLst>
                                        </p:cTn>
                                        <p:tgtEl>
                                          <p:spTgt spid="130"/>
                                        </p:tgtEl>
                                        <p:attrNameLst>
                                          <p:attrName>ppt_y</p:attrName>
                                        </p:attrNameLst>
                                      </p:cBhvr>
                                      <p:tavLst>
                                        <p:tav tm="0">
                                          <p:val>
                                            <p:strVal val="#ppt_y-.03"/>
                                          </p:val>
                                        </p:tav>
                                        <p:tav tm="100000">
                                          <p:val>
                                            <p:strVal val="#ppt_y"/>
                                          </p:val>
                                        </p:tav>
                                      </p:tavLst>
                                    </p:anim>
                                  </p:childTnLst>
                                </p:cTn>
                              </p:par>
                            </p:childTnLst>
                          </p:cTn>
                        </p:par>
                        <p:par>
                          <p:cTn id="103" fill="hold">
                            <p:stCondLst>
                              <p:cond delay="8000"/>
                            </p:stCondLst>
                            <p:childTnLst>
                              <p:par>
                                <p:cTn id="104" presetID="25" presetClass="entr" presetSubtype="0" fill="hold" nodeType="afterEffect">
                                  <p:stCondLst>
                                    <p:cond delay="0"/>
                                  </p:stCondLst>
                                  <p:childTnLst>
                                    <p:set>
                                      <p:cBhvr>
                                        <p:cTn id="105" dur="1" fill="hold">
                                          <p:stCondLst>
                                            <p:cond delay="0"/>
                                          </p:stCondLst>
                                        </p:cTn>
                                        <p:tgtEl>
                                          <p:spTgt spid="14"/>
                                        </p:tgtEl>
                                        <p:attrNameLst>
                                          <p:attrName>style.visibility</p:attrName>
                                        </p:attrNameLst>
                                      </p:cBhvr>
                                      <p:to>
                                        <p:strVal val="visible"/>
                                      </p:to>
                                    </p:set>
                                    <p:anim calcmode="lin" valueType="num">
                                      <p:cBhvr>
                                        <p:cTn id="106" dur="500" decel="50000" fill="hold">
                                          <p:stCondLst>
                                            <p:cond delay="0"/>
                                          </p:stCondLst>
                                        </p:cTn>
                                        <p:tgtEl>
                                          <p:spTgt spid="14"/>
                                        </p:tgtEl>
                                        <p:attrNameLst>
                                          <p:attrName>style.rotation</p:attrName>
                                        </p:attrNameLst>
                                      </p:cBhvr>
                                      <p:tavLst>
                                        <p:tav tm="0">
                                          <p:val>
                                            <p:fltVal val="-90"/>
                                          </p:val>
                                        </p:tav>
                                        <p:tav tm="100000">
                                          <p:val>
                                            <p:fltVal val="0"/>
                                          </p:val>
                                        </p:tav>
                                      </p:tavLst>
                                    </p:anim>
                                    <p:anim calcmode="lin" valueType="num">
                                      <p:cBhvr>
                                        <p:cTn id="107" dur="500" decel="50000" fill="hold">
                                          <p:stCondLst>
                                            <p:cond delay="0"/>
                                          </p:stCondLst>
                                        </p:cTn>
                                        <p:tgtEl>
                                          <p:spTgt spid="14"/>
                                        </p:tgtEl>
                                        <p:attrNameLst>
                                          <p:attrName>ppt_w</p:attrName>
                                        </p:attrNameLst>
                                      </p:cBhvr>
                                      <p:tavLst>
                                        <p:tav tm="0">
                                          <p:val>
                                            <p:strVal val="#ppt_w"/>
                                          </p:val>
                                        </p:tav>
                                        <p:tav tm="100000">
                                          <p:val>
                                            <p:strVal val="#ppt_w*.05"/>
                                          </p:val>
                                        </p:tav>
                                      </p:tavLst>
                                    </p:anim>
                                    <p:anim calcmode="lin" valueType="num">
                                      <p:cBhvr>
                                        <p:cTn id="108" dur="500" accel="50000" fill="hold">
                                          <p:stCondLst>
                                            <p:cond delay="500"/>
                                          </p:stCondLst>
                                        </p:cTn>
                                        <p:tgtEl>
                                          <p:spTgt spid="14"/>
                                        </p:tgtEl>
                                        <p:attrNameLst>
                                          <p:attrName>ppt_w</p:attrName>
                                        </p:attrNameLst>
                                      </p:cBhvr>
                                      <p:tavLst>
                                        <p:tav tm="0">
                                          <p:val>
                                            <p:strVal val="#ppt_w*.05"/>
                                          </p:val>
                                        </p:tav>
                                        <p:tav tm="100000">
                                          <p:val>
                                            <p:strVal val="#ppt_w"/>
                                          </p:val>
                                        </p:tav>
                                      </p:tavLst>
                                    </p:anim>
                                    <p:anim calcmode="lin" valueType="num">
                                      <p:cBhvr>
                                        <p:cTn id="109" dur="1000" fill="hold"/>
                                        <p:tgtEl>
                                          <p:spTgt spid="14"/>
                                        </p:tgtEl>
                                        <p:attrNameLst>
                                          <p:attrName>ppt_h</p:attrName>
                                        </p:attrNameLst>
                                      </p:cBhvr>
                                      <p:tavLst>
                                        <p:tav tm="0">
                                          <p:val>
                                            <p:strVal val="#ppt_h"/>
                                          </p:val>
                                        </p:tav>
                                        <p:tav tm="100000">
                                          <p:val>
                                            <p:strVal val="#ppt_h"/>
                                          </p:val>
                                        </p:tav>
                                      </p:tavLst>
                                    </p:anim>
                                    <p:anim calcmode="lin" valueType="num">
                                      <p:cBhvr>
                                        <p:cTn id="110" dur="500" decel="50000" fill="hold">
                                          <p:stCondLst>
                                            <p:cond delay="0"/>
                                          </p:stCondLst>
                                        </p:cTn>
                                        <p:tgtEl>
                                          <p:spTgt spid="14"/>
                                        </p:tgtEl>
                                        <p:attrNameLst>
                                          <p:attrName>ppt_x</p:attrName>
                                        </p:attrNameLst>
                                      </p:cBhvr>
                                      <p:tavLst>
                                        <p:tav tm="0">
                                          <p:val>
                                            <p:strVal val="#ppt_x+.4"/>
                                          </p:val>
                                        </p:tav>
                                        <p:tav tm="100000">
                                          <p:val>
                                            <p:strVal val="#ppt_x"/>
                                          </p:val>
                                        </p:tav>
                                      </p:tavLst>
                                    </p:anim>
                                    <p:anim calcmode="lin" valueType="num">
                                      <p:cBhvr>
                                        <p:cTn id="111" dur="500" decel="50000" fill="hold">
                                          <p:stCondLst>
                                            <p:cond delay="0"/>
                                          </p:stCondLst>
                                        </p:cTn>
                                        <p:tgtEl>
                                          <p:spTgt spid="14"/>
                                        </p:tgtEl>
                                        <p:attrNameLst>
                                          <p:attrName>ppt_y</p:attrName>
                                        </p:attrNameLst>
                                      </p:cBhvr>
                                      <p:tavLst>
                                        <p:tav tm="0">
                                          <p:val>
                                            <p:strVal val="#ppt_y-.2"/>
                                          </p:val>
                                        </p:tav>
                                        <p:tav tm="100000">
                                          <p:val>
                                            <p:strVal val="#ppt_y+.1"/>
                                          </p:val>
                                        </p:tav>
                                      </p:tavLst>
                                    </p:anim>
                                    <p:anim calcmode="lin" valueType="num">
                                      <p:cBhvr>
                                        <p:cTn id="112" dur="500" accel="50000" fill="hold">
                                          <p:stCondLst>
                                            <p:cond delay="500"/>
                                          </p:stCondLst>
                                        </p:cTn>
                                        <p:tgtEl>
                                          <p:spTgt spid="14"/>
                                        </p:tgtEl>
                                        <p:attrNameLst>
                                          <p:attrName>ppt_y</p:attrName>
                                        </p:attrNameLst>
                                      </p:cBhvr>
                                      <p:tavLst>
                                        <p:tav tm="0">
                                          <p:val>
                                            <p:strVal val="#ppt_y+.1"/>
                                          </p:val>
                                        </p:tav>
                                        <p:tav tm="100000">
                                          <p:val>
                                            <p:strVal val="#ppt_y"/>
                                          </p:val>
                                        </p:tav>
                                      </p:tavLst>
                                    </p:anim>
                                    <p:animEffect transition="in" filter="fade">
                                      <p:cBhvr>
                                        <p:cTn id="113" dur="1000" decel="50000">
                                          <p:stCondLst>
                                            <p:cond delay="0"/>
                                          </p:stCondLst>
                                        </p:cTn>
                                        <p:tgtEl>
                                          <p:spTgt spid="14"/>
                                        </p:tgtEl>
                                      </p:cBhvr>
                                    </p:animEffect>
                                  </p:childTnLst>
                                </p:cTn>
                              </p:par>
                            </p:childTnLst>
                          </p:cTn>
                        </p:par>
                        <p:par>
                          <p:cTn id="114" fill="hold">
                            <p:stCondLst>
                              <p:cond delay="9000"/>
                            </p:stCondLst>
                            <p:childTnLst>
                              <p:par>
                                <p:cTn id="115" presetID="37" presetClass="entr" presetSubtype="0" fill="hold" grpId="0" nodeType="afterEffect">
                                  <p:stCondLst>
                                    <p:cond delay="0"/>
                                  </p:stCondLst>
                                  <p:childTnLst>
                                    <p:set>
                                      <p:cBhvr>
                                        <p:cTn id="116" dur="1" fill="hold">
                                          <p:stCondLst>
                                            <p:cond delay="0"/>
                                          </p:stCondLst>
                                        </p:cTn>
                                        <p:tgtEl>
                                          <p:spTgt spid="123"/>
                                        </p:tgtEl>
                                        <p:attrNameLst>
                                          <p:attrName>style.visibility</p:attrName>
                                        </p:attrNameLst>
                                      </p:cBhvr>
                                      <p:to>
                                        <p:strVal val="visible"/>
                                      </p:to>
                                    </p:set>
                                    <p:animEffect transition="in" filter="fade">
                                      <p:cBhvr>
                                        <p:cTn id="117" dur="1000"/>
                                        <p:tgtEl>
                                          <p:spTgt spid="123"/>
                                        </p:tgtEl>
                                      </p:cBhvr>
                                    </p:animEffect>
                                    <p:anim calcmode="lin" valueType="num">
                                      <p:cBhvr>
                                        <p:cTn id="118" dur="1000" fill="hold"/>
                                        <p:tgtEl>
                                          <p:spTgt spid="123"/>
                                        </p:tgtEl>
                                        <p:attrNameLst>
                                          <p:attrName>ppt_x</p:attrName>
                                        </p:attrNameLst>
                                      </p:cBhvr>
                                      <p:tavLst>
                                        <p:tav tm="0">
                                          <p:val>
                                            <p:strVal val="#ppt_x"/>
                                          </p:val>
                                        </p:tav>
                                        <p:tav tm="100000">
                                          <p:val>
                                            <p:strVal val="#ppt_x"/>
                                          </p:val>
                                        </p:tav>
                                      </p:tavLst>
                                    </p:anim>
                                    <p:anim calcmode="lin" valueType="num">
                                      <p:cBhvr>
                                        <p:cTn id="119" dur="900" decel="100000" fill="hold"/>
                                        <p:tgtEl>
                                          <p:spTgt spid="123"/>
                                        </p:tgtEl>
                                        <p:attrNameLst>
                                          <p:attrName>ppt_y</p:attrName>
                                        </p:attrNameLst>
                                      </p:cBhvr>
                                      <p:tavLst>
                                        <p:tav tm="0">
                                          <p:val>
                                            <p:strVal val="#ppt_y+1"/>
                                          </p:val>
                                        </p:tav>
                                        <p:tav tm="100000">
                                          <p:val>
                                            <p:strVal val="#ppt_y-.03"/>
                                          </p:val>
                                        </p:tav>
                                      </p:tavLst>
                                    </p:anim>
                                    <p:anim calcmode="lin" valueType="num">
                                      <p:cBhvr>
                                        <p:cTn id="120" dur="100" accel="100000" fill="hold">
                                          <p:stCondLst>
                                            <p:cond delay="900"/>
                                          </p:stCondLst>
                                        </p:cTn>
                                        <p:tgtEl>
                                          <p:spTgt spid="123"/>
                                        </p:tgtEl>
                                        <p:attrNameLst>
                                          <p:attrName>ppt_y</p:attrName>
                                        </p:attrNameLst>
                                      </p:cBhvr>
                                      <p:tavLst>
                                        <p:tav tm="0">
                                          <p:val>
                                            <p:strVal val="#ppt_y-.03"/>
                                          </p:val>
                                        </p:tav>
                                        <p:tav tm="100000">
                                          <p:val>
                                            <p:strVal val="#ppt_y"/>
                                          </p:val>
                                        </p:tav>
                                      </p:tavLst>
                                    </p:anim>
                                  </p:childTnLst>
                                </p:cTn>
                              </p:par>
                              <p:par>
                                <p:cTn id="121" presetID="37" presetClass="entr" presetSubtype="0" fill="hold" grpId="0" nodeType="withEffect">
                                  <p:stCondLst>
                                    <p:cond delay="0"/>
                                  </p:stCondLst>
                                  <p:childTnLst>
                                    <p:set>
                                      <p:cBhvr>
                                        <p:cTn id="122" dur="1" fill="hold">
                                          <p:stCondLst>
                                            <p:cond delay="0"/>
                                          </p:stCondLst>
                                        </p:cTn>
                                        <p:tgtEl>
                                          <p:spTgt spid="136"/>
                                        </p:tgtEl>
                                        <p:attrNameLst>
                                          <p:attrName>style.visibility</p:attrName>
                                        </p:attrNameLst>
                                      </p:cBhvr>
                                      <p:to>
                                        <p:strVal val="visible"/>
                                      </p:to>
                                    </p:set>
                                    <p:animEffect transition="in" filter="fade">
                                      <p:cBhvr>
                                        <p:cTn id="123" dur="1000"/>
                                        <p:tgtEl>
                                          <p:spTgt spid="136"/>
                                        </p:tgtEl>
                                      </p:cBhvr>
                                    </p:animEffect>
                                    <p:anim calcmode="lin" valueType="num">
                                      <p:cBhvr>
                                        <p:cTn id="124" dur="1000" fill="hold"/>
                                        <p:tgtEl>
                                          <p:spTgt spid="136"/>
                                        </p:tgtEl>
                                        <p:attrNameLst>
                                          <p:attrName>ppt_x</p:attrName>
                                        </p:attrNameLst>
                                      </p:cBhvr>
                                      <p:tavLst>
                                        <p:tav tm="0">
                                          <p:val>
                                            <p:strVal val="#ppt_x"/>
                                          </p:val>
                                        </p:tav>
                                        <p:tav tm="100000">
                                          <p:val>
                                            <p:strVal val="#ppt_x"/>
                                          </p:val>
                                        </p:tav>
                                      </p:tavLst>
                                    </p:anim>
                                    <p:anim calcmode="lin" valueType="num">
                                      <p:cBhvr>
                                        <p:cTn id="125" dur="900" decel="100000" fill="hold"/>
                                        <p:tgtEl>
                                          <p:spTgt spid="136"/>
                                        </p:tgtEl>
                                        <p:attrNameLst>
                                          <p:attrName>ppt_y</p:attrName>
                                        </p:attrNameLst>
                                      </p:cBhvr>
                                      <p:tavLst>
                                        <p:tav tm="0">
                                          <p:val>
                                            <p:strVal val="#ppt_y+1"/>
                                          </p:val>
                                        </p:tav>
                                        <p:tav tm="100000">
                                          <p:val>
                                            <p:strVal val="#ppt_y-.03"/>
                                          </p:val>
                                        </p:tav>
                                      </p:tavLst>
                                    </p:anim>
                                    <p:anim calcmode="lin" valueType="num">
                                      <p:cBhvr>
                                        <p:cTn id="126" dur="100" accel="100000" fill="hold">
                                          <p:stCondLst>
                                            <p:cond delay="900"/>
                                          </p:stCondLst>
                                        </p:cTn>
                                        <p:tgtEl>
                                          <p:spTgt spid="136"/>
                                        </p:tgtEl>
                                        <p:attrNameLst>
                                          <p:attrName>ppt_y</p:attrName>
                                        </p:attrNameLst>
                                      </p:cBhvr>
                                      <p:tavLst>
                                        <p:tav tm="0">
                                          <p:val>
                                            <p:strVal val="#ppt_y-.03"/>
                                          </p:val>
                                        </p:tav>
                                        <p:tav tm="100000">
                                          <p:val>
                                            <p:strVal val="#ppt_y"/>
                                          </p:val>
                                        </p:tav>
                                      </p:tavLst>
                                    </p:anim>
                                  </p:childTnLst>
                                </p:cTn>
                              </p:par>
                              <p:par>
                                <p:cTn id="127" presetID="37" presetClass="entr" presetSubtype="0" fill="hold" grpId="0" nodeType="withEffect">
                                  <p:stCondLst>
                                    <p:cond delay="0"/>
                                  </p:stCondLst>
                                  <p:childTnLst>
                                    <p:set>
                                      <p:cBhvr>
                                        <p:cTn id="128" dur="1" fill="hold">
                                          <p:stCondLst>
                                            <p:cond delay="0"/>
                                          </p:stCondLst>
                                        </p:cTn>
                                        <p:tgtEl>
                                          <p:spTgt spid="127"/>
                                        </p:tgtEl>
                                        <p:attrNameLst>
                                          <p:attrName>style.visibility</p:attrName>
                                        </p:attrNameLst>
                                      </p:cBhvr>
                                      <p:to>
                                        <p:strVal val="visible"/>
                                      </p:to>
                                    </p:set>
                                    <p:animEffect transition="in" filter="fade">
                                      <p:cBhvr>
                                        <p:cTn id="129" dur="1000"/>
                                        <p:tgtEl>
                                          <p:spTgt spid="127"/>
                                        </p:tgtEl>
                                      </p:cBhvr>
                                    </p:animEffect>
                                    <p:anim calcmode="lin" valueType="num">
                                      <p:cBhvr>
                                        <p:cTn id="130" dur="1000" fill="hold"/>
                                        <p:tgtEl>
                                          <p:spTgt spid="127"/>
                                        </p:tgtEl>
                                        <p:attrNameLst>
                                          <p:attrName>ppt_x</p:attrName>
                                        </p:attrNameLst>
                                      </p:cBhvr>
                                      <p:tavLst>
                                        <p:tav tm="0">
                                          <p:val>
                                            <p:strVal val="#ppt_x"/>
                                          </p:val>
                                        </p:tav>
                                        <p:tav tm="100000">
                                          <p:val>
                                            <p:strVal val="#ppt_x"/>
                                          </p:val>
                                        </p:tav>
                                      </p:tavLst>
                                    </p:anim>
                                    <p:anim calcmode="lin" valueType="num">
                                      <p:cBhvr>
                                        <p:cTn id="131" dur="900" decel="100000" fill="hold"/>
                                        <p:tgtEl>
                                          <p:spTgt spid="127"/>
                                        </p:tgtEl>
                                        <p:attrNameLst>
                                          <p:attrName>ppt_y</p:attrName>
                                        </p:attrNameLst>
                                      </p:cBhvr>
                                      <p:tavLst>
                                        <p:tav tm="0">
                                          <p:val>
                                            <p:strVal val="#ppt_y+1"/>
                                          </p:val>
                                        </p:tav>
                                        <p:tav tm="100000">
                                          <p:val>
                                            <p:strVal val="#ppt_y-.03"/>
                                          </p:val>
                                        </p:tav>
                                      </p:tavLst>
                                    </p:anim>
                                    <p:anim calcmode="lin" valueType="num">
                                      <p:cBhvr>
                                        <p:cTn id="132" dur="100" accel="100000" fill="hold">
                                          <p:stCondLst>
                                            <p:cond delay="900"/>
                                          </p:stCondLst>
                                        </p:cTn>
                                        <p:tgtEl>
                                          <p:spTgt spid="127"/>
                                        </p:tgtEl>
                                        <p:attrNameLst>
                                          <p:attrName>ppt_y</p:attrName>
                                        </p:attrNameLst>
                                      </p:cBhvr>
                                      <p:tavLst>
                                        <p:tav tm="0">
                                          <p:val>
                                            <p:strVal val="#ppt_y-.03"/>
                                          </p:val>
                                        </p:tav>
                                        <p:tav tm="100000">
                                          <p:val>
                                            <p:strVal val="#ppt_y"/>
                                          </p:val>
                                        </p:tav>
                                      </p:tavLst>
                                    </p:anim>
                                  </p:childTnLst>
                                </p:cTn>
                              </p:par>
                            </p:childTnLst>
                          </p:cTn>
                        </p:par>
                        <p:par>
                          <p:cTn id="133" fill="hold">
                            <p:stCondLst>
                              <p:cond delay="10000"/>
                            </p:stCondLst>
                            <p:childTnLst>
                              <p:par>
                                <p:cTn id="134" presetID="25" presetClass="entr" presetSubtype="0" fill="hold" nodeType="afterEffect">
                                  <p:stCondLst>
                                    <p:cond delay="0"/>
                                  </p:stCondLst>
                                  <p:childTnLst>
                                    <p:set>
                                      <p:cBhvr>
                                        <p:cTn id="135" dur="1" fill="hold">
                                          <p:stCondLst>
                                            <p:cond delay="0"/>
                                          </p:stCondLst>
                                        </p:cTn>
                                        <p:tgtEl>
                                          <p:spTgt spid="10"/>
                                        </p:tgtEl>
                                        <p:attrNameLst>
                                          <p:attrName>style.visibility</p:attrName>
                                        </p:attrNameLst>
                                      </p:cBhvr>
                                      <p:to>
                                        <p:strVal val="visible"/>
                                      </p:to>
                                    </p:set>
                                    <p:anim calcmode="lin" valueType="num">
                                      <p:cBhvr>
                                        <p:cTn id="136" dur="500" decel="50000" fill="hold">
                                          <p:stCondLst>
                                            <p:cond delay="0"/>
                                          </p:stCondLst>
                                        </p:cTn>
                                        <p:tgtEl>
                                          <p:spTgt spid="10"/>
                                        </p:tgtEl>
                                        <p:attrNameLst>
                                          <p:attrName>style.rotation</p:attrName>
                                        </p:attrNameLst>
                                      </p:cBhvr>
                                      <p:tavLst>
                                        <p:tav tm="0">
                                          <p:val>
                                            <p:fltVal val="-90"/>
                                          </p:val>
                                        </p:tav>
                                        <p:tav tm="100000">
                                          <p:val>
                                            <p:fltVal val="0"/>
                                          </p:val>
                                        </p:tav>
                                      </p:tavLst>
                                    </p:anim>
                                    <p:anim calcmode="lin" valueType="num">
                                      <p:cBhvr>
                                        <p:cTn id="137" dur="500" decel="50000" fill="hold">
                                          <p:stCondLst>
                                            <p:cond delay="0"/>
                                          </p:stCondLst>
                                        </p:cTn>
                                        <p:tgtEl>
                                          <p:spTgt spid="10"/>
                                        </p:tgtEl>
                                        <p:attrNameLst>
                                          <p:attrName>ppt_w</p:attrName>
                                        </p:attrNameLst>
                                      </p:cBhvr>
                                      <p:tavLst>
                                        <p:tav tm="0">
                                          <p:val>
                                            <p:strVal val="#ppt_w"/>
                                          </p:val>
                                        </p:tav>
                                        <p:tav tm="100000">
                                          <p:val>
                                            <p:strVal val="#ppt_w*.05"/>
                                          </p:val>
                                        </p:tav>
                                      </p:tavLst>
                                    </p:anim>
                                    <p:anim calcmode="lin" valueType="num">
                                      <p:cBhvr>
                                        <p:cTn id="138" dur="500" accel="50000" fill="hold">
                                          <p:stCondLst>
                                            <p:cond delay="500"/>
                                          </p:stCondLst>
                                        </p:cTn>
                                        <p:tgtEl>
                                          <p:spTgt spid="10"/>
                                        </p:tgtEl>
                                        <p:attrNameLst>
                                          <p:attrName>ppt_w</p:attrName>
                                        </p:attrNameLst>
                                      </p:cBhvr>
                                      <p:tavLst>
                                        <p:tav tm="0">
                                          <p:val>
                                            <p:strVal val="#ppt_w*.05"/>
                                          </p:val>
                                        </p:tav>
                                        <p:tav tm="100000">
                                          <p:val>
                                            <p:strVal val="#ppt_w"/>
                                          </p:val>
                                        </p:tav>
                                      </p:tavLst>
                                    </p:anim>
                                    <p:anim calcmode="lin" valueType="num">
                                      <p:cBhvr>
                                        <p:cTn id="139" dur="1000" fill="hold"/>
                                        <p:tgtEl>
                                          <p:spTgt spid="10"/>
                                        </p:tgtEl>
                                        <p:attrNameLst>
                                          <p:attrName>ppt_h</p:attrName>
                                        </p:attrNameLst>
                                      </p:cBhvr>
                                      <p:tavLst>
                                        <p:tav tm="0">
                                          <p:val>
                                            <p:strVal val="#ppt_h"/>
                                          </p:val>
                                        </p:tav>
                                        <p:tav tm="100000">
                                          <p:val>
                                            <p:strVal val="#ppt_h"/>
                                          </p:val>
                                        </p:tav>
                                      </p:tavLst>
                                    </p:anim>
                                    <p:anim calcmode="lin" valueType="num">
                                      <p:cBhvr>
                                        <p:cTn id="140" dur="500" decel="50000" fill="hold">
                                          <p:stCondLst>
                                            <p:cond delay="0"/>
                                          </p:stCondLst>
                                        </p:cTn>
                                        <p:tgtEl>
                                          <p:spTgt spid="10"/>
                                        </p:tgtEl>
                                        <p:attrNameLst>
                                          <p:attrName>ppt_x</p:attrName>
                                        </p:attrNameLst>
                                      </p:cBhvr>
                                      <p:tavLst>
                                        <p:tav tm="0">
                                          <p:val>
                                            <p:strVal val="#ppt_x+.4"/>
                                          </p:val>
                                        </p:tav>
                                        <p:tav tm="100000">
                                          <p:val>
                                            <p:strVal val="#ppt_x"/>
                                          </p:val>
                                        </p:tav>
                                      </p:tavLst>
                                    </p:anim>
                                    <p:anim calcmode="lin" valueType="num">
                                      <p:cBhvr>
                                        <p:cTn id="141" dur="500" decel="50000" fill="hold">
                                          <p:stCondLst>
                                            <p:cond delay="0"/>
                                          </p:stCondLst>
                                        </p:cTn>
                                        <p:tgtEl>
                                          <p:spTgt spid="10"/>
                                        </p:tgtEl>
                                        <p:attrNameLst>
                                          <p:attrName>ppt_y</p:attrName>
                                        </p:attrNameLst>
                                      </p:cBhvr>
                                      <p:tavLst>
                                        <p:tav tm="0">
                                          <p:val>
                                            <p:strVal val="#ppt_y-.2"/>
                                          </p:val>
                                        </p:tav>
                                        <p:tav tm="100000">
                                          <p:val>
                                            <p:strVal val="#ppt_y+.1"/>
                                          </p:val>
                                        </p:tav>
                                      </p:tavLst>
                                    </p:anim>
                                    <p:anim calcmode="lin" valueType="num">
                                      <p:cBhvr>
                                        <p:cTn id="142" dur="500" accel="50000" fill="hold">
                                          <p:stCondLst>
                                            <p:cond delay="500"/>
                                          </p:stCondLst>
                                        </p:cTn>
                                        <p:tgtEl>
                                          <p:spTgt spid="10"/>
                                        </p:tgtEl>
                                        <p:attrNameLst>
                                          <p:attrName>ppt_y</p:attrName>
                                        </p:attrNameLst>
                                      </p:cBhvr>
                                      <p:tavLst>
                                        <p:tav tm="0">
                                          <p:val>
                                            <p:strVal val="#ppt_y+.1"/>
                                          </p:val>
                                        </p:tav>
                                        <p:tav tm="100000">
                                          <p:val>
                                            <p:strVal val="#ppt_y"/>
                                          </p:val>
                                        </p:tav>
                                      </p:tavLst>
                                    </p:anim>
                                    <p:animEffect transition="in" filter="fade">
                                      <p:cBhvr>
                                        <p:cTn id="143" dur="1000" decel="50000">
                                          <p:stCondLst>
                                            <p:cond delay="0"/>
                                          </p:stCondLst>
                                        </p:cTn>
                                        <p:tgtEl>
                                          <p:spTgt spid="10"/>
                                        </p:tgtEl>
                                      </p:cBhvr>
                                    </p:animEffect>
                                  </p:childTnLst>
                                </p:cTn>
                              </p:par>
                            </p:childTnLst>
                          </p:cTn>
                        </p:par>
                        <p:par>
                          <p:cTn id="144" fill="hold">
                            <p:stCondLst>
                              <p:cond delay="11000"/>
                            </p:stCondLst>
                            <p:childTnLst>
                              <p:par>
                                <p:cTn id="145" presetID="37" presetClass="entr" presetSubtype="0" fill="hold" grpId="0" nodeType="afterEffect">
                                  <p:stCondLst>
                                    <p:cond delay="0"/>
                                  </p:stCondLst>
                                  <p:childTnLst>
                                    <p:set>
                                      <p:cBhvr>
                                        <p:cTn id="146" dur="1" fill="hold">
                                          <p:stCondLst>
                                            <p:cond delay="0"/>
                                          </p:stCondLst>
                                        </p:cTn>
                                        <p:tgtEl>
                                          <p:spTgt spid="131"/>
                                        </p:tgtEl>
                                        <p:attrNameLst>
                                          <p:attrName>style.visibility</p:attrName>
                                        </p:attrNameLst>
                                      </p:cBhvr>
                                      <p:to>
                                        <p:strVal val="visible"/>
                                      </p:to>
                                    </p:set>
                                    <p:animEffect transition="in" filter="fade">
                                      <p:cBhvr>
                                        <p:cTn id="147" dur="1000"/>
                                        <p:tgtEl>
                                          <p:spTgt spid="131"/>
                                        </p:tgtEl>
                                      </p:cBhvr>
                                    </p:animEffect>
                                    <p:anim calcmode="lin" valueType="num">
                                      <p:cBhvr>
                                        <p:cTn id="148" dur="1000" fill="hold"/>
                                        <p:tgtEl>
                                          <p:spTgt spid="131"/>
                                        </p:tgtEl>
                                        <p:attrNameLst>
                                          <p:attrName>ppt_x</p:attrName>
                                        </p:attrNameLst>
                                      </p:cBhvr>
                                      <p:tavLst>
                                        <p:tav tm="0">
                                          <p:val>
                                            <p:strVal val="#ppt_x"/>
                                          </p:val>
                                        </p:tav>
                                        <p:tav tm="100000">
                                          <p:val>
                                            <p:strVal val="#ppt_x"/>
                                          </p:val>
                                        </p:tav>
                                      </p:tavLst>
                                    </p:anim>
                                    <p:anim calcmode="lin" valueType="num">
                                      <p:cBhvr>
                                        <p:cTn id="149" dur="900" decel="100000" fill="hold"/>
                                        <p:tgtEl>
                                          <p:spTgt spid="131"/>
                                        </p:tgtEl>
                                        <p:attrNameLst>
                                          <p:attrName>ppt_y</p:attrName>
                                        </p:attrNameLst>
                                      </p:cBhvr>
                                      <p:tavLst>
                                        <p:tav tm="0">
                                          <p:val>
                                            <p:strVal val="#ppt_y+1"/>
                                          </p:val>
                                        </p:tav>
                                        <p:tav tm="100000">
                                          <p:val>
                                            <p:strVal val="#ppt_y-.03"/>
                                          </p:val>
                                        </p:tav>
                                      </p:tavLst>
                                    </p:anim>
                                    <p:anim calcmode="lin" valueType="num">
                                      <p:cBhvr>
                                        <p:cTn id="150" dur="100" accel="100000" fill="hold">
                                          <p:stCondLst>
                                            <p:cond delay="900"/>
                                          </p:stCondLst>
                                        </p:cTn>
                                        <p:tgtEl>
                                          <p:spTgt spid="131"/>
                                        </p:tgtEl>
                                        <p:attrNameLst>
                                          <p:attrName>ppt_y</p:attrName>
                                        </p:attrNameLst>
                                      </p:cBhvr>
                                      <p:tavLst>
                                        <p:tav tm="0">
                                          <p:val>
                                            <p:strVal val="#ppt_y-.03"/>
                                          </p:val>
                                        </p:tav>
                                        <p:tav tm="100000">
                                          <p:val>
                                            <p:strVal val="#ppt_y"/>
                                          </p:val>
                                        </p:tav>
                                      </p:tavLst>
                                    </p:anim>
                                  </p:childTnLst>
                                </p:cTn>
                              </p:par>
                              <p:par>
                                <p:cTn id="151" presetID="37" presetClass="entr" presetSubtype="0" fill="hold" grpId="0" nodeType="withEffect">
                                  <p:stCondLst>
                                    <p:cond delay="0"/>
                                  </p:stCondLst>
                                  <p:childTnLst>
                                    <p:set>
                                      <p:cBhvr>
                                        <p:cTn id="152" dur="1" fill="hold">
                                          <p:stCondLst>
                                            <p:cond delay="0"/>
                                          </p:stCondLst>
                                        </p:cTn>
                                        <p:tgtEl>
                                          <p:spTgt spid="134"/>
                                        </p:tgtEl>
                                        <p:attrNameLst>
                                          <p:attrName>style.visibility</p:attrName>
                                        </p:attrNameLst>
                                      </p:cBhvr>
                                      <p:to>
                                        <p:strVal val="visible"/>
                                      </p:to>
                                    </p:set>
                                    <p:animEffect transition="in" filter="fade">
                                      <p:cBhvr>
                                        <p:cTn id="153" dur="1000"/>
                                        <p:tgtEl>
                                          <p:spTgt spid="134"/>
                                        </p:tgtEl>
                                      </p:cBhvr>
                                    </p:animEffect>
                                    <p:anim calcmode="lin" valueType="num">
                                      <p:cBhvr>
                                        <p:cTn id="154" dur="1000" fill="hold"/>
                                        <p:tgtEl>
                                          <p:spTgt spid="134"/>
                                        </p:tgtEl>
                                        <p:attrNameLst>
                                          <p:attrName>ppt_x</p:attrName>
                                        </p:attrNameLst>
                                      </p:cBhvr>
                                      <p:tavLst>
                                        <p:tav tm="0">
                                          <p:val>
                                            <p:strVal val="#ppt_x"/>
                                          </p:val>
                                        </p:tav>
                                        <p:tav tm="100000">
                                          <p:val>
                                            <p:strVal val="#ppt_x"/>
                                          </p:val>
                                        </p:tav>
                                      </p:tavLst>
                                    </p:anim>
                                    <p:anim calcmode="lin" valueType="num">
                                      <p:cBhvr>
                                        <p:cTn id="155" dur="900" decel="100000" fill="hold"/>
                                        <p:tgtEl>
                                          <p:spTgt spid="134"/>
                                        </p:tgtEl>
                                        <p:attrNameLst>
                                          <p:attrName>ppt_y</p:attrName>
                                        </p:attrNameLst>
                                      </p:cBhvr>
                                      <p:tavLst>
                                        <p:tav tm="0">
                                          <p:val>
                                            <p:strVal val="#ppt_y+1"/>
                                          </p:val>
                                        </p:tav>
                                        <p:tav tm="100000">
                                          <p:val>
                                            <p:strVal val="#ppt_y-.03"/>
                                          </p:val>
                                        </p:tav>
                                      </p:tavLst>
                                    </p:anim>
                                    <p:anim calcmode="lin" valueType="num">
                                      <p:cBhvr>
                                        <p:cTn id="156" dur="100" accel="100000" fill="hold">
                                          <p:stCondLst>
                                            <p:cond delay="900"/>
                                          </p:stCondLst>
                                        </p:cTn>
                                        <p:tgtEl>
                                          <p:spTgt spid="134"/>
                                        </p:tgtEl>
                                        <p:attrNameLst>
                                          <p:attrName>ppt_y</p:attrName>
                                        </p:attrNameLst>
                                      </p:cBhvr>
                                      <p:tavLst>
                                        <p:tav tm="0">
                                          <p:val>
                                            <p:strVal val="#ppt_y-.03"/>
                                          </p:val>
                                        </p:tav>
                                        <p:tav tm="100000">
                                          <p:val>
                                            <p:strVal val="#ppt_y"/>
                                          </p:val>
                                        </p:tav>
                                      </p:tavLst>
                                    </p:anim>
                                  </p:childTnLst>
                                </p:cTn>
                              </p:par>
                              <p:par>
                                <p:cTn id="157" presetID="37" presetClass="entr" presetSubtype="0" fill="hold" grpId="0" nodeType="withEffect">
                                  <p:stCondLst>
                                    <p:cond delay="0"/>
                                  </p:stCondLst>
                                  <p:childTnLst>
                                    <p:set>
                                      <p:cBhvr>
                                        <p:cTn id="158" dur="1" fill="hold">
                                          <p:stCondLst>
                                            <p:cond delay="0"/>
                                          </p:stCondLst>
                                        </p:cTn>
                                        <p:tgtEl>
                                          <p:spTgt spid="122"/>
                                        </p:tgtEl>
                                        <p:attrNameLst>
                                          <p:attrName>style.visibility</p:attrName>
                                        </p:attrNameLst>
                                      </p:cBhvr>
                                      <p:to>
                                        <p:strVal val="visible"/>
                                      </p:to>
                                    </p:set>
                                    <p:animEffect transition="in" filter="fade">
                                      <p:cBhvr>
                                        <p:cTn id="159" dur="1000"/>
                                        <p:tgtEl>
                                          <p:spTgt spid="122"/>
                                        </p:tgtEl>
                                      </p:cBhvr>
                                    </p:animEffect>
                                    <p:anim calcmode="lin" valueType="num">
                                      <p:cBhvr>
                                        <p:cTn id="160" dur="1000" fill="hold"/>
                                        <p:tgtEl>
                                          <p:spTgt spid="122"/>
                                        </p:tgtEl>
                                        <p:attrNameLst>
                                          <p:attrName>ppt_x</p:attrName>
                                        </p:attrNameLst>
                                      </p:cBhvr>
                                      <p:tavLst>
                                        <p:tav tm="0">
                                          <p:val>
                                            <p:strVal val="#ppt_x"/>
                                          </p:val>
                                        </p:tav>
                                        <p:tav tm="100000">
                                          <p:val>
                                            <p:strVal val="#ppt_x"/>
                                          </p:val>
                                        </p:tav>
                                      </p:tavLst>
                                    </p:anim>
                                    <p:anim calcmode="lin" valueType="num">
                                      <p:cBhvr>
                                        <p:cTn id="161" dur="900" decel="100000" fill="hold"/>
                                        <p:tgtEl>
                                          <p:spTgt spid="122"/>
                                        </p:tgtEl>
                                        <p:attrNameLst>
                                          <p:attrName>ppt_y</p:attrName>
                                        </p:attrNameLst>
                                      </p:cBhvr>
                                      <p:tavLst>
                                        <p:tav tm="0">
                                          <p:val>
                                            <p:strVal val="#ppt_y+1"/>
                                          </p:val>
                                        </p:tav>
                                        <p:tav tm="100000">
                                          <p:val>
                                            <p:strVal val="#ppt_y-.03"/>
                                          </p:val>
                                        </p:tav>
                                      </p:tavLst>
                                    </p:anim>
                                    <p:anim calcmode="lin" valueType="num">
                                      <p:cBhvr>
                                        <p:cTn id="162" dur="100" accel="100000" fill="hold">
                                          <p:stCondLst>
                                            <p:cond delay="900"/>
                                          </p:stCondLst>
                                        </p:cTn>
                                        <p:tgtEl>
                                          <p:spTgt spid="122"/>
                                        </p:tgtEl>
                                        <p:attrNameLst>
                                          <p:attrName>ppt_y</p:attrName>
                                        </p:attrNameLst>
                                      </p:cBhvr>
                                      <p:tavLst>
                                        <p:tav tm="0">
                                          <p:val>
                                            <p:strVal val="#ppt_y-.03"/>
                                          </p:val>
                                        </p:tav>
                                        <p:tav tm="100000">
                                          <p:val>
                                            <p:strVal val="#ppt_y"/>
                                          </p:val>
                                        </p:tav>
                                      </p:tavLst>
                                    </p:anim>
                                  </p:childTnLst>
                                </p:cTn>
                              </p:par>
                            </p:childTnLst>
                          </p:cTn>
                        </p:par>
                        <p:par>
                          <p:cTn id="163" fill="hold">
                            <p:stCondLst>
                              <p:cond delay="12000"/>
                            </p:stCondLst>
                            <p:childTnLst>
                              <p:par>
                                <p:cTn id="164" presetID="25" presetClass="entr" presetSubtype="0" fill="hold" nodeType="afterEffect">
                                  <p:stCondLst>
                                    <p:cond delay="0"/>
                                  </p:stCondLst>
                                  <p:childTnLst>
                                    <p:set>
                                      <p:cBhvr>
                                        <p:cTn id="165" dur="1" fill="hold">
                                          <p:stCondLst>
                                            <p:cond delay="0"/>
                                          </p:stCondLst>
                                        </p:cTn>
                                        <p:tgtEl>
                                          <p:spTgt spid="16"/>
                                        </p:tgtEl>
                                        <p:attrNameLst>
                                          <p:attrName>style.visibility</p:attrName>
                                        </p:attrNameLst>
                                      </p:cBhvr>
                                      <p:to>
                                        <p:strVal val="visible"/>
                                      </p:to>
                                    </p:set>
                                    <p:anim calcmode="lin" valueType="num">
                                      <p:cBhvr>
                                        <p:cTn id="166" dur="500" decel="50000" fill="hold">
                                          <p:stCondLst>
                                            <p:cond delay="0"/>
                                          </p:stCondLst>
                                        </p:cTn>
                                        <p:tgtEl>
                                          <p:spTgt spid="16"/>
                                        </p:tgtEl>
                                        <p:attrNameLst>
                                          <p:attrName>style.rotation</p:attrName>
                                        </p:attrNameLst>
                                      </p:cBhvr>
                                      <p:tavLst>
                                        <p:tav tm="0">
                                          <p:val>
                                            <p:fltVal val="-90"/>
                                          </p:val>
                                        </p:tav>
                                        <p:tav tm="100000">
                                          <p:val>
                                            <p:fltVal val="0"/>
                                          </p:val>
                                        </p:tav>
                                      </p:tavLst>
                                    </p:anim>
                                    <p:anim calcmode="lin" valueType="num">
                                      <p:cBhvr>
                                        <p:cTn id="167" dur="500" decel="50000" fill="hold">
                                          <p:stCondLst>
                                            <p:cond delay="0"/>
                                          </p:stCondLst>
                                        </p:cTn>
                                        <p:tgtEl>
                                          <p:spTgt spid="16"/>
                                        </p:tgtEl>
                                        <p:attrNameLst>
                                          <p:attrName>ppt_w</p:attrName>
                                        </p:attrNameLst>
                                      </p:cBhvr>
                                      <p:tavLst>
                                        <p:tav tm="0">
                                          <p:val>
                                            <p:strVal val="#ppt_w"/>
                                          </p:val>
                                        </p:tav>
                                        <p:tav tm="100000">
                                          <p:val>
                                            <p:strVal val="#ppt_w*.05"/>
                                          </p:val>
                                        </p:tav>
                                      </p:tavLst>
                                    </p:anim>
                                    <p:anim calcmode="lin" valueType="num">
                                      <p:cBhvr>
                                        <p:cTn id="168" dur="500" accel="50000" fill="hold">
                                          <p:stCondLst>
                                            <p:cond delay="500"/>
                                          </p:stCondLst>
                                        </p:cTn>
                                        <p:tgtEl>
                                          <p:spTgt spid="16"/>
                                        </p:tgtEl>
                                        <p:attrNameLst>
                                          <p:attrName>ppt_w</p:attrName>
                                        </p:attrNameLst>
                                      </p:cBhvr>
                                      <p:tavLst>
                                        <p:tav tm="0">
                                          <p:val>
                                            <p:strVal val="#ppt_w*.05"/>
                                          </p:val>
                                        </p:tav>
                                        <p:tav tm="100000">
                                          <p:val>
                                            <p:strVal val="#ppt_w"/>
                                          </p:val>
                                        </p:tav>
                                      </p:tavLst>
                                    </p:anim>
                                    <p:anim calcmode="lin" valueType="num">
                                      <p:cBhvr>
                                        <p:cTn id="169" dur="1000" fill="hold"/>
                                        <p:tgtEl>
                                          <p:spTgt spid="16"/>
                                        </p:tgtEl>
                                        <p:attrNameLst>
                                          <p:attrName>ppt_h</p:attrName>
                                        </p:attrNameLst>
                                      </p:cBhvr>
                                      <p:tavLst>
                                        <p:tav tm="0">
                                          <p:val>
                                            <p:strVal val="#ppt_h"/>
                                          </p:val>
                                        </p:tav>
                                        <p:tav tm="100000">
                                          <p:val>
                                            <p:strVal val="#ppt_h"/>
                                          </p:val>
                                        </p:tav>
                                      </p:tavLst>
                                    </p:anim>
                                    <p:anim calcmode="lin" valueType="num">
                                      <p:cBhvr>
                                        <p:cTn id="170" dur="500" decel="50000" fill="hold">
                                          <p:stCondLst>
                                            <p:cond delay="0"/>
                                          </p:stCondLst>
                                        </p:cTn>
                                        <p:tgtEl>
                                          <p:spTgt spid="16"/>
                                        </p:tgtEl>
                                        <p:attrNameLst>
                                          <p:attrName>ppt_x</p:attrName>
                                        </p:attrNameLst>
                                      </p:cBhvr>
                                      <p:tavLst>
                                        <p:tav tm="0">
                                          <p:val>
                                            <p:strVal val="#ppt_x+.4"/>
                                          </p:val>
                                        </p:tav>
                                        <p:tav tm="100000">
                                          <p:val>
                                            <p:strVal val="#ppt_x"/>
                                          </p:val>
                                        </p:tav>
                                      </p:tavLst>
                                    </p:anim>
                                    <p:anim calcmode="lin" valueType="num">
                                      <p:cBhvr>
                                        <p:cTn id="171" dur="500" decel="50000" fill="hold">
                                          <p:stCondLst>
                                            <p:cond delay="0"/>
                                          </p:stCondLst>
                                        </p:cTn>
                                        <p:tgtEl>
                                          <p:spTgt spid="16"/>
                                        </p:tgtEl>
                                        <p:attrNameLst>
                                          <p:attrName>ppt_y</p:attrName>
                                        </p:attrNameLst>
                                      </p:cBhvr>
                                      <p:tavLst>
                                        <p:tav tm="0">
                                          <p:val>
                                            <p:strVal val="#ppt_y-.2"/>
                                          </p:val>
                                        </p:tav>
                                        <p:tav tm="100000">
                                          <p:val>
                                            <p:strVal val="#ppt_y+.1"/>
                                          </p:val>
                                        </p:tav>
                                      </p:tavLst>
                                    </p:anim>
                                    <p:anim calcmode="lin" valueType="num">
                                      <p:cBhvr>
                                        <p:cTn id="172" dur="500" accel="50000" fill="hold">
                                          <p:stCondLst>
                                            <p:cond delay="500"/>
                                          </p:stCondLst>
                                        </p:cTn>
                                        <p:tgtEl>
                                          <p:spTgt spid="16"/>
                                        </p:tgtEl>
                                        <p:attrNameLst>
                                          <p:attrName>ppt_y</p:attrName>
                                        </p:attrNameLst>
                                      </p:cBhvr>
                                      <p:tavLst>
                                        <p:tav tm="0">
                                          <p:val>
                                            <p:strVal val="#ppt_y+.1"/>
                                          </p:val>
                                        </p:tav>
                                        <p:tav tm="100000">
                                          <p:val>
                                            <p:strVal val="#ppt_y"/>
                                          </p:val>
                                        </p:tav>
                                      </p:tavLst>
                                    </p:anim>
                                    <p:animEffect transition="in" filter="fade">
                                      <p:cBhvr>
                                        <p:cTn id="173" dur="1000" decel="50000">
                                          <p:stCondLst>
                                            <p:cond delay="0"/>
                                          </p:stCondLst>
                                        </p:cTn>
                                        <p:tgtEl>
                                          <p:spTgt spid="16"/>
                                        </p:tgtEl>
                                      </p:cBhvr>
                                    </p:animEffect>
                                  </p:childTnLst>
                                </p:cTn>
                              </p:par>
                            </p:childTnLst>
                          </p:cTn>
                        </p:par>
                        <p:par>
                          <p:cTn id="174" fill="hold">
                            <p:stCondLst>
                              <p:cond delay="13000"/>
                            </p:stCondLst>
                            <p:childTnLst>
                              <p:par>
                                <p:cTn id="175" presetID="37" presetClass="entr" presetSubtype="0" fill="hold" grpId="0" nodeType="afterEffect">
                                  <p:stCondLst>
                                    <p:cond delay="0"/>
                                  </p:stCondLst>
                                  <p:childTnLst>
                                    <p:set>
                                      <p:cBhvr>
                                        <p:cTn id="176" dur="1" fill="hold">
                                          <p:stCondLst>
                                            <p:cond delay="0"/>
                                          </p:stCondLst>
                                        </p:cTn>
                                        <p:tgtEl>
                                          <p:spTgt spid="124"/>
                                        </p:tgtEl>
                                        <p:attrNameLst>
                                          <p:attrName>style.visibility</p:attrName>
                                        </p:attrNameLst>
                                      </p:cBhvr>
                                      <p:to>
                                        <p:strVal val="visible"/>
                                      </p:to>
                                    </p:set>
                                    <p:animEffect transition="in" filter="fade">
                                      <p:cBhvr>
                                        <p:cTn id="177" dur="1000"/>
                                        <p:tgtEl>
                                          <p:spTgt spid="124"/>
                                        </p:tgtEl>
                                      </p:cBhvr>
                                    </p:animEffect>
                                    <p:anim calcmode="lin" valueType="num">
                                      <p:cBhvr>
                                        <p:cTn id="178" dur="1000" fill="hold"/>
                                        <p:tgtEl>
                                          <p:spTgt spid="124"/>
                                        </p:tgtEl>
                                        <p:attrNameLst>
                                          <p:attrName>ppt_x</p:attrName>
                                        </p:attrNameLst>
                                      </p:cBhvr>
                                      <p:tavLst>
                                        <p:tav tm="0">
                                          <p:val>
                                            <p:strVal val="#ppt_x"/>
                                          </p:val>
                                        </p:tav>
                                        <p:tav tm="100000">
                                          <p:val>
                                            <p:strVal val="#ppt_x"/>
                                          </p:val>
                                        </p:tav>
                                      </p:tavLst>
                                    </p:anim>
                                    <p:anim calcmode="lin" valueType="num">
                                      <p:cBhvr>
                                        <p:cTn id="179" dur="900" decel="100000" fill="hold"/>
                                        <p:tgtEl>
                                          <p:spTgt spid="124"/>
                                        </p:tgtEl>
                                        <p:attrNameLst>
                                          <p:attrName>ppt_y</p:attrName>
                                        </p:attrNameLst>
                                      </p:cBhvr>
                                      <p:tavLst>
                                        <p:tav tm="0">
                                          <p:val>
                                            <p:strVal val="#ppt_y+1"/>
                                          </p:val>
                                        </p:tav>
                                        <p:tav tm="100000">
                                          <p:val>
                                            <p:strVal val="#ppt_y-.03"/>
                                          </p:val>
                                        </p:tav>
                                      </p:tavLst>
                                    </p:anim>
                                    <p:anim calcmode="lin" valueType="num">
                                      <p:cBhvr>
                                        <p:cTn id="180" dur="100" accel="100000" fill="hold">
                                          <p:stCondLst>
                                            <p:cond delay="900"/>
                                          </p:stCondLst>
                                        </p:cTn>
                                        <p:tgtEl>
                                          <p:spTgt spid="124"/>
                                        </p:tgtEl>
                                        <p:attrNameLst>
                                          <p:attrName>ppt_y</p:attrName>
                                        </p:attrNameLst>
                                      </p:cBhvr>
                                      <p:tavLst>
                                        <p:tav tm="0">
                                          <p:val>
                                            <p:strVal val="#ppt_y-.03"/>
                                          </p:val>
                                        </p:tav>
                                        <p:tav tm="100000">
                                          <p:val>
                                            <p:strVal val="#ppt_y"/>
                                          </p:val>
                                        </p:tav>
                                      </p:tavLst>
                                    </p:anim>
                                  </p:childTnLst>
                                </p:cTn>
                              </p:par>
                              <p:par>
                                <p:cTn id="181" presetID="37" presetClass="entr" presetSubtype="0" fill="hold" grpId="0" nodeType="withEffect">
                                  <p:stCondLst>
                                    <p:cond delay="0"/>
                                  </p:stCondLst>
                                  <p:childTnLst>
                                    <p:set>
                                      <p:cBhvr>
                                        <p:cTn id="182" dur="1" fill="hold">
                                          <p:stCondLst>
                                            <p:cond delay="0"/>
                                          </p:stCondLst>
                                        </p:cTn>
                                        <p:tgtEl>
                                          <p:spTgt spid="137"/>
                                        </p:tgtEl>
                                        <p:attrNameLst>
                                          <p:attrName>style.visibility</p:attrName>
                                        </p:attrNameLst>
                                      </p:cBhvr>
                                      <p:to>
                                        <p:strVal val="visible"/>
                                      </p:to>
                                    </p:set>
                                    <p:animEffect transition="in" filter="fade">
                                      <p:cBhvr>
                                        <p:cTn id="183" dur="1000"/>
                                        <p:tgtEl>
                                          <p:spTgt spid="137"/>
                                        </p:tgtEl>
                                      </p:cBhvr>
                                    </p:animEffect>
                                    <p:anim calcmode="lin" valueType="num">
                                      <p:cBhvr>
                                        <p:cTn id="184" dur="1000" fill="hold"/>
                                        <p:tgtEl>
                                          <p:spTgt spid="137"/>
                                        </p:tgtEl>
                                        <p:attrNameLst>
                                          <p:attrName>ppt_x</p:attrName>
                                        </p:attrNameLst>
                                      </p:cBhvr>
                                      <p:tavLst>
                                        <p:tav tm="0">
                                          <p:val>
                                            <p:strVal val="#ppt_x"/>
                                          </p:val>
                                        </p:tav>
                                        <p:tav tm="100000">
                                          <p:val>
                                            <p:strVal val="#ppt_x"/>
                                          </p:val>
                                        </p:tav>
                                      </p:tavLst>
                                    </p:anim>
                                    <p:anim calcmode="lin" valueType="num">
                                      <p:cBhvr>
                                        <p:cTn id="185" dur="900" decel="100000" fill="hold"/>
                                        <p:tgtEl>
                                          <p:spTgt spid="137"/>
                                        </p:tgtEl>
                                        <p:attrNameLst>
                                          <p:attrName>ppt_y</p:attrName>
                                        </p:attrNameLst>
                                      </p:cBhvr>
                                      <p:tavLst>
                                        <p:tav tm="0">
                                          <p:val>
                                            <p:strVal val="#ppt_y+1"/>
                                          </p:val>
                                        </p:tav>
                                        <p:tav tm="100000">
                                          <p:val>
                                            <p:strVal val="#ppt_y-.03"/>
                                          </p:val>
                                        </p:tav>
                                      </p:tavLst>
                                    </p:anim>
                                    <p:anim calcmode="lin" valueType="num">
                                      <p:cBhvr>
                                        <p:cTn id="186" dur="100" accel="100000" fill="hold">
                                          <p:stCondLst>
                                            <p:cond delay="900"/>
                                          </p:stCondLst>
                                        </p:cTn>
                                        <p:tgtEl>
                                          <p:spTgt spid="137"/>
                                        </p:tgtEl>
                                        <p:attrNameLst>
                                          <p:attrName>ppt_y</p:attrName>
                                        </p:attrNameLst>
                                      </p:cBhvr>
                                      <p:tavLst>
                                        <p:tav tm="0">
                                          <p:val>
                                            <p:strVal val="#ppt_y-.03"/>
                                          </p:val>
                                        </p:tav>
                                        <p:tav tm="100000">
                                          <p:val>
                                            <p:strVal val="#ppt_y"/>
                                          </p:val>
                                        </p:tav>
                                      </p:tavLst>
                                    </p:anim>
                                  </p:childTnLst>
                                </p:cTn>
                              </p:par>
                              <p:par>
                                <p:cTn id="187" presetID="37" presetClass="entr" presetSubtype="0" fill="hold" grpId="0" nodeType="withEffect">
                                  <p:stCondLst>
                                    <p:cond delay="0"/>
                                  </p:stCondLst>
                                  <p:childTnLst>
                                    <p:set>
                                      <p:cBhvr>
                                        <p:cTn id="188" dur="1" fill="hold">
                                          <p:stCondLst>
                                            <p:cond delay="0"/>
                                          </p:stCondLst>
                                        </p:cTn>
                                        <p:tgtEl>
                                          <p:spTgt spid="128"/>
                                        </p:tgtEl>
                                        <p:attrNameLst>
                                          <p:attrName>style.visibility</p:attrName>
                                        </p:attrNameLst>
                                      </p:cBhvr>
                                      <p:to>
                                        <p:strVal val="visible"/>
                                      </p:to>
                                    </p:set>
                                    <p:animEffect transition="in" filter="fade">
                                      <p:cBhvr>
                                        <p:cTn id="189" dur="1000"/>
                                        <p:tgtEl>
                                          <p:spTgt spid="128"/>
                                        </p:tgtEl>
                                      </p:cBhvr>
                                    </p:animEffect>
                                    <p:anim calcmode="lin" valueType="num">
                                      <p:cBhvr>
                                        <p:cTn id="190" dur="1000" fill="hold"/>
                                        <p:tgtEl>
                                          <p:spTgt spid="128"/>
                                        </p:tgtEl>
                                        <p:attrNameLst>
                                          <p:attrName>ppt_x</p:attrName>
                                        </p:attrNameLst>
                                      </p:cBhvr>
                                      <p:tavLst>
                                        <p:tav tm="0">
                                          <p:val>
                                            <p:strVal val="#ppt_x"/>
                                          </p:val>
                                        </p:tav>
                                        <p:tav tm="100000">
                                          <p:val>
                                            <p:strVal val="#ppt_x"/>
                                          </p:val>
                                        </p:tav>
                                      </p:tavLst>
                                    </p:anim>
                                    <p:anim calcmode="lin" valueType="num">
                                      <p:cBhvr>
                                        <p:cTn id="191" dur="900" decel="100000" fill="hold"/>
                                        <p:tgtEl>
                                          <p:spTgt spid="128"/>
                                        </p:tgtEl>
                                        <p:attrNameLst>
                                          <p:attrName>ppt_y</p:attrName>
                                        </p:attrNameLst>
                                      </p:cBhvr>
                                      <p:tavLst>
                                        <p:tav tm="0">
                                          <p:val>
                                            <p:strVal val="#ppt_y+1"/>
                                          </p:val>
                                        </p:tav>
                                        <p:tav tm="100000">
                                          <p:val>
                                            <p:strVal val="#ppt_y-.03"/>
                                          </p:val>
                                        </p:tav>
                                      </p:tavLst>
                                    </p:anim>
                                    <p:anim calcmode="lin" valueType="num">
                                      <p:cBhvr>
                                        <p:cTn id="192" dur="100" accel="100000" fill="hold">
                                          <p:stCondLst>
                                            <p:cond delay="900"/>
                                          </p:stCondLst>
                                        </p:cTn>
                                        <p:tgtEl>
                                          <p:spTgt spid="128"/>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9" grpId="0" animBg="1"/>
      <p:bldP spid="126" grpId="0" animBg="1"/>
      <p:bldP spid="120" grpId="0" animBg="1"/>
      <p:bldP spid="121" grpId="0" animBg="1"/>
      <p:bldP spid="122" grpId="0" animBg="1"/>
      <p:bldP spid="123" grpId="0" animBg="1"/>
      <p:bldP spid="124" grpId="0" animBg="1"/>
      <p:bldP spid="125" grpId="0" animBg="1"/>
      <p:bldP spid="127" grpId="0" animBg="1"/>
      <p:bldP spid="128" grpId="0" animBg="1"/>
      <p:bldP spid="129" grpId="0" animBg="1"/>
      <p:bldP spid="130" grpId="0" animBg="1"/>
      <p:bldP spid="131" grpId="0" animBg="1"/>
      <p:bldP spid="132" grpId="0"/>
      <p:bldP spid="133" grpId="0"/>
      <p:bldP spid="134" grpId="0"/>
      <p:bldP spid="135" grpId="0"/>
      <p:bldP spid="136" grpId="0"/>
      <p:bldP spid="137" grpId="0"/>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0" name="Rectangle 19"/>
          <p:cNvSpPr/>
          <p:nvPr/>
        </p:nvSpPr>
        <p:spPr bwMode="auto">
          <a:xfrm>
            <a:off x="0" y="1269242"/>
            <a:ext cx="12192000" cy="5242769"/>
          </a:xfrm>
          <a:prstGeom prst="rect">
            <a:avLst/>
          </a:prstGeom>
          <a:solidFill>
            <a:srgbClr val="FF0000">
              <a:alpha val="75000"/>
            </a:srgbClr>
          </a:solidFill>
          <a:ln w="190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5" name="Trapezoid 24"/>
          <p:cNvSpPr/>
          <p:nvPr/>
        </p:nvSpPr>
        <p:spPr>
          <a:xfrm>
            <a:off x="6426367" y="1455922"/>
            <a:ext cx="1498600" cy="228946"/>
          </a:xfrm>
          <a:prstGeom prst="trapezoid">
            <a:avLst>
              <a:gd name="adj" fmla="val 67927"/>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pic>
        <p:nvPicPr>
          <p:cNvPr id="5" name="Picture Placeholder 4"/>
          <p:cNvPicPr>
            <a:picLocks noGrp="1" noChangeAspect="1"/>
          </p:cNvPicPr>
          <p:nvPr>
            <p:ph type="pic" sz="quarter" idx="4294967295"/>
          </p:nvPr>
        </p:nvPicPr>
        <p:blipFill>
          <a:blip r:embed="rId3">
            <a:extLst>
              <a:ext uri="{28A0092B-C50C-407E-A947-70E740481C1C}">
                <a14:useLocalDpi xmlns:a14="http://schemas.microsoft.com/office/drawing/2010/main" val="0"/>
              </a:ext>
            </a:extLst>
          </a:blip>
          <a:stretch>
            <a:fillRect/>
          </a:stretch>
        </p:blipFill>
        <p:spPr>
          <a:xfrm>
            <a:off x="623574" y="1684868"/>
            <a:ext cx="4343400" cy="4343400"/>
          </a:xfrm>
          <a:prstGeom prst="ellipse">
            <a:avLst/>
          </a:prstGeom>
          <a:blipFill>
            <a:blip r:embed="rId4"/>
            <a:stretch>
              <a:fillRect/>
            </a:stretch>
          </a:blipFill>
          <a:ln w="38100">
            <a:solidFill>
              <a:srgbClr val="5B9BD5"/>
            </a:solidFill>
          </a:ln>
          <a:effectLst/>
        </p:spPr>
      </p:pic>
      <p:sp>
        <p:nvSpPr>
          <p:cNvPr id="13" name="Folded Corner 12"/>
          <p:cNvSpPr>
            <a:spLocks/>
          </p:cNvSpPr>
          <p:nvPr/>
        </p:nvSpPr>
        <p:spPr bwMode="auto">
          <a:xfrm>
            <a:off x="6096000" y="1684868"/>
            <a:ext cx="4846320" cy="4297680"/>
          </a:xfrm>
          <a:prstGeom prst="foldedCorner">
            <a:avLst>
              <a:gd name="adj" fmla="val 13464"/>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8" name="Text Placeholder 3"/>
          <p:cNvSpPr txBox="1">
            <a:spLocks/>
          </p:cNvSpPr>
          <p:nvPr/>
        </p:nvSpPr>
        <p:spPr>
          <a:xfrm>
            <a:off x="6579682" y="2539920"/>
            <a:ext cx="3787189" cy="3046988"/>
          </a:xfrm>
          <a:prstGeom prst="rect">
            <a:avLst/>
          </a:prstGeom>
        </p:spPr>
        <p:txBody>
          <a:bodyPr wrap="square" lIns="0" tIns="0" rIns="0" bIns="0" anchor="t" anchorCtr="0">
            <a:spAutoFit/>
          </a:bodyPr>
          <a:lstStyle>
            <a:lvl1pPr marL="0" indent="0" algn="ctr">
              <a:buNone/>
              <a:defRPr sz="1600" baseline="0">
                <a:solidFill>
                  <a:schemeClr val="tx1">
                    <a:lumMod val="95000"/>
                    <a:lumOff val="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algn="l"/>
            <a:r>
              <a:rPr lang="en-US" sz="2000" b="1" dirty="0">
                <a:solidFill>
                  <a:srgbClr val="00B0F0"/>
                </a:solidFill>
              </a:rPr>
              <a:t>Topic Name</a:t>
            </a:r>
          </a:p>
          <a:p>
            <a:pPr algn="l"/>
            <a:endParaRPr lang="en-US" sz="1000" dirty="0">
              <a:solidFill>
                <a:srgbClr val="5A99D3"/>
              </a:solidFill>
            </a:endParaRPr>
          </a:p>
          <a:p>
            <a:pPr algn="l"/>
            <a:r>
              <a:rPr lang="en-US" sz="1400" dirty="0">
                <a:solidFill>
                  <a:schemeClr val="bg2">
                    <a:lumMod val="10000"/>
                  </a:schemeClr>
                </a:solidFill>
              </a:rPr>
              <a:t>Use this slide to describe or support your topic, idea, person, etc. If you have multiple topics, right click this slide in the left preview pane, then select “Duplicate Slide” for each needed.  </a:t>
            </a:r>
          </a:p>
          <a:p>
            <a:pPr algn="l"/>
            <a:endParaRPr lang="en-US" sz="1400" dirty="0">
              <a:solidFill>
                <a:schemeClr val="bg2">
                  <a:lumMod val="10000"/>
                </a:schemeClr>
              </a:solidFill>
            </a:endParaRPr>
          </a:p>
          <a:p>
            <a:pPr algn="l"/>
            <a:r>
              <a:rPr lang="en-US" sz="1400" dirty="0">
                <a:solidFill>
                  <a:schemeClr val="bg2">
                    <a:lumMod val="10000"/>
                  </a:schemeClr>
                </a:solidFill>
              </a:rPr>
              <a:t>To change the image, right click the image and choose “change picture” from the drop down menu. Images that are not square will distort the circle.</a:t>
            </a:r>
          </a:p>
          <a:p>
            <a:pPr marL="285750" indent="-285750" algn="l">
              <a:buFont typeface="Wingdings" panose="05000000000000000000" pitchFamily="2" charset="2"/>
              <a:buChar char="ü"/>
            </a:pPr>
            <a:endParaRPr lang="en-US" sz="1400" dirty="0">
              <a:solidFill>
                <a:schemeClr val="bg2">
                  <a:lumMod val="10000"/>
                </a:schemeClr>
              </a:solidFill>
            </a:endParaRPr>
          </a:p>
          <a:p>
            <a:pPr marL="285750" indent="-285750" algn="l">
              <a:buFont typeface="Wingdings" panose="05000000000000000000" pitchFamily="2" charset="2"/>
              <a:buChar char="ü"/>
            </a:pPr>
            <a:r>
              <a:rPr lang="en-US" sz="1400" dirty="0">
                <a:solidFill>
                  <a:schemeClr val="bg2">
                    <a:lumMod val="10000"/>
                  </a:schemeClr>
                </a:solidFill>
              </a:rPr>
              <a:t>He was a Hollywood actor and union leader.</a:t>
            </a:r>
          </a:p>
          <a:p>
            <a:pPr marL="285750" indent="-285750" algn="l">
              <a:buFont typeface="Wingdings" panose="05000000000000000000" pitchFamily="2" charset="2"/>
              <a:buChar char="ü"/>
            </a:pPr>
            <a:r>
              <a:rPr lang="en-US" sz="1400" dirty="0">
                <a:solidFill>
                  <a:schemeClr val="bg2">
                    <a:lumMod val="10000"/>
                  </a:schemeClr>
                </a:solidFill>
              </a:rPr>
              <a:t>He was the 33</a:t>
            </a:r>
            <a:r>
              <a:rPr lang="en-US" sz="1400" baseline="30000" dirty="0">
                <a:solidFill>
                  <a:schemeClr val="bg2">
                    <a:lumMod val="10000"/>
                  </a:schemeClr>
                </a:solidFill>
              </a:rPr>
              <a:t>rd</a:t>
            </a:r>
            <a:r>
              <a:rPr lang="en-US" sz="1400" dirty="0">
                <a:solidFill>
                  <a:schemeClr val="bg2">
                    <a:lumMod val="10000"/>
                  </a:schemeClr>
                </a:solidFill>
              </a:rPr>
              <a:t> Governor of California.</a:t>
            </a:r>
          </a:p>
          <a:p>
            <a:pPr marL="285750" indent="-285750" algn="l">
              <a:buFont typeface="Wingdings" panose="05000000000000000000" pitchFamily="2" charset="2"/>
              <a:buChar char="ü"/>
            </a:pPr>
            <a:r>
              <a:rPr lang="en-US" sz="1400" dirty="0">
                <a:solidFill>
                  <a:schemeClr val="bg2">
                    <a:lumMod val="10000"/>
                  </a:schemeClr>
                </a:solidFill>
              </a:rPr>
              <a:t>He was the 40</a:t>
            </a:r>
            <a:r>
              <a:rPr lang="en-US" sz="1400" baseline="30000" dirty="0">
                <a:solidFill>
                  <a:schemeClr val="bg2">
                    <a:lumMod val="10000"/>
                  </a:schemeClr>
                </a:solidFill>
              </a:rPr>
              <a:t>th</a:t>
            </a:r>
            <a:r>
              <a:rPr lang="en-US" sz="1400" dirty="0">
                <a:solidFill>
                  <a:schemeClr val="bg2">
                    <a:lumMod val="10000"/>
                  </a:schemeClr>
                </a:solidFill>
              </a:rPr>
              <a:t> President of the United States</a:t>
            </a:r>
          </a:p>
        </p:txBody>
      </p:sp>
      <p:sp>
        <p:nvSpPr>
          <p:cNvPr id="26" name="Pentagon 25"/>
          <p:cNvSpPr>
            <a:spLocks noChangeAspect="1"/>
          </p:cNvSpPr>
          <p:nvPr/>
        </p:nvSpPr>
        <p:spPr>
          <a:xfrm rot="5400000">
            <a:off x="6640742" y="1394864"/>
            <a:ext cx="1069848" cy="1191965"/>
          </a:xfrm>
          <a:prstGeom prst="homePlate">
            <a:avLst>
              <a:gd name="adj" fmla="val 31720"/>
            </a:avLst>
          </a:prstGeom>
          <a:solidFill>
            <a:srgbClr val="00B0F0"/>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4" name="Oval 23"/>
          <p:cNvSpPr>
            <a:spLocks noChangeAspect="1"/>
          </p:cNvSpPr>
          <p:nvPr/>
        </p:nvSpPr>
        <p:spPr bwMode="auto">
          <a:xfrm>
            <a:off x="6855626" y="1629560"/>
            <a:ext cx="640080" cy="640080"/>
          </a:xfrm>
          <a:prstGeom prst="ellipse">
            <a:avLst/>
          </a:prstGeom>
          <a:noFill/>
          <a:ln w="1905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r>
              <a:rPr lang="en-US" sz="2800" dirty="0">
                <a:solidFill>
                  <a:schemeClr val="bg1"/>
                </a:solidFill>
                <a:latin typeface="+mj-lt"/>
              </a:rPr>
              <a:t>01</a:t>
            </a:r>
          </a:p>
        </p:txBody>
      </p:sp>
      <p:grpSp>
        <p:nvGrpSpPr>
          <p:cNvPr id="12" name="Group 11"/>
          <p:cNvGrpSpPr/>
          <p:nvPr/>
        </p:nvGrpSpPr>
        <p:grpSpPr>
          <a:xfrm>
            <a:off x="127357" y="-21594"/>
            <a:ext cx="2524868" cy="613385"/>
            <a:chOff x="127357" y="-6354"/>
            <a:chExt cx="2524868" cy="613385"/>
          </a:xfrm>
        </p:grpSpPr>
        <p:sp>
          <p:nvSpPr>
            <p:cNvPr id="14" name="Round Same Side Corner Rectangle 13"/>
            <p:cNvSpPr/>
            <p:nvPr/>
          </p:nvSpPr>
          <p:spPr bwMode="auto">
            <a:xfrm rot="10800000" flipH="1">
              <a:off x="127357" y="-6354"/>
              <a:ext cx="2524868" cy="613385"/>
            </a:xfrm>
            <a:prstGeom prst="round2SameRect">
              <a:avLst>
                <a:gd name="adj1" fmla="val 35205"/>
                <a:gd name="adj2" fmla="val 0"/>
              </a:avLst>
            </a:prstGeom>
            <a:solidFill>
              <a:srgbClr val="FF000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15" name="TextBox 14"/>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31062921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barn(inVertical)">
                                      <p:cBhvr>
                                        <p:cTn id="7" dur="1000"/>
                                        <p:tgtEl>
                                          <p:spTgt spid="20"/>
                                        </p:tgtEl>
                                      </p:cBhvr>
                                    </p:animEffect>
                                  </p:childTnLst>
                                </p:cTn>
                              </p:par>
                            </p:childTnLst>
                          </p:cTn>
                        </p:par>
                        <p:par>
                          <p:cTn id="8" fill="hold">
                            <p:stCondLst>
                              <p:cond delay="1000"/>
                            </p:stCondLst>
                            <p:childTnLst>
                              <p:par>
                                <p:cTn id="9" presetID="53" presetClass="entr" presetSubtype="16"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p:cTn id="11" dur="500" fill="hold"/>
                                        <p:tgtEl>
                                          <p:spTgt spid="5"/>
                                        </p:tgtEl>
                                        <p:attrNameLst>
                                          <p:attrName>ppt_w</p:attrName>
                                        </p:attrNameLst>
                                      </p:cBhvr>
                                      <p:tavLst>
                                        <p:tav tm="0">
                                          <p:val>
                                            <p:fltVal val="0"/>
                                          </p:val>
                                        </p:tav>
                                        <p:tav tm="100000">
                                          <p:val>
                                            <p:strVal val="#ppt_w"/>
                                          </p:val>
                                        </p:tav>
                                      </p:tavLst>
                                    </p:anim>
                                    <p:anim calcmode="lin" valueType="num">
                                      <p:cBhvr>
                                        <p:cTn id="12" dur="500" fill="hold"/>
                                        <p:tgtEl>
                                          <p:spTgt spid="5"/>
                                        </p:tgtEl>
                                        <p:attrNameLst>
                                          <p:attrName>ppt_h</p:attrName>
                                        </p:attrNameLst>
                                      </p:cBhvr>
                                      <p:tavLst>
                                        <p:tav tm="0">
                                          <p:val>
                                            <p:fltVal val="0"/>
                                          </p:val>
                                        </p:tav>
                                        <p:tav tm="100000">
                                          <p:val>
                                            <p:strVal val="#ppt_h"/>
                                          </p:val>
                                        </p:tav>
                                      </p:tavLst>
                                    </p:anim>
                                    <p:animEffect transition="in" filter="fade">
                                      <p:cBhvr>
                                        <p:cTn id="13" dur="500"/>
                                        <p:tgtEl>
                                          <p:spTgt spid="5"/>
                                        </p:tgtEl>
                                      </p:cBhvr>
                                    </p:animEffect>
                                  </p:childTnLst>
                                </p:cTn>
                              </p:par>
                            </p:childTnLst>
                          </p:cTn>
                        </p:par>
                        <p:par>
                          <p:cTn id="14" fill="hold">
                            <p:stCondLst>
                              <p:cond delay="1500"/>
                            </p:stCondLst>
                            <p:childTnLst>
                              <p:par>
                                <p:cTn id="15" presetID="22" presetClass="entr" presetSubtype="4" fill="hold" grpId="0" nodeType="after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wipe(down)">
                                      <p:cBhvr>
                                        <p:cTn id="17" dur="500"/>
                                        <p:tgtEl>
                                          <p:spTgt spid="25"/>
                                        </p:tgtEl>
                                      </p:cBhvr>
                                    </p:animEffect>
                                  </p:childTnLst>
                                </p:cTn>
                              </p:par>
                            </p:childTnLst>
                          </p:cTn>
                        </p:par>
                        <p:par>
                          <p:cTn id="18" fill="hold">
                            <p:stCondLst>
                              <p:cond delay="2000"/>
                            </p:stCondLst>
                            <p:childTnLst>
                              <p:par>
                                <p:cTn id="19" presetID="22" presetClass="entr" presetSubtype="1" fill="hold" grpId="0" nodeType="after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wipe(up)">
                                      <p:cBhvr>
                                        <p:cTn id="21" dur="500"/>
                                        <p:tgtEl>
                                          <p:spTgt spid="26"/>
                                        </p:tgtEl>
                                      </p:cBhvr>
                                    </p:animEffect>
                                  </p:childTnLst>
                                </p:cTn>
                              </p:par>
                            </p:childTnLst>
                          </p:cTn>
                        </p:par>
                        <p:par>
                          <p:cTn id="22" fill="hold">
                            <p:stCondLst>
                              <p:cond delay="2500"/>
                            </p:stCondLst>
                            <p:childTnLst>
                              <p:par>
                                <p:cTn id="23" presetID="53" presetClass="entr" presetSubtype="16" fill="hold" grpId="0" nodeType="afterEffect">
                                  <p:stCondLst>
                                    <p:cond delay="0"/>
                                  </p:stCondLst>
                                  <p:childTnLst>
                                    <p:set>
                                      <p:cBhvr>
                                        <p:cTn id="24" dur="1" fill="hold">
                                          <p:stCondLst>
                                            <p:cond delay="0"/>
                                          </p:stCondLst>
                                        </p:cTn>
                                        <p:tgtEl>
                                          <p:spTgt spid="24"/>
                                        </p:tgtEl>
                                        <p:attrNameLst>
                                          <p:attrName>style.visibility</p:attrName>
                                        </p:attrNameLst>
                                      </p:cBhvr>
                                      <p:to>
                                        <p:strVal val="visible"/>
                                      </p:to>
                                    </p:set>
                                    <p:anim calcmode="lin" valueType="num">
                                      <p:cBhvr>
                                        <p:cTn id="25" dur="500" fill="hold"/>
                                        <p:tgtEl>
                                          <p:spTgt spid="24"/>
                                        </p:tgtEl>
                                        <p:attrNameLst>
                                          <p:attrName>ppt_w</p:attrName>
                                        </p:attrNameLst>
                                      </p:cBhvr>
                                      <p:tavLst>
                                        <p:tav tm="0">
                                          <p:val>
                                            <p:fltVal val="0"/>
                                          </p:val>
                                        </p:tav>
                                        <p:tav tm="100000">
                                          <p:val>
                                            <p:strVal val="#ppt_w"/>
                                          </p:val>
                                        </p:tav>
                                      </p:tavLst>
                                    </p:anim>
                                    <p:anim calcmode="lin" valueType="num">
                                      <p:cBhvr>
                                        <p:cTn id="26" dur="500" fill="hold"/>
                                        <p:tgtEl>
                                          <p:spTgt spid="24"/>
                                        </p:tgtEl>
                                        <p:attrNameLst>
                                          <p:attrName>ppt_h</p:attrName>
                                        </p:attrNameLst>
                                      </p:cBhvr>
                                      <p:tavLst>
                                        <p:tav tm="0">
                                          <p:val>
                                            <p:fltVal val="0"/>
                                          </p:val>
                                        </p:tav>
                                        <p:tav tm="100000">
                                          <p:val>
                                            <p:strVal val="#ppt_h"/>
                                          </p:val>
                                        </p:tav>
                                      </p:tavLst>
                                    </p:anim>
                                    <p:animEffect transition="in" filter="fade">
                                      <p:cBhvr>
                                        <p:cTn id="27" dur="500"/>
                                        <p:tgtEl>
                                          <p:spTgt spid="24"/>
                                        </p:tgtEl>
                                      </p:cBhvr>
                                    </p:animEffect>
                                  </p:childTnLst>
                                </p:cTn>
                              </p:par>
                            </p:childTnLst>
                          </p:cTn>
                        </p:par>
                        <p:par>
                          <p:cTn id="28" fill="hold">
                            <p:stCondLst>
                              <p:cond delay="3000"/>
                            </p:stCondLst>
                            <p:childTnLst>
                              <p:par>
                                <p:cTn id="29" presetID="42" presetClass="entr" presetSubtype="0" fill="hold" grpId="0" nodeType="after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fade">
                                      <p:cBhvr>
                                        <p:cTn id="31" dur="1000"/>
                                        <p:tgtEl>
                                          <p:spTgt spid="13"/>
                                        </p:tgtEl>
                                      </p:cBhvr>
                                    </p:animEffect>
                                    <p:anim calcmode="lin" valueType="num">
                                      <p:cBhvr>
                                        <p:cTn id="32" dur="1000" fill="hold"/>
                                        <p:tgtEl>
                                          <p:spTgt spid="13"/>
                                        </p:tgtEl>
                                        <p:attrNameLst>
                                          <p:attrName>ppt_x</p:attrName>
                                        </p:attrNameLst>
                                      </p:cBhvr>
                                      <p:tavLst>
                                        <p:tav tm="0">
                                          <p:val>
                                            <p:strVal val="#ppt_x"/>
                                          </p:val>
                                        </p:tav>
                                        <p:tav tm="100000">
                                          <p:val>
                                            <p:strVal val="#ppt_x"/>
                                          </p:val>
                                        </p:tav>
                                      </p:tavLst>
                                    </p:anim>
                                    <p:anim calcmode="lin" valueType="num">
                                      <p:cBhvr>
                                        <p:cTn id="33" dur="1000" fill="hold"/>
                                        <p:tgtEl>
                                          <p:spTgt spid="13"/>
                                        </p:tgtEl>
                                        <p:attrNameLst>
                                          <p:attrName>ppt_y</p:attrName>
                                        </p:attrNameLst>
                                      </p:cBhvr>
                                      <p:tavLst>
                                        <p:tav tm="0">
                                          <p:val>
                                            <p:strVal val="#ppt_y+.1"/>
                                          </p:val>
                                        </p:tav>
                                        <p:tav tm="100000">
                                          <p:val>
                                            <p:strVal val="#ppt_y"/>
                                          </p:val>
                                        </p:tav>
                                      </p:tavLst>
                                    </p:anim>
                                  </p:childTnLst>
                                </p:cTn>
                              </p:par>
                            </p:childTnLst>
                          </p:cTn>
                        </p:par>
                        <p:par>
                          <p:cTn id="34" fill="hold">
                            <p:stCondLst>
                              <p:cond delay="4000"/>
                            </p:stCondLst>
                            <p:childTnLst>
                              <p:par>
                                <p:cTn id="35" presetID="22" presetClass="entr" presetSubtype="1" fill="hold" grpId="0" nodeType="afterEffect">
                                  <p:stCondLst>
                                    <p:cond delay="0"/>
                                  </p:stCondLst>
                                  <p:childTnLst>
                                    <p:set>
                                      <p:cBhvr>
                                        <p:cTn id="36" dur="1" fill="hold">
                                          <p:stCondLst>
                                            <p:cond delay="0"/>
                                          </p:stCondLst>
                                        </p:cTn>
                                        <p:tgtEl>
                                          <p:spTgt spid="28"/>
                                        </p:tgtEl>
                                        <p:attrNameLst>
                                          <p:attrName>style.visibility</p:attrName>
                                        </p:attrNameLst>
                                      </p:cBhvr>
                                      <p:to>
                                        <p:strVal val="visible"/>
                                      </p:to>
                                    </p:set>
                                    <p:animEffect transition="in" filter="wipe(up)">
                                      <p:cBhvr>
                                        <p:cTn id="37"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5" grpId="0" animBg="1"/>
      <p:bldP spid="13" grpId="0" animBg="1"/>
      <p:bldP spid="28" grpId="0"/>
      <p:bldP spid="26" grpId="0" animBg="1"/>
      <p:bldP spid="2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
        <p:cNvGrpSpPr/>
        <p:nvPr/>
      </p:nvGrpSpPr>
      <p:grpSpPr>
        <a:xfrm>
          <a:off x="0" y="0"/>
          <a:ext cx="0" cy="0"/>
          <a:chOff x="0" y="0"/>
          <a:chExt cx="0" cy="0"/>
        </a:xfrm>
      </p:grpSpPr>
      <p:sp>
        <p:nvSpPr>
          <p:cNvPr id="32" name="Rectangle 31"/>
          <p:cNvSpPr/>
          <p:nvPr/>
        </p:nvSpPr>
        <p:spPr bwMode="auto">
          <a:xfrm>
            <a:off x="0" y="1288973"/>
            <a:ext cx="12192000" cy="5223038"/>
          </a:xfrm>
          <a:prstGeom prst="rect">
            <a:avLst/>
          </a:prstGeom>
          <a:solidFill>
            <a:srgbClr val="FF0000">
              <a:alpha val="75000"/>
            </a:srgbClr>
          </a:solidFill>
          <a:ln w="6350">
            <a:no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21" name="Sev04"/>
          <p:cNvSpPr/>
          <p:nvPr/>
        </p:nvSpPr>
        <p:spPr>
          <a:xfrm rot="18900000">
            <a:off x="9327958" y="1919639"/>
            <a:ext cx="1612996" cy="1612996"/>
          </a:xfrm>
          <a:prstGeom prst="rect">
            <a:avLst/>
          </a:prstGeom>
          <a:solidFill>
            <a:srgbClr val="FFC000"/>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4">
                  <a:lumMod val="50000"/>
                </a:schemeClr>
              </a:solidFill>
              <a:latin typeface="FontAwesome" pitchFamily="2" charset="0"/>
            </a:endParaRPr>
          </a:p>
        </p:txBody>
      </p:sp>
      <p:sp>
        <p:nvSpPr>
          <p:cNvPr id="20" name="Sev03"/>
          <p:cNvSpPr/>
          <p:nvPr/>
        </p:nvSpPr>
        <p:spPr>
          <a:xfrm rot="18900000">
            <a:off x="6678191" y="2389439"/>
            <a:ext cx="1612996" cy="1612996"/>
          </a:xfrm>
          <a:prstGeom prst="rect">
            <a:avLst/>
          </a:prstGeom>
          <a:solidFill>
            <a:schemeClr val="accent3"/>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3">
                  <a:lumMod val="50000"/>
                </a:schemeClr>
              </a:solidFill>
              <a:latin typeface="FontAwesome" pitchFamily="2" charset="0"/>
              <a:cs typeface="+mj-cs"/>
            </a:endParaRPr>
          </a:p>
        </p:txBody>
      </p:sp>
      <p:sp>
        <p:nvSpPr>
          <p:cNvPr id="19" name="Sev02"/>
          <p:cNvSpPr/>
          <p:nvPr/>
        </p:nvSpPr>
        <p:spPr>
          <a:xfrm rot="18900000">
            <a:off x="3962583" y="1919639"/>
            <a:ext cx="1612996" cy="1612996"/>
          </a:xfrm>
          <a:prstGeom prst="rect">
            <a:avLst/>
          </a:prstGeom>
          <a:solidFill>
            <a:srgbClr val="ED7D3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0" dirty="0">
              <a:solidFill>
                <a:schemeClr val="accent2">
                  <a:lumMod val="50000"/>
                </a:schemeClr>
              </a:solidFill>
              <a:latin typeface="FontAwesome" pitchFamily="2" charset="0"/>
            </a:endParaRPr>
          </a:p>
        </p:txBody>
      </p:sp>
      <p:sp>
        <p:nvSpPr>
          <p:cNvPr id="17" name="Sev01"/>
          <p:cNvSpPr/>
          <p:nvPr/>
        </p:nvSpPr>
        <p:spPr>
          <a:xfrm rot="18900000">
            <a:off x="1263443" y="2389439"/>
            <a:ext cx="1612996" cy="1612996"/>
          </a:xfrm>
          <a:prstGeom prst="rect">
            <a:avLst/>
          </a:prstGeom>
          <a:solidFill>
            <a:srgbClr val="00B0F0"/>
          </a:solidFill>
          <a:ln>
            <a:no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46" name="TextBox 45"/>
          <p:cNvSpPr txBox="1"/>
          <p:nvPr/>
        </p:nvSpPr>
        <p:spPr>
          <a:xfrm>
            <a:off x="774757" y="4463602"/>
            <a:ext cx="2560320" cy="1920240"/>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defTabSz="1219170">
              <a:spcBef>
                <a:spcPct val="20000"/>
              </a:spcBef>
              <a:defRPr/>
            </a:pP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a:t>
            </a:r>
          </a:p>
        </p:txBody>
      </p:sp>
      <p:sp>
        <p:nvSpPr>
          <p:cNvPr id="48" name="TextBox 47"/>
          <p:cNvSpPr txBox="1"/>
          <p:nvPr/>
        </p:nvSpPr>
        <p:spPr>
          <a:xfrm>
            <a:off x="3475632" y="4418287"/>
            <a:ext cx="2560320" cy="1877437"/>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a:r>
              <a:rPr lang="en-US" sz="1400" dirty="0">
                <a:solidFill>
                  <a:schemeClr val="bg1">
                    <a:lumMod val="85000"/>
                  </a:schemeClr>
                </a:solidFill>
              </a:rPr>
              <a:t>To change these images, right click anywhere within the image, then choose “format picture” from the drop down menu. Click the “fill” icon in the right screen, then click the File button to browse and find your image. </a:t>
            </a:r>
            <a:endParaRPr lang="en-US" sz="1333" dirty="0">
              <a:solidFill>
                <a:schemeClr val="bg1">
                  <a:lumMod val="85000"/>
                </a:schemeClr>
              </a:solidFill>
            </a:endParaRPr>
          </a:p>
        </p:txBody>
      </p:sp>
      <p:sp>
        <p:nvSpPr>
          <p:cNvPr id="49" name="TextBox 48"/>
          <p:cNvSpPr txBox="1"/>
          <p:nvPr/>
        </p:nvSpPr>
        <p:spPr>
          <a:xfrm>
            <a:off x="6194976" y="4418287"/>
            <a:ext cx="2560320" cy="1920240"/>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defTabSz="1219170">
              <a:spcBef>
                <a:spcPct val="20000"/>
              </a:spcBef>
              <a:defRPr/>
            </a:pPr>
            <a:r>
              <a:rPr lang="en-US" sz="1400" dirty="0">
                <a:solidFill>
                  <a:schemeClr val="bg1">
                    <a:lumMod val="85000"/>
                  </a:schemeClr>
                </a:solidFill>
              </a:rPr>
              <a:t>Detail your key points here, and reference a graphic that supports these points. What problem does your * fix? How does your * make life easier? Or is your * just really cool? Be creative and be unique</a:t>
            </a:r>
          </a:p>
        </p:txBody>
      </p:sp>
      <p:sp>
        <p:nvSpPr>
          <p:cNvPr id="50" name="TextBox 49"/>
          <p:cNvSpPr txBox="1"/>
          <p:nvPr/>
        </p:nvSpPr>
        <p:spPr>
          <a:xfrm>
            <a:off x="8844744" y="4340773"/>
            <a:ext cx="2560320" cy="1920240"/>
          </a:xfrm>
          <a:prstGeom prst="rect">
            <a:avLst/>
          </a:prstGeom>
          <a:noFill/>
        </p:spPr>
        <p:txBody>
          <a:bodyPr wrap="square" rtlCol="0">
            <a:spAutoFit/>
          </a:bodyPr>
          <a:lstStyle/>
          <a:p>
            <a:pPr algn="ctr" defTabSz="1219170">
              <a:spcBef>
                <a:spcPct val="20000"/>
              </a:spcBef>
              <a:defRPr/>
            </a:pPr>
            <a:r>
              <a:rPr lang="en-US" b="1" dirty="0">
                <a:solidFill>
                  <a:schemeClr val="bg1">
                    <a:lumMod val="95000"/>
                  </a:schemeClr>
                </a:solidFill>
              </a:rPr>
              <a:t>Lorem Ipsum</a:t>
            </a:r>
          </a:p>
          <a:p>
            <a:pPr algn="ctr"/>
            <a:r>
              <a:rPr lang="en-US" sz="1400" dirty="0">
                <a:solidFill>
                  <a:schemeClr val="bg1">
                    <a:lumMod val="85000"/>
                  </a:schemeClr>
                </a:solidFill>
              </a:rPr>
              <a:t>To change these images, right click anywhere within the image, then choose “format picture” from the drop down menu. Click the “fill” icon in the right screen, then click the File button to browse and find your image</a:t>
            </a:r>
            <a:r>
              <a:rPr lang="en-US" sz="1400" dirty="0">
                <a:solidFill>
                  <a:schemeClr val="bg2">
                    <a:lumMod val="10000"/>
                  </a:schemeClr>
                </a:solidFill>
              </a:rPr>
              <a:t>. </a:t>
            </a:r>
            <a:endParaRPr lang="en-US" sz="1333" dirty="0">
              <a:solidFill>
                <a:schemeClr val="bg2">
                  <a:lumMod val="10000"/>
                </a:schemeClr>
              </a:solidFill>
            </a:endParaRPr>
          </a:p>
        </p:txBody>
      </p:sp>
      <p:sp>
        <p:nvSpPr>
          <p:cNvPr id="34" name="Sev02"/>
          <p:cNvSpPr/>
          <p:nvPr/>
        </p:nvSpPr>
        <p:spPr>
          <a:xfrm rot="18900000">
            <a:off x="3962583" y="2136014"/>
            <a:ext cx="1612996" cy="1612996"/>
          </a:xfrm>
          <a:prstGeom prst="rect">
            <a:avLst/>
          </a:prstGeom>
          <a:solidFill>
            <a:schemeClr val="bg1">
              <a:lumMod val="95000"/>
            </a:schemeClr>
          </a:solidFill>
          <a:ln>
            <a:solidFill>
              <a:schemeClr val="accent2"/>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8000" dirty="0">
              <a:solidFill>
                <a:schemeClr val="accent2">
                  <a:lumMod val="50000"/>
                </a:schemeClr>
              </a:solidFill>
              <a:latin typeface="FontAwesome" pitchFamily="2" charset="0"/>
            </a:endParaRPr>
          </a:p>
        </p:txBody>
      </p:sp>
      <p:sp>
        <p:nvSpPr>
          <p:cNvPr id="38" name="Sev03"/>
          <p:cNvSpPr/>
          <p:nvPr/>
        </p:nvSpPr>
        <p:spPr>
          <a:xfrm rot="18900000">
            <a:off x="6678191" y="2136014"/>
            <a:ext cx="1612996" cy="1612996"/>
          </a:xfrm>
          <a:prstGeom prst="rect">
            <a:avLst/>
          </a:prstGeom>
          <a:solidFill>
            <a:schemeClr val="bg1">
              <a:lumMod val="95000"/>
            </a:schemeClr>
          </a:solidFill>
          <a:ln>
            <a:solidFill>
              <a:schemeClr val="accent3"/>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3">
                  <a:lumMod val="50000"/>
                </a:schemeClr>
              </a:solidFill>
              <a:latin typeface="FontAwesome" pitchFamily="2" charset="0"/>
              <a:cs typeface="+mj-cs"/>
            </a:endParaRPr>
          </a:p>
        </p:txBody>
      </p:sp>
      <p:sp>
        <p:nvSpPr>
          <p:cNvPr id="40" name="Sev04"/>
          <p:cNvSpPr/>
          <p:nvPr/>
        </p:nvSpPr>
        <p:spPr>
          <a:xfrm rot="18900000">
            <a:off x="9327958" y="2136014"/>
            <a:ext cx="1612996" cy="1612996"/>
          </a:xfrm>
          <a:prstGeom prst="rect">
            <a:avLst/>
          </a:prstGeom>
          <a:solidFill>
            <a:schemeClr val="bg1">
              <a:lumMod val="95000"/>
            </a:schemeClr>
          </a:solidFill>
          <a:ln>
            <a:solidFill>
              <a:schemeClr val="accent4"/>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4">
                  <a:lumMod val="50000"/>
                </a:schemeClr>
              </a:solidFill>
              <a:latin typeface="FontAwesome" pitchFamily="2" charset="0"/>
            </a:endParaRPr>
          </a:p>
        </p:txBody>
      </p:sp>
      <p:sp>
        <p:nvSpPr>
          <p:cNvPr id="29" name="Sev01"/>
          <p:cNvSpPr/>
          <p:nvPr/>
        </p:nvSpPr>
        <p:spPr>
          <a:xfrm rot="18900000">
            <a:off x="1263443" y="2136014"/>
            <a:ext cx="1612996" cy="1612996"/>
          </a:xfrm>
          <a:prstGeom prst="rect">
            <a:avLst/>
          </a:prstGeom>
          <a:solidFill>
            <a:schemeClr val="bg1">
              <a:lumMod val="95000"/>
            </a:schemeClr>
          </a:solidFill>
          <a:ln>
            <a:solidFill>
              <a:schemeClr val="accent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5333" dirty="0">
              <a:solidFill>
                <a:schemeClr val="accent1">
                  <a:lumMod val="50000"/>
                </a:schemeClr>
              </a:solidFill>
              <a:latin typeface="FontAwesome" pitchFamily="2" charset="0"/>
            </a:endParaRPr>
          </a:p>
        </p:txBody>
      </p:sp>
      <p:sp>
        <p:nvSpPr>
          <p:cNvPr id="39" name="Freeform 38"/>
          <p:cNvSpPr>
            <a:spLocks noChangeAspect="1"/>
          </p:cNvSpPr>
          <p:nvPr/>
        </p:nvSpPr>
        <p:spPr>
          <a:xfrm>
            <a:off x="1505471" y="2391376"/>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4"/>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40"/>
          <p:cNvSpPr>
            <a:spLocks noChangeAspect="1"/>
          </p:cNvSpPr>
          <p:nvPr/>
        </p:nvSpPr>
        <p:spPr>
          <a:xfrm>
            <a:off x="4203988"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5"/>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41"/>
          <p:cNvSpPr>
            <a:spLocks noChangeAspect="1"/>
          </p:cNvSpPr>
          <p:nvPr/>
        </p:nvSpPr>
        <p:spPr>
          <a:xfrm>
            <a:off x="6914522"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6"/>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42"/>
          <p:cNvSpPr>
            <a:spLocks noChangeAspect="1"/>
          </p:cNvSpPr>
          <p:nvPr/>
        </p:nvSpPr>
        <p:spPr>
          <a:xfrm>
            <a:off x="9576264" y="2388385"/>
            <a:ext cx="1097280" cy="1097280"/>
          </a:xfrm>
          <a:custGeom>
            <a:avLst/>
            <a:gdLst>
              <a:gd name="connsiteX0" fmla="*/ 548640 w 1097280"/>
              <a:gd name="connsiteY0" fmla="*/ 0 h 1097280"/>
              <a:gd name="connsiteX1" fmla="*/ 1097280 w 1097280"/>
              <a:gd name="connsiteY1" fmla="*/ 548640 h 1097280"/>
              <a:gd name="connsiteX2" fmla="*/ 548640 w 1097280"/>
              <a:gd name="connsiteY2" fmla="*/ 1097280 h 1097280"/>
              <a:gd name="connsiteX3" fmla="*/ 0 w 1097280"/>
              <a:gd name="connsiteY3" fmla="*/ 548640 h 1097280"/>
              <a:gd name="connsiteX4" fmla="*/ 548640 w 1097280"/>
              <a:gd name="connsiteY4" fmla="*/ 0 h 109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097280" h="1097280">
                <a:moveTo>
                  <a:pt x="548640" y="0"/>
                </a:moveTo>
                <a:cubicBezTo>
                  <a:pt x="851646" y="0"/>
                  <a:pt x="1097280" y="245634"/>
                  <a:pt x="1097280" y="548640"/>
                </a:cubicBezTo>
                <a:cubicBezTo>
                  <a:pt x="1097280" y="851646"/>
                  <a:pt x="851646" y="1097280"/>
                  <a:pt x="548640" y="1097280"/>
                </a:cubicBezTo>
                <a:cubicBezTo>
                  <a:pt x="245634" y="1097280"/>
                  <a:pt x="0" y="851646"/>
                  <a:pt x="0" y="548640"/>
                </a:cubicBezTo>
                <a:cubicBezTo>
                  <a:pt x="0" y="245634"/>
                  <a:pt x="245634" y="0"/>
                  <a:pt x="548640" y="0"/>
                </a:cubicBezTo>
                <a:close/>
              </a:path>
            </a:pathLst>
          </a:custGeom>
          <a:blipFill>
            <a:blip r:embed="rId7"/>
            <a:stretch>
              <a:fillRect/>
            </a:stretch>
          </a:blip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2" name="Group 21"/>
          <p:cNvGrpSpPr/>
          <p:nvPr/>
        </p:nvGrpSpPr>
        <p:grpSpPr>
          <a:xfrm>
            <a:off x="127357" y="-21594"/>
            <a:ext cx="2524868" cy="613385"/>
            <a:chOff x="127357" y="-6354"/>
            <a:chExt cx="2524868" cy="613385"/>
          </a:xfrm>
        </p:grpSpPr>
        <p:sp>
          <p:nvSpPr>
            <p:cNvPr id="23" name="Round Same Side Corner Rectangle 22"/>
            <p:cNvSpPr/>
            <p:nvPr/>
          </p:nvSpPr>
          <p:spPr bwMode="auto">
            <a:xfrm rot="10800000" flipH="1">
              <a:off x="127357" y="-6354"/>
              <a:ext cx="2524868" cy="613385"/>
            </a:xfrm>
            <a:prstGeom prst="round2SameRect">
              <a:avLst>
                <a:gd name="adj1" fmla="val 35205"/>
                <a:gd name="adj2" fmla="val 0"/>
              </a:avLst>
            </a:prstGeom>
            <a:solidFill>
              <a:srgbClr val="FF0000">
                <a:alpha val="75000"/>
              </a:srgbClr>
            </a:solidFill>
            <a:ln w="19050">
              <a:noFill/>
              <a:round/>
              <a:headEnd/>
              <a:tailEnd/>
            </a:ln>
            <a:effectLst>
              <a:outerShdw blurRad="50800" dist="38100" dir="5400000" algn="t"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bg1"/>
                </a:solidFill>
              </a:endParaRPr>
            </a:p>
          </p:txBody>
        </p:sp>
        <p:sp>
          <p:nvSpPr>
            <p:cNvPr id="24" name="TextBox 23"/>
            <p:cNvSpPr txBox="1"/>
            <p:nvPr/>
          </p:nvSpPr>
          <p:spPr>
            <a:xfrm>
              <a:off x="127357" y="54118"/>
              <a:ext cx="2524868" cy="461665"/>
            </a:xfrm>
            <a:prstGeom prst="rect">
              <a:avLst/>
            </a:prstGeom>
            <a:noFill/>
          </p:spPr>
          <p:txBody>
            <a:bodyPr wrap="square" rtlCol="0">
              <a:spAutoFit/>
            </a:bodyPr>
            <a:lstStyle/>
            <a:p>
              <a:pPr algn="ctr"/>
              <a:r>
                <a:rPr lang="en-US" sz="2400" dirty="0">
                  <a:solidFill>
                    <a:schemeClr val="bg1">
                      <a:lumMod val="95000"/>
                    </a:schemeClr>
                  </a:solidFill>
                </a:rPr>
                <a:t>Slide Title</a:t>
              </a:r>
            </a:p>
          </p:txBody>
        </p:sp>
      </p:grpSp>
    </p:spTree>
    <p:extLst>
      <p:ext uri="{BB962C8B-B14F-4D97-AF65-F5344CB8AC3E}">
        <p14:creationId xmlns:p14="http://schemas.microsoft.com/office/powerpoint/2010/main" val="42478251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afterEffect">
                                  <p:stCondLst>
                                    <p:cond delay="0"/>
                                  </p:stCondLst>
                                  <p:childTnLst>
                                    <p:set>
                                      <p:cBhvr>
                                        <p:cTn id="6" dur="1" fill="hold">
                                          <p:stCondLst>
                                            <p:cond delay="0"/>
                                          </p:stCondLst>
                                        </p:cTn>
                                        <p:tgtEl>
                                          <p:spTgt spid="32"/>
                                        </p:tgtEl>
                                        <p:attrNameLst>
                                          <p:attrName>style.visibility</p:attrName>
                                        </p:attrNameLst>
                                      </p:cBhvr>
                                      <p:to>
                                        <p:strVal val="visible"/>
                                      </p:to>
                                    </p:set>
                                    <p:animEffect transition="in" filter="barn(inVertical)">
                                      <p:cBhvr>
                                        <p:cTn id="7" dur="1000"/>
                                        <p:tgtEl>
                                          <p:spTgt spid="32"/>
                                        </p:tgtEl>
                                      </p:cBhvr>
                                    </p:animEffect>
                                  </p:childTnLst>
                                </p:cTn>
                              </p:par>
                            </p:childTnLst>
                          </p:cTn>
                        </p:par>
                        <p:par>
                          <p:cTn id="8" fill="hold">
                            <p:stCondLst>
                              <p:cond delay="1000"/>
                            </p:stCondLst>
                            <p:childTnLst>
                              <p:par>
                                <p:cTn id="9" presetID="2" presetClass="entr" presetSubtype="4"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anim calcmode="lin" valueType="num">
                                      <p:cBhvr additive="base">
                                        <p:cTn id="11" dur="500" fill="hold"/>
                                        <p:tgtEl>
                                          <p:spTgt spid="17"/>
                                        </p:tgtEl>
                                        <p:attrNameLst>
                                          <p:attrName>ppt_x</p:attrName>
                                        </p:attrNameLst>
                                      </p:cBhvr>
                                      <p:tavLst>
                                        <p:tav tm="0">
                                          <p:val>
                                            <p:strVal val="#ppt_x"/>
                                          </p:val>
                                        </p:tav>
                                        <p:tav tm="100000">
                                          <p:val>
                                            <p:strVal val="#ppt_x"/>
                                          </p:val>
                                        </p:tav>
                                      </p:tavLst>
                                    </p:anim>
                                    <p:anim calcmode="lin" valueType="num">
                                      <p:cBhvr additive="base">
                                        <p:cTn id="12" dur="500" fill="hold"/>
                                        <p:tgtEl>
                                          <p:spTgt spid="17"/>
                                        </p:tgtEl>
                                        <p:attrNameLst>
                                          <p:attrName>ppt_y</p:attrName>
                                        </p:attrNameLst>
                                      </p:cBhvr>
                                      <p:tavLst>
                                        <p:tav tm="0">
                                          <p:val>
                                            <p:strVal val="1+#ppt_h/2"/>
                                          </p:val>
                                        </p:tav>
                                        <p:tav tm="100000">
                                          <p:val>
                                            <p:strVal val="#ppt_y"/>
                                          </p:val>
                                        </p:tav>
                                      </p:tavLst>
                                    </p:anim>
                                  </p:childTnLst>
                                </p:cTn>
                              </p:par>
                            </p:childTnLst>
                          </p:cTn>
                        </p:par>
                        <p:par>
                          <p:cTn id="13" fill="hold">
                            <p:stCondLst>
                              <p:cond delay="1500"/>
                            </p:stCondLst>
                            <p:childTnLst>
                              <p:par>
                                <p:cTn id="14" presetID="2" presetClass="entr" presetSubtype="1" fill="hold" grpId="0" nodeType="afterEffect">
                                  <p:stCondLst>
                                    <p:cond delay="0"/>
                                  </p:stCondLst>
                                  <p:childTnLst>
                                    <p:set>
                                      <p:cBhvr>
                                        <p:cTn id="15" dur="1" fill="hold">
                                          <p:stCondLst>
                                            <p:cond delay="0"/>
                                          </p:stCondLst>
                                        </p:cTn>
                                        <p:tgtEl>
                                          <p:spTgt spid="29"/>
                                        </p:tgtEl>
                                        <p:attrNameLst>
                                          <p:attrName>style.visibility</p:attrName>
                                        </p:attrNameLst>
                                      </p:cBhvr>
                                      <p:to>
                                        <p:strVal val="visible"/>
                                      </p:to>
                                    </p:set>
                                    <p:anim calcmode="lin" valueType="num">
                                      <p:cBhvr additive="base">
                                        <p:cTn id="16" dur="500" fill="hold"/>
                                        <p:tgtEl>
                                          <p:spTgt spid="29"/>
                                        </p:tgtEl>
                                        <p:attrNameLst>
                                          <p:attrName>ppt_x</p:attrName>
                                        </p:attrNameLst>
                                      </p:cBhvr>
                                      <p:tavLst>
                                        <p:tav tm="0">
                                          <p:val>
                                            <p:strVal val="#ppt_x"/>
                                          </p:val>
                                        </p:tav>
                                        <p:tav tm="100000">
                                          <p:val>
                                            <p:strVal val="#ppt_x"/>
                                          </p:val>
                                        </p:tav>
                                      </p:tavLst>
                                    </p:anim>
                                    <p:anim calcmode="lin" valueType="num">
                                      <p:cBhvr additive="base">
                                        <p:cTn id="17" dur="500" fill="hold"/>
                                        <p:tgtEl>
                                          <p:spTgt spid="29"/>
                                        </p:tgtEl>
                                        <p:attrNameLst>
                                          <p:attrName>ppt_y</p:attrName>
                                        </p:attrNameLst>
                                      </p:cBhvr>
                                      <p:tavLst>
                                        <p:tav tm="0">
                                          <p:val>
                                            <p:strVal val="0-#ppt_h/2"/>
                                          </p:val>
                                        </p:tav>
                                        <p:tav tm="100000">
                                          <p:val>
                                            <p:strVal val="#ppt_y"/>
                                          </p:val>
                                        </p:tav>
                                      </p:tavLst>
                                    </p:anim>
                                  </p:childTnLst>
                                </p:cTn>
                              </p:par>
                            </p:childTnLst>
                          </p:cTn>
                        </p:par>
                        <p:par>
                          <p:cTn id="18" fill="hold">
                            <p:stCondLst>
                              <p:cond delay="2000"/>
                            </p:stCondLst>
                            <p:childTnLst>
                              <p:par>
                                <p:cTn id="19" presetID="53" presetClass="entr" presetSubtype="16" fill="hold" grpId="0" nodeType="afterEffect">
                                  <p:stCondLst>
                                    <p:cond delay="0"/>
                                  </p:stCondLst>
                                  <p:childTnLst>
                                    <p:set>
                                      <p:cBhvr>
                                        <p:cTn id="20" dur="1" fill="hold">
                                          <p:stCondLst>
                                            <p:cond delay="0"/>
                                          </p:stCondLst>
                                        </p:cTn>
                                        <p:tgtEl>
                                          <p:spTgt spid="39"/>
                                        </p:tgtEl>
                                        <p:attrNameLst>
                                          <p:attrName>style.visibility</p:attrName>
                                        </p:attrNameLst>
                                      </p:cBhvr>
                                      <p:to>
                                        <p:strVal val="visible"/>
                                      </p:to>
                                    </p:set>
                                    <p:anim calcmode="lin" valueType="num">
                                      <p:cBhvr>
                                        <p:cTn id="21" dur="500" fill="hold"/>
                                        <p:tgtEl>
                                          <p:spTgt spid="39"/>
                                        </p:tgtEl>
                                        <p:attrNameLst>
                                          <p:attrName>ppt_w</p:attrName>
                                        </p:attrNameLst>
                                      </p:cBhvr>
                                      <p:tavLst>
                                        <p:tav tm="0">
                                          <p:val>
                                            <p:fltVal val="0"/>
                                          </p:val>
                                        </p:tav>
                                        <p:tav tm="100000">
                                          <p:val>
                                            <p:strVal val="#ppt_w"/>
                                          </p:val>
                                        </p:tav>
                                      </p:tavLst>
                                    </p:anim>
                                    <p:anim calcmode="lin" valueType="num">
                                      <p:cBhvr>
                                        <p:cTn id="22" dur="500" fill="hold"/>
                                        <p:tgtEl>
                                          <p:spTgt spid="39"/>
                                        </p:tgtEl>
                                        <p:attrNameLst>
                                          <p:attrName>ppt_h</p:attrName>
                                        </p:attrNameLst>
                                      </p:cBhvr>
                                      <p:tavLst>
                                        <p:tav tm="0">
                                          <p:val>
                                            <p:fltVal val="0"/>
                                          </p:val>
                                        </p:tav>
                                        <p:tav tm="100000">
                                          <p:val>
                                            <p:strVal val="#ppt_h"/>
                                          </p:val>
                                        </p:tav>
                                      </p:tavLst>
                                    </p:anim>
                                    <p:animEffect transition="in" filter="fade">
                                      <p:cBhvr>
                                        <p:cTn id="23" dur="500"/>
                                        <p:tgtEl>
                                          <p:spTgt spid="39"/>
                                        </p:tgtEl>
                                      </p:cBhvr>
                                    </p:animEffect>
                                  </p:childTnLst>
                                </p:cTn>
                              </p:par>
                            </p:childTnLst>
                          </p:cTn>
                        </p:par>
                        <p:par>
                          <p:cTn id="24" fill="hold">
                            <p:stCondLst>
                              <p:cond delay="2500"/>
                            </p:stCondLst>
                            <p:childTnLst>
                              <p:par>
                                <p:cTn id="25" presetID="22" presetClass="entr" presetSubtype="1" fill="hold" grpId="0" nodeType="afterEffect">
                                  <p:stCondLst>
                                    <p:cond delay="0"/>
                                  </p:stCondLst>
                                  <p:childTnLst>
                                    <p:set>
                                      <p:cBhvr>
                                        <p:cTn id="26" dur="1" fill="hold">
                                          <p:stCondLst>
                                            <p:cond delay="0"/>
                                          </p:stCondLst>
                                        </p:cTn>
                                        <p:tgtEl>
                                          <p:spTgt spid="46"/>
                                        </p:tgtEl>
                                        <p:attrNameLst>
                                          <p:attrName>style.visibility</p:attrName>
                                        </p:attrNameLst>
                                      </p:cBhvr>
                                      <p:to>
                                        <p:strVal val="visible"/>
                                      </p:to>
                                    </p:set>
                                    <p:animEffect transition="in" filter="wipe(up)">
                                      <p:cBhvr>
                                        <p:cTn id="27" dur="500"/>
                                        <p:tgtEl>
                                          <p:spTgt spid="46"/>
                                        </p:tgtEl>
                                      </p:cBhvr>
                                    </p:animEffect>
                                  </p:childTnLst>
                                </p:cTn>
                              </p:par>
                            </p:childTnLst>
                          </p:cTn>
                        </p:par>
                        <p:par>
                          <p:cTn id="28" fill="hold">
                            <p:stCondLst>
                              <p:cond delay="3000"/>
                            </p:stCondLst>
                            <p:childTnLst>
                              <p:par>
                                <p:cTn id="29" presetID="2" presetClass="entr" presetSubtype="1" fill="hold" grpId="0" nodeType="afterEffect">
                                  <p:stCondLst>
                                    <p:cond delay="0"/>
                                  </p:stCondLst>
                                  <p:childTnLst>
                                    <p:set>
                                      <p:cBhvr>
                                        <p:cTn id="30" dur="1" fill="hold">
                                          <p:stCondLst>
                                            <p:cond delay="0"/>
                                          </p:stCondLst>
                                        </p:cTn>
                                        <p:tgtEl>
                                          <p:spTgt spid="19"/>
                                        </p:tgtEl>
                                        <p:attrNameLst>
                                          <p:attrName>style.visibility</p:attrName>
                                        </p:attrNameLst>
                                      </p:cBhvr>
                                      <p:to>
                                        <p:strVal val="visible"/>
                                      </p:to>
                                    </p:set>
                                    <p:anim calcmode="lin" valueType="num">
                                      <p:cBhvr additive="base">
                                        <p:cTn id="31" dur="500" fill="hold"/>
                                        <p:tgtEl>
                                          <p:spTgt spid="19"/>
                                        </p:tgtEl>
                                        <p:attrNameLst>
                                          <p:attrName>ppt_x</p:attrName>
                                        </p:attrNameLst>
                                      </p:cBhvr>
                                      <p:tavLst>
                                        <p:tav tm="0">
                                          <p:val>
                                            <p:strVal val="#ppt_x"/>
                                          </p:val>
                                        </p:tav>
                                        <p:tav tm="100000">
                                          <p:val>
                                            <p:strVal val="#ppt_x"/>
                                          </p:val>
                                        </p:tav>
                                      </p:tavLst>
                                    </p:anim>
                                    <p:anim calcmode="lin" valueType="num">
                                      <p:cBhvr additive="base">
                                        <p:cTn id="32" dur="500" fill="hold"/>
                                        <p:tgtEl>
                                          <p:spTgt spid="19"/>
                                        </p:tgtEl>
                                        <p:attrNameLst>
                                          <p:attrName>ppt_y</p:attrName>
                                        </p:attrNameLst>
                                      </p:cBhvr>
                                      <p:tavLst>
                                        <p:tav tm="0">
                                          <p:val>
                                            <p:strVal val="0-#ppt_h/2"/>
                                          </p:val>
                                        </p:tav>
                                        <p:tav tm="100000">
                                          <p:val>
                                            <p:strVal val="#ppt_y"/>
                                          </p:val>
                                        </p:tav>
                                      </p:tavLst>
                                    </p:anim>
                                  </p:childTnLst>
                                </p:cTn>
                              </p:par>
                            </p:childTnLst>
                          </p:cTn>
                        </p:par>
                        <p:par>
                          <p:cTn id="33" fill="hold">
                            <p:stCondLst>
                              <p:cond delay="3500"/>
                            </p:stCondLst>
                            <p:childTnLst>
                              <p:par>
                                <p:cTn id="34" presetID="2" presetClass="entr" presetSubtype="4" fill="hold" grpId="0" nodeType="afterEffect">
                                  <p:stCondLst>
                                    <p:cond delay="0"/>
                                  </p:stCondLst>
                                  <p:childTnLst>
                                    <p:set>
                                      <p:cBhvr>
                                        <p:cTn id="35" dur="1" fill="hold">
                                          <p:stCondLst>
                                            <p:cond delay="0"/>
                                          </p:stCondLst>
                                        </p:cTn>
                                        <p:tgtEl>
                                          <p:spTgt spid="34"/>
                                        </p:tgtEl>
                                        <p:attrNameLst>
                                          <p:attrName>style.visibility</p:attrName>
                                        </p:attrNameLst>
                                      </p:cBhvr>
                                      <p:to>
                                        <p:strVal val="visible"/>
                                      </p:to>
                                    </p:set>
                                    <p:anim calcmode="lin" valueType="num">
                                      <p:cBhvr additive="base">
                                        <p:cTn id="36" dur="500" fill="hold"/>
                                        <p:tgtEl>
                                          <p:spTgt spid="34"/>
                                        </p:tgtEl>
                                        <p:attrNameLst>
                                          <p:attrName>ppt_x</p:attrName>
                                        </p:attrNameLst>
                                      </p:cBhvr>
                                      <p:tavLst>
                                        <p:tav tm="0">
                                          <p:val>
                                            <p:strVal val="#ppt_x"/>
                                          </p:val>
                                        </p:tav>
                                        <p:tav tm="100000">
                                          <p:val>
                                            <p:strVal val="#ppt_x"/>
                                          </p:val>
                                        </p:tav>
                                      </p:tavLst>
                                    </p:anim>
                                    <p:anim calcmode="lin" valueType="num">
                                      <p:cBhvr additive="base">
                                        <p:cTn id="37" dur="500" fill="hold"/>
                                        <p:tgtEl>
                                          <p:spTgt spid="34"/>
                                        </p:tgtEl>
                                        <p:attrNameLst>
                                          <p:attrName>ppt_y</p:attrName>
                                        </p:attrNameLst>
                                      </p:cBhvr>
                                      <p:tavLst>
                                        <p:tav tm="0">
                                          <p:val>
                                            <p:strVal val="1+#ppt_h/2"/>
                                          </p:val>
                                        </p:tav>
                                        <p:tav tm="100000">
                                          <p:val>
                                            <p:strVal val="#ppt_y"/>
                                          </p:val>
                                        </p:tav>
                                      </p:tavLst>
                                    </p:anim>
                                  </p:childTnLst>
                                </p:cTn>
                              </p:par>
                            </p:childTnLst>
                          </p:cTn>
                        </p:par>
                        <p:par>
                          <p:cTn id="38" fill="hold">
                            <p:stCondLst>
                              <p:cond delay="4000"/>
                            </p:stCondLst>
                            <p:childTnLst>
                              <p:par>
                                <p:cTn id="39" presetID="53" presetClass="entr" presetSubtype="16" fill="hold" grpId="0" nodeType="afterEffect">
                                  <p:stCondLst>
                                    <p:cond delay="0"/>
                                  </p:stCondLst>
                                  <p:childTnLst>
                                    <p:set>
                                      <p:cBhvr>
                                        <p:cTn id="40" dur="1" fill="hold">
                                          <p:stCondLst>
                                            <p:cond delay="0"/>
                                          </p:stCondLst>
                                        </p:cTn>
                                        <p:tgtEl>
                                          <p:spTgt spid="41"/>
                                        </p:tgtEl>
                                        <p:attrNameLst>
                                          <p:attrName>style.visibility</p:attrName>
                                        </p:attrNameLst>
                                      </p:cBhvr>
                                      <p:to>
                                        <p:strVal val="visible"/>
                                      </p:to>
                                    </p:set>
                                    <p:anim calcmode="lin" valueType="num">
                                      <p:cBhvr>
                                        <p:cTn id="41" dur="500" fill="hold"/>
                                        <p:tgtEl>
                                          <p:spTgt spid="41"/>
                                        </p:tgtEl>
                                        <p:attrNameLst>
                                          <p:attrName>ppt_w</p:attrName>
                                        </p:attrNameLst>
                                      </p:cBhvr>
                                      <p:tavLst>
                                        <p:tav tm="0">
                                          <p:val>
                                            <p:fltVal val="0"/>
                                          </p:val>
                                        </p:tav>
                                        <p:tav tm="100000">
                                          <p:val>
                                            <p:strVal val="#ppt_w"/>
                                          </p:val>
                                        </p:tav>
                                      </p:tavLst>
                                    </p:anim>
                                    <p:anim calcmode="lin" valueType="num">
                                      <p:cBhvr>
                                        <p:cTn id="42" dur="500" fill="hold"/>
                                        <p:tgtEl>
                                          <p:spTgt spid="41"/>
                                        </p:tgtEl>
                                        <p:attrNameLst>
                                          <p:attrName>ppt_h</p:attrName>
                                        </p:attrNameLst>
                                      </p:cBhvr>
                                      <p:tavLst>
                                        <p:tav tm="0">
                                          <p:val>
                                            <p:fltVal val="0"/>
                                          </p:val>
                                        </p:tav>
                                        <p:tav tm="100000">
                                          <p:val>
                                            <p:strVal val="#ppt_h"/>
                                          </p:val>
                                        </p:tav>
                                      </p:tavLst>
                                    </p:anim>
                                    <p:animEffect transition="in" filter="fade">
                                      <p:cBhvr>
                                        <p:cTn id="43" dur="500"/>
                                        <p:tgtEl>
                                          <p:spTgt spid="41"/>
                                        </p:tgtEl>
                                      </p:cBhvr>
                                    </p:animEffect>
                                  </p:childTnLst>
                                </p:cTn>
                              </p:par>
                            </p:childTnLst>
                          </p:cTn>
                        </p:par>
                        <p:par>
                          <p:cTn id="44" fill="hold">
                            <p:stCondLst>
                              <p:cond delay="4500"/>
                            </p:stCondLst>
                            <p:childTnLst>
                              <p:par>
                                <p:cTn id="45" presetID="22" presetClass="entr" presetSubtype="1" fill="hold" grpId="0" nodeType="afterEffect">
                                  <p:stCondLst>
                                    <p:cond delay="0"/>
                                  </p:stCondLst>
                                  <p:childTnLst>
                                    <p:set>
                                      <p:cBhvr>
                                        <p:cTn id="46" dur="1" fill="hold">
                                          <p:stCondLst>
                                            <p:cond delay="0"/>
                                          </p:stCondLst>
                                        </p:cTn>
                                        <p:tgtEl>
                                          <p:spTgt spid="48"/>
                                        </p:tgtEl>
                                        <p:attrNameLst>
                                          <p:attrName>style.visibility</p:attrName>
                                        </p:attrNameLst>
                                      </p:cBhvr>
                                      <p:to>
                                        <p:strVal val="visible"/>
                                      </p:to>
                                    </p:set>
                                    <p:animEffect transition="in" filter="wipe(up)">
                                      <p:cBhvr>
                                        <p:cTn id="47" dur="500"/>
                                        <p:tgtEl>
                                          <p:spTgt spid="48"/>
                                        </p:tgtEl>
                                      </p:cBhvr>
                                    </p:animEffect>
                                  </p:childTnLst>
                                </p:cTn>
                              </p:par>
                            </p:childTnLst>
                          </p:cTn>
                        </p:par>
                        <p:par>
                          <p:cTn id="48" fill="hold">
                            <p:stCondLst>
                              <p:cond delay="5000"/>
                            </p:stCondLst>
                            <p:childTnLst>
                              <p:par>
                                <p:cTn id="49" presetID="2" presetClass="entr" presetSubtype="4" fill="hold" grpId="0" nodeType="afterEffect">
                                  <p:stCondLst>
                                    <p:cond delay="0"/>
                                  </p:stCondLst>
                                  <p:childTnLst>
                                    <p:set>
                                      <p:cBhvr>
                                        <p:cTn id="50" dur="1" fill="hold">
                                          <p:stCondLst>
                                            <p:cond delay="0"/>
                                          </p:stCondLst>
                                        </p:cTn>
                                        <p:tgtEl>
                                          <p:spTgt spid="20"/>
                                        </p:tgtEl>
                                        <p:attrNameLst>
                                          <p:attrName>style.visibility</p:attrName>
                                        </p:attrNameLst>
                                      </p:cBhvr>
                                      <p:to>
                                        <p:strVal val="visible"/>
                                      </p:to>
                                    </p:set>
                                    <p:anim calcmode="lin" valueType="num">
                                      <p:cBhvr additive="base">
                                        <p:cTn id="51" dur="500" fill="hold"/>
                                        <p:tgtEl>
                                          <p:spTgt spid="20"/>
                                        </p:tgtEl>
                                        <p:attrNameLst>
                                          <p:attrName>ppt_x</p:attrName>
                                        </p:attrNameLst>
                                      </p:cBhvr>
                                      <p:tavLst>
                                        <p:tav tm="0">
                                          <p:val>
                                            <p:strVal val="#ppt_x"/>
                                          </p:val>
                                        </p:tav>
                                        <p:tav tm="100000">
                                          <p:val>
                                            <p:strVal val="#ppt_x"/>
                                          </p:val>
                                        </p:tav>
                                      </p:tavLst>
                                    </p:anim>
                                    <p:anim calcmode="lin" valueType="num">
                                      <p:cBhvr additive="base">
                                        <p:cTn id="52" dur="500" fill="hold"/>
                                        <p:tgtEl>
                                          <p:spTgt spid="20"/>
                                        </p:tgtEl>
                                        <p:attrNameLst>
                                          <p:attrName>ppt_y</p:attrName>
                                        </p:attrNameLst>
                                      </p:cBhvr>
                                      <p:tavLst>
                                        <p:tav tm="0">
                                          <p:val>
                                            <p:strVal val="1+#ppt_h/2"/>
                                          </p:val>
                                        </p:tav>
                                        <p:tav tm="100000">
                                          <p:val>
                                            <p:strVal val="#ppt_y"/>
                                          </p:val>
                                        </p:tav>
                                      </p:tavLst>
                                    </p:anim>
                                  </p:childTnLst>
                                </p:cTn>
                              </p:par>
                            </p:childTnLst>
                          </p:cTn>
                        </p:par>
                        <p:par>
                          <p:cTn id="53" fill="hold">
                            <p:stCondLst>
                              <p:cond delay="5500"/>
                            </p:stCondLst>
                            <p:childTnLst>
                              <p:par>
                                <p:cTn id="54" presetID="2" presetClass="entr" presetSubtype="1" fill="hold" grpId="0" nodeType="afterEffect">
                                  <p:stCondLst>
                                    <p:cond delay="0"/>
                                  </p:stCondLst>
                                  <p:childTnLst>
                                    <p:set>
                                      <p:cBhvr>
                                        <p:cTn id="55" dur="1" fill="hold">
                                          <p:stCondLst>
                                            <p:cond delay="0"/>
                                          </p:stCondLst>
                                        </p:cTn>
                                        <p:tgtEl>
                                          <p:spTgt spid="38"/>
                                        </p:tgtEl>
                                        <p:attrNameLst>
                                          <p:attrName>style.visibility</p:attrName>
                                        </p:attrNameLst>
                                      </p:cBhvr>
                                      <p:to>
                                        <p:strVal val="visible"/>
                                      </p:to>
                                    </p:set>
                                    <p:anim calcmode="lin" valueType="num">
                                      <p:cBhvr additive="base">
                                        <p:cTn id="56" dur="500" fill="hold"/>
                                        <p:tgtEl>
                                          <p:spTgt spid="38"/>
                                        </p:tgtEl>
                                        <p:attrNameLst>
                                          <p:attrName>ppt_x</p:attrName>
                                        </p:attrNameLst>
                                      </p:cBhvr>
                                      <p:tavLst>
                                        <p:tav tm="0">
                                          <p:val>
                                            <p:strVal val="#ppt_x"/>
                                          </p:val>
                                        </p:tav>
                                        <p:tav tm="100000">
                                          <p:val>
                                            <p:strVal val="#ppt_x"/>
                                          </p:val>
                                        </p:tav>
                                      </p:tavLst>
                                    </p:anim>
                                    <p:anim calcmode="lin" valueType="num">
                                      <p:cBhvr additive="base">
                                        <p:cTn id="57" dur="500" fill="hold"/>
                                        <p:tgtEl>
                                          <p:spTgt spid="38"/>
                                        </p:tgtEl>
                                        <p:attrNameLst>
                                          <p:attrName>ppt_y</p:attrName>
                                        </p:attrNameLst>
                                      </p:cBhvr>
                                      <p:tavLst>
                                        <p:tav tm="0">
                                          <p:val>
                                            <p:strVal val="0-#ppt_h/2"/>
                                          </p:val>
                                        </p:tav>
                                        <p:tav tm="100000">
                                          <p:val>
                                            <p:strVal val="#ppt_y"/>
                                          </p:val>
                                        </p:tav>
                                      </p:tavLst>
                                    </p:anim>
                                  </p:childTnLst>
                                </p:cTn>
                              </p:par>
                            </p:childTnLst>
                          </p:cTn>
                        </p:par>
                        <p:par>
                          <p:cTn id="58" fill="hold">
                            <p:stCondLst>
                              <p:cond delay="6000"/>
                            </p:stCondLst>
                            <p:childTnLst>
                              <p:par>
                                <p:cTn id="59" presetID="53" presetClass="entr" presetSubtype="16" fill="hold" grpId="0" nodeType="afterEffect">
                                  <p:stCondLst>
                                    <p:cond delay="0"/>
                                  </p:stCondLst>
                                  <p:childTnLst>
                                    <p:set>
                                      <p:cBhvr>
                                        <p:cTn id="60" dur="1" fill="hold">
                                          <p:stCondLst>
                                            <p:cond delay="0"/>
                                          </p:stCondLst>
                                        </p:cTn>
                                        <p:tgtEl>
                                          <p:spTgt spid="42"/>
                                        </p:tgtEl>
                                        <p:attrNameLst>
                                          <p:attrName>style.visibility</p:attrName>
                                        </p:attrNameLst>
                                      </p:cBhvr>
                                      <p:to>
                                        <p:strVal val="visible"/>
                                      </p:to>
                                    </p:set>
                                    <p:anim calcmode="lin" valueType="num">
                                      <p:cBhvr>
                                        <p:cTn id="61" dur="500" fill="hold"/>
                                        <p:tgtEl>
                                          <p:spTgt spid="42"/>
                                        </p:tgtEl>
                                        <p:attrNameLst>
                                          <p:attrName>ppt_w</p:attrName>
                                        </p:attrNameLst>
                                      </p:cBhvr>
                                      <p:tavLst>
                                        <p:tav tm="0">
                                          <p:val>
                                            <p:fltVal val="0"/>
                                          </p:val>
                                        </p:tav>
                                        <p:tav tm="100000">
                                          <p:val>
                                            <p:strVal val="#ppt_w"/>
                                          </p:val>
                                        </p:tav>
                                      </p:tavLst>
                                    </p:anim>
                                    <p:anim calcmode="lin" valueType="num">
                                      <p:cBhvr>
                                        <p:cTn id="62" dur="500" fill="hold"/>
                                        <p:tgtEl>
                                          <p:spTgt spid="42"/>
                                        </p:tgtEl>
                                        <p:attrNameLst>
                                          <p:attrName>ppt_h</p:attrName>
                                        </p:attrNameLst>
                                      </p:cBhvr>
                                      <p:tavLst>
                                        <p:tav tm="0">
                                          <p:val>
                                            <p:fltVal val="0"/>
                                          </p:val>
                                        </p:tav>
                                        <p:tav tm="100000">
                                          <p:val>
                                            <p:strVal val="#ppt_h"/>
                                          </p:val>
                                        </p:tav>
                                      </p:tavLst>
                                    </p:anim>
                                    <p:animEffect transition="in" filter="fade">
                                      <p:cBhvr>
                                        <p:cTn id="63" dur="500"/>
                                        <p:tgtEl>
                                          <p:spTgt spid="42"/>
                                        </p:tgtEl>
                                      </p:cBhvr>
                                    </p:animEffect>
                                  </p:childTnLst>
                                </p:cTn>
                              </p:par>
                            </p:childTnLst>
                          </p:cTn>
                        </p:par>
                        <p:par>
                          <p:cTn id="64" fill="hold">
                            <p:stCondLst>
                              <p:cond delay="6500"/>
                            </p:stCondLst>
                            <p:childTnLst>
                              <p:par>
                                <p:cTn id="65" presetID="22" presetClass="entr" presetSubtype="1" fill="hold" grpId="0" nodeType="afterEffect">
                                  <p:stCondLst>
                                    <p:cond delay="0"/>
                                  </p:stCondLst>
                                  <p:childTnLst>
                                    <p:set>
                                      <p:cBhvr>
                                        <p:cTn id="66" dur="1" fill="hold">
                                          <p:stCondLst>
                                            <p:cond delay="0"/>
                                          </p:stCondLst>
                                        </p:cTn>
                                        <p:tgtEl>
                                          <p:spTgt spid="49"/>
                                        </p:tgtEl>
                                        <p:attrNameLst>
                                          <p:attrName>style.visibility</p:attrName>
                                        </p:attrNameLst>
                                      </p:cBhvr>
                                      <p:to>
                                        <p:strVal val="visible"/>
                                      </p:to>
                                    </p:set>
                                    <p:animEffect transition="in" filter="wipe(up)">
                                      <p:cBhvr>
                                        <p:cTn id="67" dur="500"/>
                                        <p:tgtEl>
                                          <p:spTgt spid="49"/>
                                        </p:tgtEl>
                                      </p:cBhvr>
                                    </p:animEffect>
                                  </p:childTnLst>
                                </p:cTn>
                              </p:par>
                            </p:childTnLst>
                          </p:cTn>
                        </p:par>
                        <p:par>
                          <p:cTn id="68" fill="hold">
                            <p:stCondLst>
                              <p:cond delay="7000"/>
                            </p:stCondLst>
                            <p:childTnLst>
                              <p:par>
                                <p:cTn id="69" presetID="2" presetClass="entr" presetSubtype="1" fill="hold" grpId="0" nodeType="afterEffect">
                                  <p:stCondLst>
                                    <p:cond delay="0"/>
                                  </p:stCondLst>
                                  <p:childTnLst>
                                    <p:set>
                                      <p:cBhvr>
                                        <p:cTn id="70" dur="1" fill="hold">
                                          <p:stCondLst>
                                            <p:cond delay="0"/>
                                          </p:stCondLst>
                                        </p:cTn>
                                        <p:tgtEl>
                                          <p:spTgt spid="21"/>
                                        </p:tgtEl>
                                        <p:attrNameLst>
                                          <p:attrName>style.visibility</p:attrName>
                                        </p:attrNameLst>
                                      </p:cBhvr>
                                      <p:to>
                                        <p:strVal val="visible"/>
                                      </p:to>
                                    </p:set>
                                    <p:anim calcmode="lin" valueType="num">
                                      <p:cBhvr additive="base">
                                        <p:cTn id="71" dur="500" fill="hold"/>
                                        <p:tgtEl>
                                          <p:spTgt spid="21"/>
                                        </p:tgtEl>
                                        <p:attrNameLst>
                                          <p:attrName>ppt_x</p:attrName>
                                        </p:attrNameLst>
                                      </p:cBhvr>
                                      <p:tavLst>
                                        <p:tav tm="0">
                                          <p:val>
                                            <p:strVal val="#ppt_x"/>
                                          </p:val>
                                        </p:tav>
                                        <p:tav tm="100000">
                                          <p:val>
                                            <p:strVal val="#ppt_x"/>
                                          </p:val>
                                        </p:tav>
                                      </p:tavLst>
                                    </p:anim>
                                    <p:anim calcmode="lin" valueType="num">
                                      <p:cBhvr additive="base">
                                        <p:cTn id="72" dur="500" fill="hold"/>
                                        <p:tgtEl>
                                          <p:spTgt spid="21"/>
                                        </p:tgtEl>
                                        <p:attrNameLst>
                                          <p:attrName>ppt_y</p:attrName>
                                        </p:attrNameLst>
                                      </p:cBhvr>
                                      <p:tavLst>
                                        <p:tav tm="0">
                                          <p:val>
                                            <p:strVal val="0-#ppt_h/2"/>
                                          </p:val>
                                        </p:tav>
                                        <p:tav tm="100000">
                                          <p:val>
                                            <p:strVal val="#ppt_y"/>
                                          </p:val>
                                        </p:tav>
                                      </p:tavLst>
                                    </p:anim>
                                  </p:childTnLst>
                                </p:cTn>
                              </p:par>
                            </p:childTnLst>
                          </p:cTn>
                        </p:par>
                        <p:par>
                          <p:cTn id="73" fill="hold">
                            <p:stCondLst>
                              <p:cond delay="7500"/>
                            </p:stCondLst>
                            <p:childTnLst>
                              <p:par>
                                <p:cTn id="74" presetID="2" presetClass="entr" presetSubtype="4" fill="hold" grpId="0" nodeType="afterEffect">
                                  <p:stCondLst>
                                    <p:cond delay="0"/>
                                  </p:stCondLst>
                                  <p:childTnLst>
                                    <p:set>
                                      <p:cBhvr>
                                        <p:cTn id="75" dur="1" fill="hold">
                                          <p:stCondLst>
                                            <p:cond delay="0"/>
                                          </p:stCondLst>
                                        </p:cTn>
                                        <p:tgtEl>
                                          <p:spTgt spid="40"/>
                                        </p:tgtEl>
                                        <p:attrNameLst>
                                          <p:attrName>style.visibility</p:attrName>
                                        </p:attrNameLst>
                                      </p:cBhvr>
                                      <p:to>
                                        <p:strVal val="visible"/>
                                      </p:to>
                                    </p:set>
                                    <p:anim calcmode="lin" valueType="num">
                                      <p:cBhvr additive="base">
                                        <p:cTn id="76" dur="500" fill="hold"/>
                                        <p:tgtEl>
                                          <p:spTgt spid="40"/>
                                        </p:tgtEl>
                                        <p:attrNameLst>
                                          <p:attrName>ppt_x</p:attrName>
                                        </p:attrNameLst>
                                      </p:cBhvr>
                                      <p:tavLst>
                                        <p:tav tm="0">
                                          <p:val>
                                            <p:strVal val="#ppt_x"/>
                                          </p:val>
                                        </p:tav>
                                        <p:tav tm="100000">
                                          <p:val>
                                            <p:strVal val="#ppt_x"/>
                                          </p:val>
                                        </p:tav>
                                      </p:tavLst>
                                    </p:anim>
                                    <p:anim calcmode="lin" valueType="num">
                                      <p:cBhvr additive="base">
                                        <p:cTn id="77" dur="500" fill="hold"/>
                                        <p:tgtEl>
                                          <p:spTgt spid="40"/>
                                        </p:tgtEl>
                                        <p:attrNameLst>
                                          <p:attrName>ppt_y</p:attrName>
                                        </p:attrNameLst>
                                      </p:cBhvr>
                                      <p:tavLst>
                                        <p:tav tm="0">
                                          <p:val>
                                            <p:strVal val="1+#ppt_h/2"/>
                                          </p:val>
                                        </p:tav>
                                        <p:tav tm="100000">
                                          <p:val>
                                            <p:strVal val="#ppt_y"/>
                                          </p:val>
                                        </p:tav>
                                      </p:tavLst>
                                    </p:anim>
                                  </p:childTnLst>
                                </p:cTn>
                              </p:par>
                            </p:childTnLst>
                          </p:cTn>
                        </p:par>
                        <p:par>
                          <p:cTn id="78" fill="hold">
                            <p:stCondLst>
                              <p:cond delay="8000"/>
                            </p:stCondLst>
                            <p:childTnLst>
                              <p:par>
                                <p:cTn id="79" presetID="53" presetClass="entr" presetSubtype="16" fill="hold" grpId="0" nodeType="afterEffect">
                                  <p:stCondLst>
                                    <p:cond delay="0"/>
                                  </p:stCondLst>
                                  <p:childTnLst>
                                    <p:set>
                                      <p:cBhvr>
                                        <p:cTn id="80" dur="1" fill="hold">
                                          <p:stCondLst>
                                            <p:cond delay="0"/>
                                          </p:stCondLst>
                                        </p:cTn>
                                        <p:tgtEl>
                                          <p:spTgt spid="43"/>
                                        </p:tgtEl>
                                        <p:attrNameLst>
                                          <p:attrName>style.visibility</p:attrName>
                                        </p:attrNameLst>
                                      </p:cBhvr>
                                      <p:to>
                                        <p:strVal val="visible"/>
                                      </p:to>
                                    </p:set>
                                    <p:anim calcmode="lin" valueType="num">
                                      <p:cBhvr>
                                        <p:cTn id="81" dur="500" fill="hold"/>
                                        <p:tgtEl>
                                          <p:spTgt spid="43"/>
                                        </p:tgtEl>
                                        <p:attrNameLst>
                                          <p:attrName>ppt_w</p:attrName>
                                        </p:attrNameLst>
                                      </p:cBhvr>
                                      <p:tavLst>
                                        <p:tav tm="0">
                                          <p:val>
                                            <p:fltVal val="0"/>
                                          </p:val>
                                        </p:tav>
                                        <p:tav tm="100000">
                                          <p:val>
                                            <p:strVal val="#ppt_w"/>
                                          </p:val>
                                        </p:tav>
                                      </p:tavLst>
                                    </p:anim>
                                    <p:anim calcmode="lin" valueType="num">
                                      <p:cBhvr>
                                        <p:cTn id="82" dur="500" fill="hold"/>
                                        <p:tgtEl>
                                          <p:spTgt spid="43"/>
                                        </p:tgtEl>
                                        <p:attrNameLst>
                                          <p:attrName>ppt_h</p:attrName>
                                        </p:attrNameLst>
                                      </p:cBhvr>
                                      <p:tavLst>
                                        <p:tav tm="0">
                                          <p:val>
                                            <p:fltVal val="0"/>
                                          </p:val>
                                        </p:tav>
                                        <p:tav tm="100000">
                                          <p:val>
                                            <p:strVal val="#ppt_h"/>
                                          </p:val>
                                        </p:tav>
                                      </p:tavLst>
                                    </p:anim>
                                    <p:animEffect transition="in" filter="fade">
                                      <p:cBhvr>
                                        <p:cTn id="83" dur="500"/>
                                        <p:tgtEl>
                                          <p:spTgt spid="43"/>
                                        </p:tgtEl>
                                      </p:cBhvr>
                                    </p:animEffect>
                                  </p:childTnLst>
                                </p:cTn>
                              </p:par>
                            </p:childTnLst>
                          </p:cTn>
                        </p:par>
                        <p:par>
                          <p:cTn id="84" fill="hold">
                            <p:stCondLst>
                              <p:cond delay="8500"/>
                            </p:stCondLst>
                            <p:childTnLst>
                              <p:par>
                                <p:cTn id="85" presetID="22" presetClass="entr" presetSubtype="1" fill="hold" grpId="0" nodeType="afterEffect">
                                  <p:stCondLst>
                                    <p:cond delay="0"/>
                                  </p:stCondLst>
                                  <p:childTnLst>
                                    <p:set>
                                      <p:cBhvr>
                                        <p:cTn id="86" dur="1" fill="hold">
                                          <p:stCondLst>
                                            <p:cond delay="0"/>
                                          </p:stCondLst>
                                        </p:cTn>
                                        <p:tgtEl>
                                          <p:spTgt spid="50"/>
                                        </p:tgtEl>
                                        <p:attrNameLst>
                                          <p:attrName>style.visibility</p:attrName>
                                        </p:attrNameLst>
                                      </p:cBhvr>
                                      <p:to>
                                        <p:strVal val="visible"/>
                                      </p:to>
                                    </p:set>
                                    <p:animEffect transition="in" filter="wipe(up)">
                                      <p:cBhvr>
                                        <p:cTn id="87" dur="500"/>
                                        <p:tgtEl>
                                          <p:spTgt spid="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21" grpId="0" animBg="1"/>
      <p:bldP spid="20" grpId="0" animBg="1"/>
      <p:bldP spid="19" grpId="0" animBg="1"/>
      <p:bldP spid="17" grpId="0" animBg="1"/>
      <p:bldP spid="46" grpId="0"/>
      <p:bldP spid="48" grpId="0"/>
      <p:bldP spid="49" grpId="0"/>
      <p:bldP spid="50" grpId="0"/>
      <p:bldP spid="34" grpId="0" animBg="1"/>
      <p:bldP spid="38" grpId="0" animBg="1"/>
      <p:bldP spid="40" grpId="0" animBg="1"/>
      <p:bldP spid="29" grpId="0" animBg="1"/>
      <p:bldP spid="39" grpId="0" animBg="1"/>
      <p:bldP spid="41" grpId="0" animBg="1"/>
      <p:bldP spid="42" grpId="0" animBg="1"/>
      <p:bldP spid="43"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7005</TotalTime>
  <Words>2628</Words>
  <Application>Microsoft Office PowerPoint</Application>
  <PresentationFormat>Widescreen</PresentationFormat>
  <Paragraphs>162</Paragraphs>
  <Slides>16</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Arial</vt:lpstr>
      <vt:lpstr>Calibri</vt:lpstr>
      <vt:lpstr>Calibri Light</vt:lpstr>
      <vt:lpstr>Estrangelo Edessa</vt:lpstr>
      <vt:lpstr>FontAwesome</vt:lpstr>
      <vt:lpstr>Open Sans</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About Our PowerPoint For Kids</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james sager;sage-fox.com</dc:creator>
  <cp:lastModifiedBy>james</cp:lastModifiedBy>
  <cp:revision>2279</cp:revision>
  <dcterms:created xsi:type="dcterms:W3CDTF">2015-12-31T02:20:12Z</dcterms:created>
  <dcterms:modified xsi:type="dcterms:W3CDTF">2016-08-15T03:00:30Z</dcterms:modified>
</cp:coreProperties>
</file>