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5" r:id="rId3"/>
    <p:sldId id="364" r:id="rId4"/>
    <p:sldId id="362" r:id="rId5"/>
    <p:sldId id="366" r:id="rId6"/>
    <p:sldId id="363" r:id="rId7"/>
    <p:sldId id="361"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0.jpg"/><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04263"/>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314325" y="6008170"/>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2019</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6000" b="-16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6000" b="-16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6000" b="-1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5567</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2037</cp:revision>
  <dcterms:created xsi:type="dcterms:W3CDTF">2015-12-31T02:20:12Z</dcterms:created>
  <dcterms:modified xsi:type="dcterms:W3CDTF">2017-10-21T21:57:56Z</dcterms:modified>
</cp:coreProperties>
</file>