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365" r:id="rId3"/>
    <p:sldId id="364" r:id="rId4"/>
    <p:sldId id="362" r:id="rId5"/>
    <p:sldId id="366" r:id="rId6"/>
    <p:sldId id="363" r:id="rId7"/>
    <p:sldId id="361" r:id="rId8"/>
    <p:sldId id="368" r:id="rId9"/>
    <p:sldId id="353" r:id="rId10"/>
    <p:sldId id="359" r:id="rId11"/>
    <p:sldId id="360" r:id="rId12"/>
    <p:sldId id="337" r:id="rId13"/>
    <p:sldId id="369" r:id="rId14"/>
    <p:sldId id="336" r:id="rId15"/>
    <p:sldId id="332" r:id="rId16"/>
    <p:sldId id="333" r:id="rId17"/>
    <p:sldId id="334"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643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78387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1" r:id="rId17"/>
    <p:sldLayoutId id="214748368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04263"/>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314325" y="6008170"/>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21, 2019</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222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2120581"/>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a:p>
            <a:pPr marL="285750" indent="-285750" defTabSz="1219170">
              <a:spcBef>
                <a:spcPct val="20000"/>
              </a:spcBef>
              <a:buFont typeface="Wingdings" panose="05000000000000000000" pitchFamily="2" charset="2"/>
              <a:buChar char="v"/>
              <a:defRPr/>
            </a:pPr>
            <a:endParaRPr lang="en-US" sz="1200" dirty="0">
              <a:solidFill>
                <a:schemeClr val="bg1"/>
              </a:solidFill>
            </a:endParaRP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865126"/>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To change the images, right click anywhere within the image </a:t>
            </a:r>
          </a:p>
          <a:p>
            <a:pPr marL="285750" indent="-285750" defTabSz="1219170">
              <a:spcBef>
                <a:spcPct val="20000"/>
              </a:spcBef>
              <a:buFont typeface="Wingdings" panose="05000000000000000000" pitchFamily="2" charset="2"/>
              <a:buChar char="v"/>
              <a:defRPr/>
            </a:pPr>
            <a:r>
              <a:rPr lang="en-US" sz="1200" dirty="0">
                <a:solidFill>
                  <a:schemeClr val="bg1"/>
                </a:solidFill>
              </a:rPr>
              <a:t>then choose “format picture” from the drop down menu </a:t>
            </a:r>
          </a:p>
          <a:p>
            <a:pPr marL="285750" indent="-285750" defTabSz="1219170">
              <a:spcBef>
                <a:spcPct val="20000"/>
              </a:spcBef>
              <a:buFont typeface="Wingdings" panose="05000000000000000000" pitchFamily="2" charset="2"/>
              <a:buChar char="v"/>
              <a:defRPr/>
            </a:pPr>
            <a:r>
              <a:rPr lang="en-US" sz="1200" dirty="0">
                <a:solidFill>
                  <a:schemeClr val="bg1"/>
                </a:solidFill>
              </a:rPr>
              <a:t>Click the “fill” icon in the right screen, make sure the “picture” option is selected</a:t>
            </a:r>
          </a:p>
          <a:p>
            <a:pPr marL="285750" indent="-285750" defTabSz="1219170">
              <a:spcBef>
                <a:spcPct val="20000"/>
              </a:spcBef>
              <a:buFont typeface="Wingdings" panose="05000000000000000000" pitchFamily="2" charset="2"/>
              <a:buChar char="v"/>
              <a:defRPr/>
            </a:pPr>
            <a:r>
              <a:rPr lang="en-US" sz="1200" dirty="0">
                <a:solidFill>
                  <a:schemeClr val="bg1"/>
                </a:solidFill>
              </a:rPr>
              <a:t>then click the File button to browse and find your image</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a:t>
            </a:r>
          </a:p>
          <a:p>
            <a:endParaRPr lang="en-US" sz="1400" dirty="0">
              <a:solidFill>
                <a:schemeClr val="bg1"/>
              </a:solidFill>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rPr>
              <a:t>Lorem Ipsum Dolor</a:t>
            </a:r>
          </a:p>
        </p:txBody>
      </p:sp>
      <p:sp>
        <p:nvSpPr>
          <p:cNvPr id="9" name="TextBox 8"/>
          <p:cNvSpPr txBox="1"/>
          <p:nvPr/>
        </p:nvSpPr>
        <p:spPr>
          <a:xfrm>
            <a:off x="6382491" y="4824023"/>
            <a:ext cx="4913419" cy="646331"/>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3240</Words>
  <Application>Microsoft Office PowerPoint</Application>
  <PresentationFormat>Widescreen</PresentationFormat>
  <Paragraphs>219</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2009</cp:revision>
  <dcterms:created xsi:type="dcterms:W3CDTF">2015-12-31T02:20:12Z</dcterms:created>
  <dcterms:modified xsi:type="dcterms:W3CDTF">2017-10-21T21:45:05Z</dcterms:modified>
</cp:coreProperties>
</file>