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6" r:id="rId3"/>
    <p:sldId id="350" r:id="rId4"/>
    <p:sldId id="342" r:id="rId5"/>
    <p:sldId id="339" r:id="rId6"/>
    <p:sldId id="344" r:id="rId7"/>
    <p:sldId id="345" r:id="rId8"/>
    <p:sldId id="349" r:id="rId9"/>
    <p:sldId id="347"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2"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2060">
                  <a:alpha val="25000"/>
                </a:srgbClr>
              </a:solidFill>
              <a:ln w="635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002060">
                  <a:alpha val="40000"/>
                </a:srgb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7071</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2361</cp:revision>
  <dcterms:created xsi:type="dcterms:W3CDTF">2015-12-31T02:20:12Z</dcterms:created>
  <dcterms:modified xsi:type="dcterms:W3CDTF">2016-08-15T08:20:11Z</dcterms:modified>
</cp:coreProperties>
</file>