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1"/>
            <a:extLst>
              <a:ext uri="{FF2B5EF4-FFF2-40B4-BE49-F238E27FC236}">
                <a16:creationId xmlns:a16="http://schemas.microsoft.com/office/drawing/2014/main" id="{EDFB5C78-9210-4690-B0AD-29891559A76E}"/>
              </a:ext>
            </a:extLst>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5531</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1987</cp:revision>
  <dcterms:created xsi:type="dcterms:W3CDTF">2015-12-31T02:20:12Z</dcterms:created>
  <dcterms:modified xsi:type="dcterms:W3CDTF">2017-09-30T21:17:43Z</dcterms:modified>
</cp:coreProperties>
</file>