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361" r:id="rId3"/>
    <p:sldId id="362" r:id="rId4"/>
    <p:sldId id="363" r:id="rId5"/>
    <p:sldId id="364" r:id="rId6"/>
    <p:sldId id="365" r:id="rId7"/>
    <p:sldId id="366" r:id="rId8"/>
    <p:sldId id="368" r:id="rId9"/>
    <p:sldId id="353" r:id="rId10"/>
    <p:sldId id="359" r:id="rId11"/>
    <p:sldId id="360" r:id="rId12"/>
    <p:sldId id="337" r:id="rId13"/>
    <p:sldId id="369" r:id="rId14"/>
    <p:sldId id="336" r:id="rId15"/>
    <p:sldId id="332" r:id="rId16"/>
    <p:sldId id="333" r:id="rId17"/>
    <p:sldId id="334" r:id="rId18"/>
    <p:sldId id="33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7" d="100"/>
          <a:sy n="67" d="100"/>
        </p:scale>
        <p:origin x="9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10/21/2017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4318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503623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8798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MockUp7">
    <p:spTree>
      <p:nvGrpSpPr>
        <p:cNvPr id="1" name=""/>
        <p:cNvGrpSpPr/>
        <p:nvPr/>
      </p:nvGrpSpPr>
      <p:grpSpPr>
        <a:xfrm>
          <a:off x="0" y="0"/>
          <a:ext cx="0" cy="0"/>
          <a:chOff x="0" y="0"/>
          <a:chExt cx="0" cy="0"/>
        </a:xfrm>
      </p:grpSpPr>
      <p:sp>
        <p:nvSpPr>
          <p:cNvPr id="4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11" hasCustomPrompt="1"/>
          </p:nvPr>
        </p:nvSpPr>
        <p:spPr>
          <a:xfrm>
            <a:off x="6382491" y="3044954"/>
            <a:ext cx="4946429" cy="3072373"/>
          </a:xfrm>
          <a:prstGeom prst="rect">
            <a:avLst/>
          </a:prstGeom>
          <a:solidFill>
            <a:schemeClr val="bg1">
              <a:lumMod val="95000"/>
            </a:schemeClr>
          </a:solidFill>
          <a:ln>
            <a:noFill/>
          </a:ln>
        </p:spPr>
        <p:txBody>
          <a:bodyPr bIns="457200" anchor="b"/>
          <a:lstStyle>
            <a:lvl1pPr algn="ctr">
              <a:buNone/>
              <a:defRPr sz="1333">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336208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10/21/2017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10/21/2017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10/21/2017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10/21/2017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10/21/2017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hyperlink" Target="http://powerpoint.sage-fox.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10/21/2017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0"/>
            <a:extLst>
              <a:ext uri="{FF2B5EF4-FFF2-40B4-BE49-F238E27FC236}">
                <a16:creationId xmlns:a16="http://schemas.microsoft.com/office/drawing/2014/main" id="{F9D11004-9BE3-47E2-B748-7574DAF166C8}"/>
              </a:ext>
            </a:extLst>
          </p:cNvPr>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8" r:id="rId12"/>
    <p:sldLayoutId id="2147483669" r:id="rId13"/>
    <p:sldLayoutId id="2147483670" r:id="rId14"/>
    <p:sldLayoutId id="2147483671" r:id="rId15"/>
    <p:sldLayoutId id="2147483679" r:id="rId16"/>
    <p:sldLayoutId id="2147483681" r:id="rId17"/>
    <p:sldLayoutId id="2147483682"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8.jpg"/><Relationship Id="rId5" Type="http://schemas.openxmlformats.org/officeDocument/2006/relationships/image" Target="../media/image17.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6.xml"/><Relationship Id="rId5" Type="http://schemas.openxmlformats.org/officeDocument/2006/relationships/image" Target="../media/image11.jpg"/><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3.png"/><Relationship Id="rId5" Type="http://schemas.openxmlformats.org/officeDocument/2006/relationships/hyperlink" Target="http://powerpoint.sage-fox.com/" TargetMode="External"/><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6.xml"/><Relationship Id="rId4" Type="http://schemas.openxmlformats.org/officeDocument/2006/relationships/image" Target="../media/image1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499847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7608779" y="436045"/>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21,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022291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50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6"/>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rgbClr val="FE4A1E"/>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FE4A1E"/>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rgbClr val="5C9AD3"/>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5C9AD3"/>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rgbClr val="7A7A7A"/>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7A7A7A"/>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rgbClr val="939393"/>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939393"/>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rPr>
              <a:t>Lorem ipsum dolor sit amet, consectetur adipiscing elit, sed do eiusmod tempor incididunt ut labore et dolore.</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Tree>
    <p:extLst>
      <p:ext uri="{BB962C8B-B14F-4D97-AF65-F5344CB8AC3E}">
        <p14:creationId xmlns:p14="http://schemas.microsoft.com/office/powerpoint/2010/main" val="2137625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5"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2"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3"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4" dur="250" fill="hold"/>
                                        <p:tgtEl>
                                          <p:spTgt spid="2"/>
                                        </p:tgtEl>
                                        <p:attrNameLst>
                                          <p:attrName>ppt_h</p:attrName>
                                        </p:attrNameLst>
                                      </p:cBhvr>
                                      <p:tavLst>
                                        <p:tav tm="0">
                                          <p:val>
                                            <p:strVal val="#ppt_h"/>
                                          </p:val>
                                        </p:tav>
                                        <p:tav tm="100000">
                                          <p:val>
                                            <p:strVal val="#ppt_h"/>
                                          </p:val>
                                        </p:tav>
                                      </p:tavLst>
                                    </p:anim>
                                    <p:anim calcmode="lin" valueType="num">
                                      <p:cBhvr>
                                        <p:cTn id="15"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6"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7"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18" dur="250" decel="50000">
                                          <p:stCondLst>
                                            <p:cond delay="0"/>
                                          </p:stCondLst>
                                        </p:cTn>
                                        <p:tgtEl>
                                          <p:spTgt spid="2"/>
                                        </p:tgtEl>
                                      </p:cBhvr>
                                    </p:animEffect>
                                  </p:childTnLst>
                                </p:cTn>
                              </p:par>
                            </p:childTnLst>
                          </p:cTn>
                        </p:par>
                        <p:par>
                          <p:cTn id="19" fill="hold">
                            <p:stCondLst>
                              <p:cond delay="1000"/>
                            </p:stCondLst>
                            <p:childTnLst>
                              <p:par>
                                <p:cTn id="20" presetID="25" presetClass="entr" presetSubtype="0"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3"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4"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5" dur="250" fill="hold"/>
                                        <p:tgtEl>
                                          <p:spTgt spid="3"/>
                                        </p:tgtEl>
                                        <p:attrNameLst>
                                          <p:attrName>ppt_h</p:attrName>
                                        </p:attrNameLst>
                                      </p:cBhvr>
                                      <p:tavLst>
                                        <p:tav tm="0">
                                          <p:val>
                                            <p:strVal val="#ppt_h"/>
                                          </p:val>
                                        </p:tav>
                                        <p:tav tm="100000">
                                          <p:val>
                                            <p:strVal val="#ppt_h"/>
                                          </p:val>
                                        </p:tav>
                                      </p:tavLst>
                                    </p:anim>
                                    <p:anim calcmode="lin" valueType="num">
                                      <p:cBhvr>
                                        <p:cTn id="26"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7"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8"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29" dur="250" decel="50000">
                                          <p:stCondLst>
                                            <p:cond delay="0"/>
                                          </p:stCondLst>
                                        </p:cTn>
                                        <p:tgtEl>
                                          <p:spTgt spid="3"/>
                                        </p:tgtEl>
                                      </p:cBhvr>
                                    </p:animEffect>
                                  </p:childTnLst>
                                </p:cTn>
                              </p:par>
                            </p:childTnLst>
                          </p:cTn>
                        </p:par>
                        <p:par>
                          <p:cTn id="30" fill="hold">
                            <p:stCondLst>
                              <p:cond delay="1250"/>
                            </p:stCondLst>
                            <p:childTnLst>
                              <p:par>
                                <p:cTn id="31" presetID="25" presetClass="entr" presetSubtype="0" fill="hold" grpId="0" nodeType="after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4"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5"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36" dur="250" fill="hold"/>
                                        <p:tgtEl>
                                          <p:spTgt spid="4"/>
                                        </p:tgtEl>
                                        <p:attrNameLst>
                                          <p:attrName>ppt_h</p:attrName>
                                        </p:attrNameLst>
                                      </p:cBhvr>
                                      <p:tavLst>
                                        <p:tav tm="0">
                                          <p:val>
                                            <p:strVal val="#ppt_h"/>
                                          </p:val>
                                        </p:tav>
                                        <p:tav tm="100000">
                                          <p:val>
                                            <p:strVal val="#ppt_h"/>
                                          </p:val>
                                        </p:tav>
                                      </p:tavLst>
                                    </p:anim>
                                    <p:anim calcmode="lin" valueType="num">
                                      <p:cBhvr>
                                        <p:cTn id="37"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38"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39"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0" dur="250" decel="50000">
                                          <p:stCondLst>
                                            <p:cond delay="0"/>
                                          </p:stCondLst>
                                        </p:cTn>
                                        <p:tgtEl>
                                          <p:spTgt spid="4"/>
                                        </p:tgtEl>
                                      </p:cBhvr>
                                    </p:animEffect>
                                  </p:childTnLst>
                                </p:cTn>
                              </p:par>
                            </p:childTnLst>
                          </p:cTn>
                        </p:par>
                        <p:par>
                          <p:cTn id="41" fill="hold">
                            <p:stCondLst>
                              <p:cond delay="1500"/>
                            </p:stCondLst>
                            <p:childTnLst>
                              <p:par>
                                <p:cTn id="42" presetID="25"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p:cTn id="44"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5"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46"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47" dur="250" fill="hold"/>
                                        <p:tgtEl>
                                          <p:spTgt spid="5"/>
                                        </p:tgtEl>
                                        <p:attrNameLst>
                                          <p:attrName>ppt_h</p:attrName>
                                        </p:attrNameLst>
                                      </p:cBhvr>
                                      <p:tavLst>
                                        <p:tav tm="0">
                                          <p:val>
                                            <p:strVal val="#ppt_h"/>
                                          </p:val>
                                        </p:tav>
                                        <p:tav tm="100000">
                                          <p:val>
                                            <p:strVal val="#ppt_h"/>
                                          </p:val>
                                        </p:tav>
                                      </p:tavLst>
                                    </p:anim>
                                    <p:anim calcmode="lin" valueType="num">
                                      <p:cBhvr>
                                        <p:cTn id="48"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49"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0"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1" dur="250" decel="50000">
                                          <p:stCondLst>
                                            <p:cond delay="0"/>
                                          </p:stCondLst>
                                        </p:cTn>
                                        <p:tgtEl>
                                          <p:spTgt spid="5"/>
                                        </p:tgtEl>
                                      </p:cBhvr>
                                    </p:animEffect>
                                  </p:childTnLst>
                                </p:cTn>
                              </p:par>
                            </p:childTnLst>
                          </p:cTn>
                        </p:par>
                        <p:par>
                          <p:cTn id="52" fill="hold">
                            <p:stCondLst>
                              <p:cond delay="1750"/>
                            </p:stCondLst>
                            <p:childTnLst>
                              <p:par>
                                <p:cTn id="53" presetID="42" presetClass="entr" presetSubtype="0" fill="hold" grpId="0" nodeType="afterEffect">
                                  <p:stCondLst>
                                    <p:cond delay="0"/>
                                  </p:stCondLst>
                                  <p:childTnLst>
                                    <p:set>
                                      <p:cBhvr>
                                        <p:cTn id="54" dur="1" fill="hold">
                                          <p:stCondLst>
                                            <p:cond delay="0"/>
                                          </p:stCondLst>
                                        </p:cTn>
                                        <p:tgtEl>
                                          <p:spTgt spid="41">
                                            <p:txEl>
                                              <p:pRg st="0" end="0"/>
                                            </p:txEl>
                                          </p:spTgt>
                                        </p:tgtEl>
                                        <p:attrNameLst>
                                          <p:attrName>style.visibility</p:attrName>
                                        </p:attrNameLst>
                                      </p:cBhvr>
                                      <p:to>
                                        <p:strVal val="visible"/>
                                      </p:to>
                                    </p:set>
                                    <p:animEffect transition="in" filter="fade">
                                      <p:cBhvr>
                                        <p:cTn id="55" dur="1000"/>
                                        <p:tgtEl>
                                          <p:spTgt spid="41">
                                            <p:txEl>
                                              <p:pRg st="0" end="0"/>
                                            </p:txEl>
                                          </p:spTgt>
                                        </p:tgtEl>
                                      </p:cBhvr>
                                    </p:animEffect>
                                    <p:anim calcmode="lin" valueType="num">
                                      <p:cBhvr>
                                        <p:cTn id="56"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57"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58" fill="hold">
                            <p:stCondLst>
                              <p:cond delay="2750"/>
                            </p:stCondLst>
                            <p:childTnLst>
                              <p:par>
                                <p:cTn id="59" presetID="42" presetClass="entr" presetSubtype="0" fill="hold" nodeType="after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1000"/>
                                        <p:tgtEl>
                                          <p:spTgt spid="43"/>
                                        </p:tgtEl>
                                      </p:cBhvr>
                                    </p:animEffect>
                                    <p:anim calcmode="lin" valueType="num">
                                      <p:cBhvr>
                                        <p:cTn id="62" dur="1000" fill="hold"/>
                                        <p:tgtEl>
                                          <p:spTgt spid="43"/>
                                        </p:tgtEl>
                                        <p:attrNameLst>
                                          <p:attrName>ppt_x</p:attrName>
                                        </p:attrNameLst>
                                      </p:cBhvr>
                                      <p:tavLst>
                                        <p:tav tm="0">
                                          <p:val>
                                            <p:strVal val="#ppt_x"/>
                                          </p:val>
                                        </p:tav>
                                        <p:tav tm="100000">
                                          <p:val>
                                            <p:strVal val="#ppt_x"/>
                                          </p:val>
                                        </p:tav>
                                      </p:tavLst>
                                    </p:anim>
                                    <p:anim calcmode="lin" valueType="num">
                                      <p:cBhvr>
                                        <p:cTn id="63" dur="1000" fill="hold"/>
                                        <p:tgtEl>
                                          <p:spTgt spid="43"/>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42" presetClass="entr" presetSubtype="0" fill="hold" grpId="0" nodeType="afterEffect">
                                  <p:stCondLst>
                                    <p:cond delay="0"/>
                                  </p:stCondLst>
                                  <p:childTnLst>
                                    <p:set>
                                      <p:cBhvr>
                                        <p:cTn id="66" dur="1" fill="hold">
                                          <p:stCondLst>
                                            <p:cond delay="0"/>
                                          </p:stCondLst>
                                        </p:cTn>
                                        <p:tgtEl>
                                          <p:spTgt spid="42">
                                            <p:txEl>
                                              <p:pRg st="0" end="0"/>
                                            </p:txEl>
                                          </p:spTgt>
                                        </p:tgtEl>
                                        <p:attrNameLst>
                                          <p:attrName>style.visibility</p:attrName>
                                        </p:attrNameLst>
                                      </p:cBhvr>
                                      <p:to>
                                        <p:strVal val="visible"/>
                                      </p:to>
                                    </p:set>
                                    <p:animEffect transition="in" filter="fade">
                                      <p:cBhvr>
                                        <p:cTn id="67" dur="1000"/>
                                        <p:tgtEl>
                                          <p:spTgt spid="42">
                                            <p:txEl>
                                              <p:pRg st="0" end="0"/>
                                            </p:txEl>
                                          </p:spTgt>
                                        </p:tgtEl>
                                      </p:cBhvr>
                                    </p:animEffect>
                                    <p:anim calcmode="lin" valueType="num">
                                      <p:cBhvr>
                                        <p:cTn id="68"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9"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0" fill="hold">
                            <p:stCondLst>
                              <p:cond delay="4750"/>
                            </p:stCondLst>
                            <p:childTnLst>
                              <p:par>
                                <p:cTn id="71" presetID="42" presetClass="entr" presetSubtype="0" fill="hold" grpId="0" nodeType="afterEffect">
                                  <p:stCondLst>
                                    <p:cond delay="0"/>
                                  </p:stCondLst>
                                  <p:childTnLst>
                                    <p:set>
                                      <p:cBhvr>
                                        <p:cTn id="72" dur="1" fill="hold">
                                          <p:stCondLst>
                                            <p:cond delay="0"/>
                                          </p:stCondLst>
                                        </p:cTn>
                                        <p:tgtEl>
                                          <p:spTgt spid="44">
                                            <p:txEl>
                                              <p:pRg st="0" end="0"/>
                                            </p:txEl>
                                          </p:spTgt>
                                        </p:tgtEl>
                                        <p:attrNameLst>
                                          <p:attrName>style.visibility</p:attrName>
                                        </p:attrNameLst>
                                      </p:cBhvr>
                                      <p:to>
                                        <p:strVal val="visible"/>
                                      </p:to>
                                    </p:set>
                                    <p:animEffect transition="in" filter="fade">
                                      <p:cBhvr>
                                        <p:cTn id="73" dur="1000"/>
                                        <p:tgtEl>
                                          <p:spTgt spid="44">
                                            <p:txEl>
                                              <p:pRg st="0" end="0"/>
                                            </p:txEl>
                                          </p:spTgt>
                                        </p:tgtEl>
                                      </p:cBhvr>
                                    </p:animEffect>
                                    <p:anim calcmode="lin" valueType="num">
                                      <p:cBhvr>
                                        <p:cTn id="74"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5"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76" fill="hold">
                            <p:stCondLst>
                              <p:cond delay="5750"/>
                            </p:stCondLst>
                            <p:childTnLst>
                              <p:par>
                                <p:cTn id="77" presetID="42" presetClass="entr" presetSubtype="0" fill="hold" nodeType="afterEffect">
                                  <p:stCondLst>
                                    <p:cond delay="0"/>
                                  </p:stCondLst>
                                  <p:childTnLst>
                                    <p:set>
                                      <p:cBhvr>
                                        <p:cTn id="78" dur="1" fill="hold">
                                          <p:stCondLst>
                                            <p:cond delay="0"/>
                                          </p:stCondLst>
                                        </p:cTn>
                                        <p:tgtEl>
                                          <p:spTgt spid="35"/>
                                        </p:tgtEl>
                                        <p:attrNameLst>
                                          <p:attrName>style.visibility</p:attrName>
                                        </p:attrNameLst>
                                      </p:cBhvr>
                                      <p:to>
                                        <p:strVal val="visible"/>
                                      </p:to>
                                    </p:set>
                                    <p:animEffect transition="in" filter="fade">
                                      <p:cBhvr>
                                        <p:cTn id="79" dur="1000"/>
                                        <p:tgtEl>
                                          <p:spTgt spid="35"/>
                                        </p:tgtEl>
                                      </p:cBhvr>
                                    </p:animEffect>
                                    <p:anim calcmode="lin" valueType="num">
                                      <p:cBhvr>
                                        <p:cTn id="80" dur="1000" fill="hold"/>
                                        <p:tgtEl>
                                          <p:spTgt spid="35"/>
                                        </p:tgtEl>
                                        <p:attrNameLst>
                                          <p:attrName>ppt_x</p:attrName>
                                        </p:attrNameLst>
                                      </p:cBhvr>
                                      <p:tavLst>
                                        <p:tav tm="0">
                                          <p:val>
                                            <p:strVal val="#ppt_x"/>
                                          </p:val>
                                        </p:tav>
                                        <p:tav tm="100000">
                                          <p:val>
                                            <p:strVal val="#ppt_x"/>
                                          </p:val>
                                        </p:tav>
                                      </p:tavLst>
                                    </p:anim>
                                    <p:anim calcmode="lin" valueType="num">
                                      <p:cBhvr>
                                        <p:cTn id="81" dur="1000" fill="hold"/>
                                        <p:tgtEl>
                                          <p:spTgt spid="35"/>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42" presetClass="entr" presetSubtype="0" fill="hold" grpId="0" nodeType="afterEffect">
                                  <p:stCondLst>
                                    <p:cond delay="0"/>
                                  </p:stCondLst>
                                  <p:childTnLst>
                                    <p:set>
                                      <p:cBhvr>
                                        <p:cTn id="84" dur="1" fill="hold">
                                          <p:stCondLst>
                                            <p:cond delay="0"/>
                                          </p:stCondLst>
                                        </p:cTn>
                                        <p:tgtEl>
                                          <p:spTgt spid="51">
                                            <p:txEl>
                                              <p:pRg st="0" end="0"/>
                                            </p:txEl>
                                          </p:spTgt>
                                        </p:tgtEl>
                                        <p:attrNameLst>
                                          <p:attrName>style.visibility</p:attrName>
                                        </p:attrNameLst>
                                      </p:cBhvr>
                                      <p:to>
                                        <p:strVal val="visible"/>
                                      </p:to>
                                    </p:set>
                                    <p:animEffect transition="in" filter="fade">
                                      <p:cBhvr>
                                        <p:cTn id="85" dur="1000"/>
                                        <p:tgtEl>
                                          <p:spTgt spid="51">
                                            <p:txEl>
                                              <p:pRg st="0" end="0"/>
                                            </p:txEl>
                                          </p:spTgt>
                                        </p:tgtEl>
                                      </p:cBhvr>
                                    </p:animEffect>
                                    <p:anim calcmode="lin" valueType="num">
                                      <p:cBhvr>
                                        <p:cTn id="8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7750"/>
                            </p:stCondLst>
                            <p:childTnLst>
                              <p:par>
                                <p:cTn id="89" presetID="42" presetClass="entr" presetSubtype="0" fill="hold" nodeType="afterEffect">
                                  <p:stCondLst>
                                    <p:cond delay="0"/>
                                  </p:stCondLst>
                                  <p:childTnLst>
                                    <p:set>
                                      <p:cBhvr>
                                        <p:cTn id="90" dur="1" fill="hold">
                                          <p:stCondLst>
                                            <p:cond delay="0"/>
                                          </p:stCondLst>
                                        </p:cTn>
                                        <p:tgtEl>
                                          <p:spTgt spid="53"/>
                                        </p:tgtEl>
                                        <p:attrNameLst>
                                          <p:attrName>style.visibility</p:attrName>
                                        </p:attrNameLst>
                                      </p:cBhvr>
                                      <p:to>
                                        <p:strVal val="visible"/>
                                      </p:to>
                                    </p:set>
                                    <p:animEffect transition="in" filter="fade">
                                      <p:cBhvr>
                                        <p:cTn id="91" dur="1000"/>
                                        <p:tgtEl>
                                          <p:spTgt spid="53"/>
                                        </p:tgtEl>
                                      </p:cBhvr>
                                    </p:animEffect>
                                    <p:anim calcmode="lin" valueType="num">
                                      <p:cBhvr>
                                        <p:cTn id="92" dur="1000" fill="hold"/>
                                        <p:tgtEl>
                                          <p:spTgt spid="53"/>
                                        </p:tgtEl>
                                        <p:attrNameLst>
                                          <p:attrName>ppt_x</p:attrName>
                                        </p:attrNameLst>
                                      </p:cBhvr>
                                      <p:tavLst>
                                        <p:tav tm="0">
                                          <p:val>
                                            <p:strVal val="#ppt_x"/>
                                          </p:val>
                                        </p:tav>
                                        <p:tav tm="100000">
                                          <p:val>
                                            <p:strVal val="#ppt_x"/>
                                          </p:val>
                                        </p:tav>
                                      </p:tavLst>
                                    </p:anim>
                                    <p:anim calcmode="lin" valueType="num">
                                      <p:cBhvr>
                                        <p:cTn id="93" dur="1000" fill="hold"/>
                                        <p:tgtEl>
                                          <p:spTgt spid="53"/>
                                        </p:tgtEl>
                                        <p:attrNameLst>
                                          <p:attrName>ppt_y</p:attrName>
                                        </p:attrNameLst>
                                      </p:cBhvr>
                                      <p:tavLst>
                                        <p:tav tm="0">
                                          <p:val>
                                            <p:strVal val="#ppt_y+.1"/>
                                          </p:val>
                                        </p:tav>
                                        <p:tav tm="100000">
                                          <p:val>
                                            <p:strVal val="#ppt_y"/>
                                          </p:val>
                                        </p:tav>
                                      </p:tavLst>
                                    </p:anim>
                                  </p:childTnLst>
                                </p:cTn>
                              </p:par>
                            </p:childTnLst>
                          </p:cTn>
                        </p:par>
                        <p:par>
                          <p:cTn id="94" fill="hold">
                            <p:stCondLst>
                              <p:cond delay="8750"/>
                            </p:stCondLst>
                            <p:childTnLst>
                              <p:par>
                                <p:cTn id="95" presetID="42" presetClass="entr" presetSubtype="0" fill="hold" grpId="0" nodeType="afterEffect">
                                  <p:stCondLst>
                                    <p:cond delay="0"/>
                                  </p:stCondLst>
                                  <p:childTnLst>
                                    <p:set>
                                      <p:cBhvr>
                                        <p:cTn id="96" dur="1" fill="hold">
                                          <p:stCondLst>
                                            <p:cond delay="0"/>
                                          </p:stCondLst>
                                        </p:cTn>
                                        <p:tgtEl>
                                          <p:spTgt spid="52">
                                            <p:txEl>
                                              <p:pRg st="0" end="0"/>
                                            </p:txEl>
                                          </p:spTgt>
                                        </p:tgtEl>
                                        <p:attrNameLst>
                                          <p:attrName>style.visibility</p:attrName>
                                        </p:attrNameLst>
                                      </p:cBhvr>
                                      <p:to>
                                        <p:strVal val="visible"/>
                                      </p:to>
                                    </p:set>
                                    <p:animEffect transition="in" filter="fade">
                                      <p:cBhvr>
                                        <p:cTn id="97" dur="1000"/>
                                        <p:tgtEl>
                                          <p:spTgt spid="52">
                                            <p:txEl>
                                              <p:pRg st="0" end="0"/>
                                            </p:txEl>
                                          </p:spTgt>
                                        </p:tgtEl>
                                      </p:cBhvr>
                                    </p:animEffect>
                                    <p:anim calcmode="lin" valueType="num">
                                      <p:cBhvr>
                                        <p:cTn id="98"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99"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0" fill="hold">
                            <p:stCondLst>
                              <p:cond delay="9750"/>
                            </p:stCondLst>
                            <p:childTnLst>
                              <p:par>
                                <p:cTn id="101" presetID="42" presetClass="entr" presetSubtype="0" fill="hold" grpId="0" nodeType="afterEffect">
                                  <p:stCondLst>
                                    <p:cond delay="0"/>
                                  </p:stCondLst>
                                  <p:childTnLst>
                                    <p:set>
                                      <p:cBhvr>
                                        <p:cTn id="102" dur="1" fill="hold">
                                          <p:stCondLst>
                                            <p:cond delay="0"/>
                                          </p:stCondLst>
                                        </p:cTn>
                                        <p:tgtEl>
                                          <p:spTgt spid="54">
                                            <p:txEl>
                                              <p:pRg st="0" end="0"/>
                                            </p:txEl>
                                          </p:spTgt>
                                        </p:tgtEl>
                                        <p:attrNameLst>
                                          <p:attrName>style.visibility</p:attrName>
                                        </p:attrNameLst>
                                      </p:cBhvr>
                                      <p:to>
                                        <p:strVal val="visible"/>
                                      </p:to>
                                    </p:set>
                                    <p:animEffect transition="in" filter="fade">
                                      <p:cBhvr>
                                        <p:cTn id="103" dur="1000"/>
                                        <p:tgtEl>
                                          <p:spTgt spid="54">
                                            <p:txEl>
                                              <p:pRg st="0" end="0"/>
                                            </p:txEl>
                                          </p:spTgt>
                                        </p:tgtEl>
                                      </p:cBhvr>
                                    </p:animEffect>
                                    <p:anim calcmode="lin" valueType="num">
                                      <p:cBhvr>
                                        <p:cTn id="104"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5"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0750"/>
                            </p:stCondLst>
                            <p:childTnLst>
                              <p:par>
                                <p:cTn id="107" presetID="42" presetClass="entr" presetSubtype="0" fill="hold"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1000"/>
                                        <p:tgtEl>
                                          <p:spTgt spid="45"/>
                                        </p:tgtEl>
                                      </p:cBhvr>
                                    </p:animEffect>
                                    <p:anim calcmode="lin" valueType="num">
                                      <p:cBhvr>
                                        <p:cTn id="110" dur="1000" fill="hold"/>
                                        <p:tgtEl>
                                          <p:spTgt spid="45"/>
                                        </p:tgtEl>
                                        <p:attrNameLst>
                                          <p:attrName>ppt_x</p:attrName>
                                        </p:attrNameLst>
                                      </p:cBhvr>
                                      <p:tavLst>
                                        <p:tav tm="0">
                                          <p:val>
                                            <p:strVal val="#ppt_x"/>
                                          </p:val>
                                        </p:tav>
                                        <p:tav tm="100000">
                                          <p:val>
                                            <p:strVal val="#ppt_x"/>
                                          </p:val>
                                        </p:tav>
                                      </p:tavLst>
                                    </p:anim>
                                    <p:anim calcmode="lin" valueType="num">
                                      <p:cBhvr>
                                        <p:cTn id="111" dur="1000" fill="hold"/>
                                        <p:tgtEl>
                                          <p:spTgt spid="45"/>
                                        </p:tgtEl>
                                        <p:attrNameLst>
                                          <p:attrName>ppt_y</p:attrName>
                                        </p:attrNameLst>
                                      </p:cBhvr>
                                      <p:tavLst>
                                        <p:tav tm="0">
                                          <p:val>
                                            <p:strVal val="#ppt_y+.1"/>
                                          </p:val>
                                        </p:tav>
                                        <p:tav tm="100000">
                                          <p:val>
                                            <p:strVal val="#ppt_y"/>
                                          </p:val>
                                        </p:tav>
                                      </p:tavLst>
                                    </p:anim>
                                  </p:childTnLst>
                                </p:cTn>
                              </p:par>
                            </p:childTnLst>
                          </p:cTn>
                        </p:par>
                        <p:par>
                          <p:cTn id="112" fill="hold">
                            <p:stCondLst>
                              <p:cond delay="11750"/>
                            </p:stCondLst>
                            <p:childTnLst>
                              <p:par>
                                <p:cTn id="113" presetID="42" presetClass="entr" presetSubtype="0" fill="hold" grpId="0" nodeType="afterEffect">
                                  <p:stCondLst>
                                    <p:cond delay="0"/>
                                  </p:stCondLst>
                                  <p:childTnLst>
                                    <p:set>
                                      <p:cBhvr>
                                        <p:cTn id="114" dur="1" fill="hold">
                                          <p:stCondLst>
                                            <p:cond delay="0"/>
                                          </p:stCondLst>
                                        </p:cTn>
                                        <p:tgtEl>
                                          <p:spTgt spid="61">
                                            <p:txEl>
                                              <p:pRg st="0" end="0"/>
                                            </p:txEl>
                                          </p:spTgt>
                                        </p:tgtEl>
                                        <p:attrNameLst>
                                          <p:attrName>style.visibility</p:attrName>
                                        </p:attrNameLst>
                                      </p:cBhvr>
                                      <p:to>
                                        <p:strVal val="visible"/>
                                      </p:to>
                                    </p:set>
                                    <p:animEffect transition="in" filter="fade">
                                      <p:cBhvr>
                                        <p:cTn id="115" dur="1000"/>
                                        <p:tgtEl>
                                          <p:spTgt spid="61">
                                            <p:txEl>
                                              <p:pRg st="0" end="0"/>
                                            </p:txEl>
                                          </p:spTgt>
                                        </p:tgtEl>
                                      </p:cBhvr>
                                    </p:animEffect>
                                    <p:anim calcmode="lin" valueType="num">
                                      <p:cBhvr>
                                        <p:cTn id="116"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17"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18" fill="hold">
                            <p:stCondLst>
                              <p:cond delay="12750"/>
                            </p:stCondLst>
                            <p:childTnLst>
                              <p:par>
                                <p:cTn id="119" presetID="42" presetClass="entr" presetSubtype="0" fill="hold" nodeType="afterEffect">
                                  <p:stCondLst>
                                    <p:cond delay="0"/>
                                  </p:stCondLst>
                                  <p:childTnLst>
                                    <p:set>
                                      <p:cBhvr>
                                        <p:cTn id="120" dur="1" fill="hold">
                                          <p:stCondLst>
                                            <p:cond delay="0"/>
                                          </p:stCondLst>
                                        </p:cTn>
                                        <p:tgtEl>
                                          <p:spTgt spid="63"/>
                                        </p:tgtEl>
                                        <p:attrNameLst>
                                          <p:attrName>style.visibility</p:attrName>
                                        </p:attrNameLst>
                                      </p:cBhvr>
                                      <p:to>
                                        <p:strVal val="visible"/>
                                      </p:to>
                                    </p:set>
                                    <p:animEffect transition="in" filter="fade">
                                      <p:cBhvr>
                                        <p:cTn id="121" dur="1000"/>
                                        <p:tgtEl>
                                          <p:spTgt spid="63"/>
                                        </p:tgtEl>
                                      </p:cBhvr>
                                    </p:animEffect>
                                    <p:anim calcmode="lin" valueType="num">
                                      <p:cBhvr>
                                        <p:cTn id="122" dur="1000" fill="hold"/>
                                        <p:tgtEl>
                                          <p:spTgt spid="63"/>
                                        </p:tgtEl>
                                        <p:attrNameLst>
                                          <p:attrName>ppt_x</p:attrName>
                                        </p:attrNameLst>
                                      </p:cBhvr>
                                      <p:tavLst>
                                        <p:tav tm="0">
                                          <p:val>
                                            <p:strVal val="#ppt_x"/>
                                          </p:val>
                                        </p:tav>
                                        <p:tav tm="100000">
                                          <p:val>
                                            <p:strVal val="#ppt_x"/>
                                          </p:val>
                                        </p:tav>
                                      </p:tavLst>
                                    </p:anim>
                                    <p:anim calcmode="lin" valueType="num">
                                      <p:cBhvr>
                                        <p:cTn id="123" dur="1000" fill="hold"/>
                                        <p:tgtEl>
                                          <p:spTgt spid="63"/>
                                        </p:tgtEl>
                                        <p:attrNameLst>
                                          <p:attrName>ppt_y</p:attrName>
                                        </p:attrNameLst>
                                      </p:cBhvr>
                                      <p:tavLst>
                                        <p:tav tm="0">
                                          <p:val>
                                            <p:strVal val="#ppt_y+.1"/>
                                          </p:val>
                                        </p:tav>
                                        <p:tav tm="100000">
                                          <p:val>
                                            <p:strVal val="#ppt_y"/>
                                          </p:val>
                                        </p:tav>
                                      </p:tavLst>
                                    </p:anim>
                                  </p:childTnLst>
                                </p:cTn>
                              </p:par>
                            </p:childTnLst>
                          </p:cTn>
                        </p:par>
                        <p:par>
                          <p:cTn id="124" fill="hold">
                            <p:stCondLst>
                              <p:cond delay="13750"/>
                            </p:stCondLst>
                            <p:childTnLst>
                              <p:par>
                                <p:cTn id="125" presetID="42" presetClass="entr" presetSubtype="0" fill="hold" grpId="0" nodeType="afterEffect">
                                  <p:stCondLst>
                                    <p:cond delay="0"/>
                                  </p:stCondLst>
                                  <p:childTnLst>
                                    <p:set>
                                      <p:cBhvr>
                                        <p:cTn id="126" dur="1" fill="hold">
                                          <p:stCondLst>
                                            <p:cond delay="0"/>
                                          </p:stCondLst>
                                        </p:cTn>
                                        <p:tgtEl>
                                          <p:spTgt spid="62">
                                            <p:txEl>
                                              <p:pRg st="0" end="0"/>
                                            </p:txEl>
                                          </p:spTgt>
                                        </p:tgtEl>
                                        <p:attrNameLst>
                                          <p:attrName>style.visibility</p:attrName>
                                        </p:attrNameLst>
                                      </p:cBhvr>
                                      <p:to>
                                        <p:strVal val="visible"/>
                                      </p:to>
                                    </p:set>
                                    <p:animEffect transition="in" filter="fade">
                                      <p:cBhvr>
                                        <p:cTn id="127" dur="1000"/>
                                        <p:tgtEl>
                                          <p:spTgt spid="62">
                                            <p:txEl>
                                              <p:pRg st="0" end="0"/>
                                            </p:txEl>
                                          </p:spTgt>
                                        </p:tgtEl>
                                      </p:cBhvr>
                                    </p:animEffect>
                                    <p:anim calcmode="lin" valueType="num">
                                      <p:cBhvr>
                                        <p:cTn id="128"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4750"/>
                            </p:stCondLst>
                            <p:childTnLst>
                              <p:par>
                                <p:cTn id="131" presetID="42" presetClass="entr" presetSubtype="0" fill="hold" grpId="0" nodeType="afterEffect">
                                  <p:stCondLst>
                                    <p:cond delay="0"/>
                                  </p:stCondLst>
                                  <p:childTnLst>
                                    <p:set>
                                      <p:cBhvr>
                                        <p:cTn id="132" dur="1" fill="hold">
                                          <p:stCondLst>
                                            <p:cond delay="0"/>
                                          </p:stCondLst>
                                        </p:cTn>
                                        <p:tgtEl>
                                          <p:spTgt spid="64">
                                            <p:txEl>
                                              <p:pRg st="0" end="0"/>
                                            </p:txEl>
                                          </p:spTgt>
                                        </p:tgtEl>
                                        <p:attrNameLst>
                                          <p:attrName>style.visibility</p:attrName>
                                        </p:attrNameLst>
                                      </p:cBhvr>
                                      <p:to>
                                        <p:strVal val="visible"/>
                                      </p:to>
                                    </p:set>
                                    <p:animEffect transition="in" filter="fade">
                                      <p:cBhvr>
                                        <p:cTn id="133" dur="1000"/>
                                        <p:tgtEl>
                                          <p:spTgt spid="64">
                                            <p:txEl>
                                              <p:pRg st="0" end="0"/>
                                            </p:txEl>
                                          </p:spTgt>
                                        </p:tgtEl>
                                      </p:cBhvr>
                                    </p:animEffect>
                                    <p:anim calcmode="lin" valueType="num">
                                      <p:cBhvr>
                                        <p:cTn id="134"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5"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5750"/>
                            </p:stCondLst>
                            <p:childTnLst>
                              <p:par>
                                <p:cTn id="137" presetID="42" presetClass="entr" presetSubtype="0" fill="hold" nodeType="afterEffect">
                                  <p:stCondLst>
                                    <p:cond delay="0"/>
                                  </p:stCondLst>
                                  <p:childTnLst>
                                    <p:set>
                                      <p:cBhvr>
                                        <p:cTn id="138" dur="1" fill="hold">
                                          <p:stCondLst>
                                            <p:cond delay="0"/>
                                          </p:stCondLst>
                                        </p:cTn>
                                        <p:tgtEl>
                                          <p:spTgt spid="55"/>
                                        </p:tgtEl>
                                        <p:attrNameLst>
                                          <p:attrName>style.visibility</p:attrName>
                                        </p:attrNameLst>
                                      </p:cBhvr>
                                      <p:to>
                                        <p:strVal val="visible"/>
                                      </p:to>
                                    </p:set>
                                    <p:animEffect transition="in" filter="fade">
                                      <p:cBhvr>
                                        <p:cTn id="139" dur="1000"/>
                                        <p:tgtEl>
                                          <p:spTgt spid="55"/>
                                        </p:tgtEl>
                                      </p:cBhvr>
                                    </p:animEffect>
                                    <p:anim calcmode="lin" valueType="num">
                                      <p:cBhvr>
                                        <p:cTn id="140" dur="1000" fill="hold"/>
                                        <p:tgtEl>
                                          <p:spTgt spid="55"/>
                                        </p:tgtEl>
                                        <p:attrNameLst>
                                          <p:attrName>ppt_x</p:attrName>
                                        </p:attrNameLst>
                                      </p:cBhvr>
                                      <p:tavLst>
                                        <p:tav tm="0">
                                          <p:val>
                                            <p:strVal val="#ppt_x"/>
                                          </p:val>
                                        </p:tav>
                                        <p:tav tm="100000">
                                          <p:val>
                                            <p:strVal val="#ppt_x"/>
                                          </p:val>
                                        </p:tav>
                                      </p:tavLst>
                                    </p:anim>
                                    <p:anim calcmode="lin" valueType="num">
                                      <p:cBhvr>
                                        <p:cTn id="141" dur="1000" fill="hold"/>
                                        <p:tgtEl>
                                          <p:spTgt spid="55"/>
                                        </p:tgtEl>
                                        <p:attrNameLst>
                                          <p:attrName>ppt_y</p:attrName>
                                        </p:attrNameLst>
                                      </p:cBhvr>
                                      <p:tavLst>
                                        <p:tav tm="0">
                                          <p:val>
                                            <p:strVal val="#ppt_y+.1"/>
                                          </p:val>
                                        </p:tav>
                                        <p:tav tm="100000">
                                          <p:val>
                                            <p:strVal val="#ppt_y"/>
                                          </p:val>
                                        </p:tav>
                                      </p:tavLst>
                                    </p:anim>
                                  </p:childTnLst>
                                </p:cTn>
                              </p:par>
                            </p:childTnLst>
                          </p:cTn>
                        </p:par>
                        <p:par>
                          <p:cTn id="142" fill="hold">
                            <p:stCondLst>
                              <p:cond delay="16750"/>
                            </p:stCondLst>
                            <p:childTnLst>
                              <p:par>
                                <p:cTn id="143" presetID="42" presetClass="entr" presetSubtype="0" fill="hold" grpId="0" nodeType="afterEffect">
                                  <p:stCondLst>
                                    <p:cond delay="0"/>
                                  </p:stCondLst>
                                  <p:childTnLst>
                                    <p:set>
                                      <p:cBhvr>
                                        <p:cTn id="144" dur="1" fill="hold">
                                          <p:stCondLst>
                                            <p:cond delay="0"/>
                                          </p:stCondLst>
                                        </p:cTn>
                                        <p:tgtEl>
                                          <p:spTgt spid="71">
                                            <p:txEl>
                                              <p:pRg st="0" end="0"/>
                                            </p:txEl>
                                          </p:spTgt>
                                        </p:tgtEl>
                                        <p:attrNameLst>
                                          <p:attrName>style.visibility</p:attrName>
                                        </p:attrNameLst>
                                      </p:cBhvr>
                                      <p:to>
                                        <p:strVal val="visible"/>
                                      </p:to>
                                    </p:set>
                                    <p:animEffect transition="in" filter="fade">
                                      <p:cBhvr>
                                        <p:cTn id="145" dur="1000"/>
                                        <p:tgtEl>
                                          <p:spTgt spid="71">
                                            <p:txEl>
                                              <p:pRg st="0" end="0"/>
                                            </p:txEl>
                                          </p:spTgt>
                                        </p:tgtEl>
                                      </p:cBhvr>
                                    </p:animEffect>
                                    <p:anim calcmode="lin" valueType="num">
                                      <p:cBhvr>
                                        <p:cTn id="146"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47"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48" fill="hold">
                            <p:stCondLst>
                              <p:cond delay="17750"/>
                            </p:stCondLst>
                            <p:childTnLst>
                              <p:par>
                                <p:cTn id="149" presetID="42" presetClass="entr" presetSubtype="0" fill="hold" nodeType="afterEffect">
                                  <p:stCondLst>
                                    <p:cond delay="0"/>
                                  </p:stCondLst>
                                  <p:childTnLst>
                                    <p:set>
                                      <p:cBhvr>
                                        <p:cTn id="150" dur="1" fill="hold">
                                          <p:stCondLst>
                                            <p:cond delay="0"/>
                                          </p:stCondLst>
                                        </p:cTn>
                                        <p:tgtEl>
                                          <p:spTgt spid="73"/>
                                        </p:tgtEl>
                                        <p:attrNameLst>
                                          <p:attrName>style.visibility</p:attrName>
                                        </p:attrNameLst>
                                      </p:cBhvr>
                                      <p:to>
                                        <p:strVal val="visible"/>
                                      </p:to>
                                    </p:set>
                                    <p:animEffect transition="in" filter="fade">
                                      <p:cBhvr>
                                        <p:cTn id="151" dur="1000"/>
                                        <p:tgtEl>
                                          <p:spTgt spid="73"/>
                                        </p:tgtEl>
                                      </p:cBhvr>
                                    </p:animEffect>
                                    <p:anim calcmode="lin" valueType="num">
                                      <p:cBhvr>
                                        <p:cTn id="152" dur="1000" fill="hold"/>
                                        <p:tgtEl>
                                          <p:spTgt spid="73"/>
                                        </p:tgtEl>
                                        <p:attrNameLst>
                                          <p:attrName>ppt_x</p:attrName>
                                        </p:attrNameLst>
                                      </p:cBhvr>
                                      <p:tavLst>
                                        <p:tav tm="0">
                                          <p:val>
                                            <p:strVal val="#ppt_x"/>
                                          </p:val>
                                        </p:tav>
                                        <p:tav tm="100000">
                                          <p:val>
                                            <p:strVal val="#ppt_x"/>
                                          </p:val>
                                        </p:tav>
                                      </p:tavLst>
                                    </p:anim>
                                    <p:anim calcmode="lin" valueType="num">
                                      <p:cBhvr>
                                        <p:cTn id="153" dur="1000" fill="hold"/>
                                        <p:tgtEl>
                                          <p:spTgt spid="73"/>
                                        </p:tgtEl>
                                        <p:attrNameLst>
                                          <p:attrName>ppt_y</p:attrName>
                                        </p:attrNameLst>
                                      </p:cBhvr>
                                      <p:tavLst>
                                        <p:tav tm="0">
                                          <p:val>
                                            <p:strVal val="#ppt_y+.1"/>
                                          </p:val>
                                        </p:tav>
                                        <p:tav tm="100000">
                                          <p:val>
                                            <p:strVal val="#ppt_y"/>
                                          </p:val>
                                        </p:tav>
                                      </p:tavLst>
                                    </p:anim>
                                  </p:childTnLst>
                                </p:cTn>
                              </p:par>
                            </p:childTnLst>
                          </p:cTn>
                        </p:par>
                        <p:par>
                          <p:cTn id="154" fill="hold">
                            <p:stCondLst>
                              <p:cond delay="18750"/>
                            </p:stCondLst>
                            <p:childTnLst>
                              <p:par>
                                <p:cTn id="155" presetID="42" presetClass="entr" presetSubtype="0" fill="hold" grpId="0" nodeType="afterEffect">
                                  <p:stCondLst>
                                    <p:cond delay="0"/>
                                  </p:stCondLst>
                                  <p:childTnLst>
                                    <p:set>
                                      <p:cBhvr>
                                        <p:cTn id="156" dur="1" fill="hold">
                                          <p:stCondLst>
                                            <p:cond delay="0"/>
                                          </p:stCondLst>
                                        </p:cTn>
                                        <p:tgtEl>
                                          <p:spTgt spid="72">
                                            <p:txEl>
                                              <p:pRg st="0" end="0"/>
                                            </p:txEl>
                                          </p:spTgt>
                                        </p:tgtEl>
                                        <p:attrNameLst>
                                          <p:attrName>style.visibility</p:attrName>
                                        </p:attrNameLst>
                                      </p:cBhvr>
                                      <p:to>
                                        <p:strVal val="visible"/>
                                      </p:to>
                                    </p:set>
                                    <p:animEffect transition="in" filter="fade">
                                      <p:cBhvr>
                                        <p:cTn id="157" dur="1000"/>
                                        <p:tgtEl>
                                          <p:spTgt spid="72">
                                            <p:txEl>
                                              <p:pRg st="0" end="0"/>
                                            </p:txEl>
                                          </p:spTgt>
                                        </p:tgtEl>
                                      </p:cBhvr>
                                    </p:animEffect>
                                    <p:anim calcmode="lin" valueType="num">
                                      <p:cBhvr>
                                        <p:cTn id="158"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59"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0" fill="hold">
                            <p:stCondLst>
                              <p:cond delay="19750"/>
                            </p:stCondLst>
                            <p:childTnLst>
                              <p:par>
                                <p:cTn id="161" presetID="42" presetClass="entr" presetSubtype="0" fill="hold" grpId="0" nodeType="afterEffect">
                                  <p:stCondLst>
                                    <p:cond delay="0"/>
                                  </p:stCondLst>
                                  <p:childTnLst>
                                    <p:set>
                                      <p:cBhvr>
                                        <p:cTn id="162" dur="1" fill="hold">
                                          <p:stCondLst>
                                            <p:cond delay="0"/>
                                          </p:stCondLst>
                                        </p:cTn>
                                        <p:tgtEl>
                                          <p:spTgt spid="74">
                                            <p:txEl>
                                              <p:pRg st="0" end="0"/>
                                            </p:txEl>
                                          </p:spTgt>
                                        </p:tgtEl>
                                        <p:attrNameLst>
                                          <p:attrName>style.visibility</p:attrName>
                                        </p:attrNameLst>
                                      </p:cBhvr>
                                      <p:to>
                                        <p:strVal val="visible"/>
                                      </p:to>
                                    </p:set>
                                    <p:animEffect transition="in" filter="fade">
                                      <p:cBhvr>
                                        <p:cTn id="163" dur="1000"/>
                                        <p:tgtEl>
                                          <p:spTgt spid="74">
                                            <p:txEl>
                                              <p:pRg st="0" end="0"/>
                                            </p:txEl>
                                          </p:spTgt>
                                        </p:tgtEl>
                                      </p:cBhvr>
                                    </p:animEffect>
                                    <p:anim calcmode="lin" valueType="num">
                                      <p:cBhvr>
                                        <p:cTn id="164"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5"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66" fill="hold">
                            <p:stCondLst>
                              <p:cond delay="20750"/>
                            </p:stCondLst>
                            <p:childTnLst>
                              <p:par>
                                <p:cTn id="167" presetID="42" presetClass="entr" presetSubtype="0" fill="hold" nodeType="after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fade">
                                      <p:cBhvr>
                                        <p:cTn id="169" dur="1000"/>
                                        <p:tgtEl>
                                          <p:spTgt spid="65"/>
                                        </p:tgtEl>
                                      </p:cBhvr>
                                    </p:animEffect>
                                    <p:anim calcmode="lin" valueType="num">
                                      <p:cBhvr>
                                        <p:cTn id="170" dur="1000" fill="hold"/>
                                        <p:tgtEl>
                                          <p:spTgt spid="65"/>
                                        </p:tgtEl>
                                        <p:attrNameLst>
                                          <p:attrName>ppt_x</p:attrName>
                                        </p:attrNameLst>
                                      </p:cBhvr>
                                      <p:tavLst>
                                        <p:tav tm="0">
                                          <p:val>
                                            <p:strVal val="#ppt_x"/>
                                          </p:val>
                                        </p:tav>
                                        <p:tav tm="100000">
                                          <p:val>
                                            <p:strVal val="#ppt_x"/>
                                          </p:val>
                                        </p:tav>
                                      </p:tavLst>
                                    </p:anim>
                                    <p:anim calcmode="lin" valueType="num">
                                      <p:cBhvr>
                                        <p:cTn id="171"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9359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16608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12206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F0000"/>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20450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12612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20263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34032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41281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36879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37286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44937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58579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65828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61426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61832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69483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1" name="Oval 180">
            <a:extLst>
              <a:ext uri="{FF2B5EF4-FFF2-40B4-BE49-F238E27FC236}">
                <a16:creationId xmlns:a16="http://schemas.microsoft.com/office/drawing/2014/main" id="{BCC024F5-578B-497E-96FF-9AA36B526A80}"/>
              </a:ext>
            </a:extLst>
          </p:cNvPr>
          <p:cNvSpPr>
            <a:spLocks noChangeAspect="1"/>
          </p:cNvSpPr>
          <p:nvPr/>
        </p:nvSpPr>
        <p:spPr>
          <a:xfrm>
            <a:off x="8274217" y="1420009"/>
            <a:ext cx="2743200" cy="2743200"/>
          </a:xfrm>
          <a:prstGeom prst="ellipse">
            <a:avLst/>
          </a:pr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A527B7F1-93CF-41F4-872B-51CB852957B0}"/>
              </a:ext>
            </a:extLst>
          </p:cNvPr>
          <p:cNvSpPr/>
          <p:nvPr/>
        </p:nvSpPr>
        <p:spPr>
          <a:xfrm>
            <a:off x="8999111" y="4640812"/>
            <a:ext cx="1183342" cy="882127"/>
          </a:xfrm>
          <a:prstGeom prst="rect">
            <a:avLst/>
          </a:prstGeom>
          <a:solidFill>
            <a:schemeClr val="bg1"/>
          </a:solidFill>
          <a:ln w="25400">
            <a:solidFill>
              <a:srgbClr val="7A7A7A"/>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7A7A7A"/>
                </a:solidFill>
              </a:rPr>
              <a:t>04</a:t>
            </a:r>
          </a:p>
        </p:txBody>
      </p:sp>
      <p:grpSp>
        <p:nvGrpSpPr>
          <p:cNvPr id="183" name="Group 182">
            <a:extLst>
              <a:ext uri="{FF2B5EF4-FFF2-40B4-BE49-F238E27FC236}">
                <a16:creationId xmlns:a16="http://schemas.microsoft.com/office/drawing/2014/main" id="{6D83C25B-CD88-40A8-AEE4-FCB47AAA8BE2}"/>
              </a:ext>
            </a:extLst>
          </p:cNvPr>
          <p:cNvGrpSpPr/>
          <p:nvPr/>
        </p:nvGrpSpPr>
        <p:grpSpPr>
          <a:xfrm>
            <a:off x="8558916" y="5583217"/>
            <a:ext cx="2173801" cy="811419"/>
            <a:chOff x="4597685" y="3155872"/>
            <a:chExt cx="1699181" cy="608564"/>
          </a:xfrm>
        </p:grpSpPr>
        <p:sp>
          <p:nvSpPr>
            <p:cNvPr id="222" name="TextBox 221">
              <a:extLst>
                <a:ext uri="{FF2B5EF4-FFF2-40B4-BE49-F238E27FC236}">
                  <a16:creationId xmlns:a16="http://schemas.microsoft.com/office/drawing/2014/main" id="{BC7A19DA-CF98-4ADB-A266-1DD4A02243A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7A7A7A"/>
                  </a:solidFill>
                  <a:latin typeface="Calibri" panose="020F0502020204030204" pitchFamily="34" charset="0"/>
                </a:rPr>
                <a:t>Lorem Ipsum</a:t>
              </a:r>
            </a:p>
          </p:txBody>
        </p:sp>
        <p:sp>
          <p:nvSpPr>
            <p:cNvPr id="223" name="TextBox 222">
              <a:extLst>
                <a:ext uri="{FF2B5EF4-FFF2-40B4-BE49-F238E27FC236}">
                  <a16:creationId xmlns:a16="http://schemas.microsoft.com/office/drawing/2014/main" id="{7B6EB979-7EF1-4C4B-8EE4-0253C1A25CF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85" name="Text Box 10">
            <a:extLst>
              <a:ext uri="{FF2B5EF4-FFF2-40B4-BE49-F238E27FC236}">
                <a16:creationId xmlns:a16="http://schemas.microsoft.com/office/drawing/2014/main" id="{6BEF293F-449A-44BB-BA59-6515E844286F}"/>
              </a:ext>
            </a:extLst>
          </p:cNvPr>
          <p:cNvSpPr txBox="1">
            <a:spLocks noChangeArrowheads="1"/>
          </p:cNvSpPr>
          <p:nvPr/>
        </p:nvSpPr>
        <p:spPr bwMode="auto">
          <a:xfrm>
            <a:off x="8599556"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86" name="Straight Connector 185">
            <a:extLst>
              <a:ext uri="{FF2B5EF4-FFF2-40B4-BE49-F238E27FC236}">
                <a16:creationId xmlns:a16="http://schemas.microsoft.com/office/drawing/2014/main" id="{4ACBF123-5A60-4545-B4F2-F4167C883A4E}"/>
              </a:ext>
            </a:extLst>
          </p:cNvPr>
          <p:cNvCxnSpPr/>
          <p:nvPr/>
        </p:nvCxnSpPr>
        <p:spPr>
          <a:xfrm rot="5400000">
            <a:off x="9364659"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45049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69531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1" name="Group 40">
            <a:extLst>
              <a:ext uri="{FF2B5EF4-FFF2-40B4-BE49-F238E27FC236}">
                <a16:creationId xmlns:a16="http://schemas.microsoft.com/office/drawing/2014/main" id="{E6376D88-CC7D-44E3-A76A-563443D4BA5E}"/>
              </a:ext>
            </a:extLst>
          </p:cNvPr>
          <p:cNvGrpSpPr/>
          <p:nvPr/>
        </p:nvGrpSpPr>
        <p:grpSpPr>
          <a:xfrm>
            <a:off x="9355831" y="1979577"/>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42" name="Freeform 54">
              <a:extLst>
                <a:ext uri="{FF2B5EF4-FFF2-40B4-BE49-F238E27FC236}">
                  <a16:creationId xmlns:a16="http://schemas.microsoft.com/office/drawing/2014/main" id="{30264264-E74C-414F-A504-6088AAAC17B4}"/>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55">
              <a:extLst>
                <a:ext uri="{FF2B5EF4-FFF2-40B4-BE49-F238E27FC236}">
                  <a16:creationId xmlns:a16="http://schemas.microsoft.com/office/drawing/2014/main" id="{5F3D745D-83A9-47B1-8207-02A9C6D52B25}"/>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56">
              <a:extLst>
                <a:ext uri="{FF2B5EF4-FFF2-40B4-BE49-F238E27FC236}">
                  <a16:creationId xmlns:a16="http://schemas.microsoft.com/office/drawing/2014/main" id="{A6622D6E-4CC3-44D8-A781-E0D0BFB6619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Rectangle 57">
              <a:extLst>
                <a:ext uri="{FF2B5EF4-FFF2-40B4-BE49-F238E27FC236}">
                  <a16:creationId xmlns:a16="http://schemas.microsoft.com/office/drawing/2014/main" id="{B12473E1-4AD2-48EC-B28F-47CF07680751}"/>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58">
              <a:extLst>
                <a:ext uri="{FF2B5EF4-FFF2-40B4-BE49-F238E27FC236}">
                  <a16:creationId xmlns:a16="http://schemas.microsoft.com/office/drawing/2014/main" id="{72D74CEF-9AED-410F-B7D8-C41A5A88C50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9">
              <a:extLst>
                <a:ext uri="{FF2B5EF4-FFF2-40B4-BE49-F238E27FC236}">
                  <a16:creationId xmlns:a16="http://schemas.microsoft.com/office/drawing/2014/main" id="{348FF050-2647-43F1-AFFB-9CF84F243EAA}"/>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Rectangle 60">
              <a:extLst>
                <a:ext uri="{FF2B5EF4-FFF2-40B4-BE49-F238E27FC236}">
                  <a16:creationId xmlns:a16="http://schemas.microsoft.com/office/drawing/2014/main" id="{B37A578B-C763-4666-B5F9-16BD959E127D}"/>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61">
              <a:extLst>
                <a:ext uri="{FF2B5EF4-FFF2-40B4-BE49-F238E27FC236}">
                  <a16:creationId xmlns:a16="http://schemas.microsoft.com/office/drawing/2014/main" id="{EC0DCF22-7DED-4CBF-B949-0E4FDDE2B092}"/>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62">
              <a:extLst>
                <a:ext uri="{FF2B5EF4-FFF2-40B4-BE49-F238E27FC236}">
                  <a16:creationId xmlns:a16="http://schemas.microsoft.com/office/drawing/2014/main" id="{3C106E2E-24B4-44E7-82BC-2F32D982965F}"/>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63">
              <a:extLst>
                <a:ext uri="{FF2B5EF4-FFF2-40B4-BE49-F238E27FC236}">
                  <a16:creationId xmlns:a16="http://schemas.microsoft.com/office/drawing/2014/main" id="{B32612E4-CEC4-46CB-A21B-E41A0A133D60}"/>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7089879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par>
                          <p:cTn id="102" fill="hold">
                            <p:stCondLst>
                              <p:cond delay="17500"/>
                            </p:stCondLst>
                            <p:childTnLst>
                              <p:par>
                                <p:cTn id="103" presetID="21" presetClass="entr" presetSubtype="1" fill="hold" grpId="0" nodeType="afterEffect">
                                  <p:stCondLst>
                                    <p:cond delay="0"/>
                                  </p:stCondLst>
                                  <p:childTnLst>
                                    <p:set>
                                      <p:cBhvr>
                                        <p:cTn id="104" dur="1" fill="hold">
                                          <p:stCondLst>
                                            <p:cond delay="0"/>
                                          </p:stCondLst>
                                        </p:cTn>
                                        <p:tgtEl>
                                          <p:spTgt spid="181"/>
                                        </p:tgtEl>
                                        <p:attrNameLst>
                                          <p:attrName>style.visibility</p:attrName>
                                        </p:attrNameLst>
                                      </p:cBhvr>
                                      <p:to>
                                        <p:strVal val="visible"/>
                                      </p:to>
                                    </p:set>
                                    <p:animEffect transition="in" filter="wheel(1)">
                                      <p:cBhvr>
                                        <p:cTn id="105" dur="2000"/>
                                        <p:tgtEl>
                                          <p:spTgt spid="181"/>
                                        </p:tgtEl>
                                      </p:cBhvr>
                                    </p:animEffect>
                                  </p:childTnLst>
                                </p:cTn>
                              </p:par>
                            </p:childTnLst>
                          </p:cTn>
                        </p:par>
                        <p:par>
                          <p:cTn id="106" fill="hold">
                            <p:stCondLst>
                              <p:cond delay="19500"/>
                            </p:stCondLst>
                            <p:childTnLst>
                              <p:par>
                                <p:cTn id="107" presetID="53" presetClass="entr" presetSubtype="16" fill="hold" nodeType="after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p:cTn id="109" dur="500" fill="hold"/>
                                        <p:tgtEl>
                                          <p:spTgt spid="41"/>
                                        </p:tgtEl>
                                        <p:attrNameLst>
                                          <p:attrName>ppt_w</p:attrName>
                                        </p:attrNameLst>
                                      </p:cBhvr>
                                      <p:tavLst>
                                        <p:tav tm="0">
                                          <p:val>
                                            <p:fltVal val="0"/>
                                          </p:val>
                                        </p:tav>
                                        <p:tav tm="100000">
                                          <p:val>
                                            <p:strVal val="#ppt_w"/>
                                          </p:val>
                                        </p:tav>
                                      </p:tavLst>
                                    </p:anim>
                                    <p:anim calcmode="lin" valueType="num">
                                      <p:cBhvr>
                                        <p:cTn id="110" dur="500" fill="hold"/>
                                        <p:tgtEl>
                                          <p:spTgt spid="41"/>
                                        </p:tgtEl>
                                        <p:attrNameLst>
                                          <p:attrName>ppt_h</p:attrName>
                                        </p:attrNameLst>
                                      </p:cBhvr>
                                      <p:tavLst>
                                        <p:tav tm="0">
                                          <p:val>
                                            <p:fltVal val="0"/>
                                          </p:val>
                                        </p:tav>
                                        <p:tav tm="100000">
                                          <p:val>
                                            <p:strVal val="#ppt_h"/>
                                          </p:val>
                                        </p:tav>
                                      </p:tavLst>
                                    </p:anim>
                                    <p:animEffect transition="in" filter="fade">
                                      <p:cBhvr>
                                        <p:cTn id="111" dur="500"/>
                                        <p:tgtEl>
                                          <p:spTgt spid="41"/>
                                        </p:tgtEl>
                                      </p:cBhvr>
                                    </p:animEffect>
                                  </p:childTnLst>
                                </p:cTn>
                              </p:par>
                            </p:childTnLst>
                          </p:cTn>
                        </p:par>
                        <p:par>
                          <p:cTn id="112" fill="hold">
                            <p:stCondLst>
                              <p:cond delay="20000"/>
                            </p:stCondLst>
                            <p:childTnLst>
                              <p:par>
                                <p:cTn id="113" presetID="22" presetClass="entr" presetSubtype="1" fill="hold" grpId="0" nodeType="afterEffect">
                                  <p:stCondLst>
                                    <p:cond delay="0"/>
                                  </p:stCondLst>
                                  <p:childTnLst>
                                    <p:set>
                                      <p:cBhvr>
                                        <p:cTn id="114" dur="1" fill="hold">
                                          <p:stCondLst>
                                            <p:cond delay="0"/>
                                          </p:stCondLst>
                                        </p:cTn>
                                        <p:tgtEl>
                                          <p:spTgt spid="185"/>
                                        </p:tgtEl>
                                        <p:attrNameLst>
                                          <p:attrName>style.visibility</p:attrName>
                                        </p:attrNameLst>
                                      </p:cBhvr>
                                      <p:to>
                                        <p:strVal val="visible"/>
                                      </p:to>
                                    </p:set>
                                    <p:animEffect transition="in" filter="wipe(up)">
                                      <p:cBhvr>
                                        <p:cTn id="115" dur="500"/>
                                        <p:tgtEl>
                                          <p:spTgt spid="185"/>
                                        </p:tgtEl>
                                      </p:cBhvr>
                                    </p:animEffect>
                                  </p:childTnLst>
                                </p:cTn>
                              </p:par>
                            </p:childTnLst>
                          </p:cTn>
                        </p:par>
                        <p:par>
                          <p:cTn id="116" fill="hold">
                            <p:stCondLst>
                              <p:cond delay="20500"/>
                            </p:stCondLst>
                            <p:childTnLst>
                              <p:par>
                                <p:cTn id="117" presetID="22" presetClass="entr" presetSubtype="1" fill="hold" nodeType="afterEffect">
                                  <p:stCondLst>
                                    <p:cond delay="0"/>
                                  </p:stCondLst>
                                  <p:childTnLst>
                                    <p:set>
                                      <p:cBhvr>
                                        <p:cTn id="118" dur="1" fill="hold">
                                          <p:stCondLst>
                                            <p:cond delay="0"/>
                                          </p:stCondLst>
                                        </p:cTn>
                                        <p:tgtEl>
                                          <p:spTgt spid="186"/>
                                        </p:tgtEl>
                                        <p:attrNameLst>
                                          <p:attrName>style.visibility</p:attrName>
                                        </p:attrNameLst>
                                      </p:cBhvr>
                                      <p:to>
                                        <p:strVal val="visible"/>
                                      </p:to>
                                    </p:set>
                                    <p:animEffect transition="in" filter="wipe(up)">
                                      <p:cBhvr>
                                        <p:cTn id="119" dur="500"/>
                                        <p:tgtEl>
                                          <p:spTgt spid="186"/>
                                        </p:tgtEl>
                                      </p:cBhvr>
                                    </p:animEffect>
                                  </p:childTnLst>
                                </p:cTn>
                              </p:par>
                            </p:childTnLst>
                          </p:cTn>
                        </p:par>
                        <p:par>
                          <p:cTn id="120" fill="hold">
                            <p:stCondLst>
                              <p:cond delay="21000"/>
                            </p:stCondLst>
                            <p:childTnLst>
                              <p:par>
                                <p:cTn id="121" presetID="42" presetClass="entr" presetSubtype="0" fill="hold" grpId="0" nodeType="afterEffect">
                                  <p:stCondLst>
                                    <p:cond delay="0"/>
                                  </p:stCondLst>
                                  <p:childTnLst>
                                    <p:set>
                                      <p:cBhvr>
                                        <p:cTn id="122" dur="1" fill="hold">
                                          <p:stCondLst>
                                            <p:cond delay="0"/>
                                          </p:stCondLst>
                                        </p:cTn>
                                        <p:tgtEl>
                                          <p:spTgt spid="182"/>
                                        </p:tgtEl>
                                        <p:attrNameLst>
                                          <p:attrName>style.visibility</p:attrName>
                                        </p:attrNameLst>
                                      </p:cBhvr>
                                      <p:to>
                                        <p:strVal val="visible"/>
                                      </p:to>
                                    </p:set>
                                    <p:animEffect transition="in" filter="fade">
                                      <p:cBhvr>
                                        <p:cTn id="123" dur="1000"/>
                                        <p:tgtEl>
                                          <p:spTgt spid="182"/>
                                        </p:tgtEl>
                                      </p:cBhvr>
                                    </p:animEffect>
                                    <p:anim calcmode="lin" valueType="num">
                                      <p:cBhvr>
                                        <p:cTn id="124" dur="1000" fill="hold"/>
                                        <p:tgtEl>
                                          <p:spTgt spid="182"/>
                                        </p:tgtEl>
                                        <p:attrNameLst>
                                          <p:attrName>ppt_x</p:attrName>
                                        </p:attrNameLst>
                                      </p:cBhvr>
                                      <p:tavLst>
                                        <p:tav tm="0">
                                          <p:val>
                                            <p:strVal val="#ppt_x"/>
                                          </p:val>
                                        </p:tav>
                                        <p:tav tm="100000">
                                          <p:val>
                                            <p:strVal val="#ppt_x"/>
                                          </p:val>
                                        </p:tav>
                                      </p:tavLst>
                                    </p:anim>
                                    <p:anim calcmode="lin" valueType="num">
                                      <p:cBhvr>
                                        <p:cTn id="125" dur="1000" fill="hold"/>
                                        <p:tgtEl>
                                          <p:spTgt spid="182"/>
                                        </p:tgtEl>
                                        <p:attrNameLst>
                                          <p:attrName>ppt_y</p:attrName>
                                        </p:attrNameLst>
                                      </p:cBhvr>
                                      <p:tavLst>
                                        <p:tav tm="0">
                                          <p:val>
                                            <p:strVal val="#ppt_y+.1"/>
                                          </p:val>
                                        </p:tav>
                                        <p:tav tm="100000">
                                          <p:val>
                                            <p:strVal val="#ppt_y"/>
                                          </p:val>
                                        </p:tav>
                                      </p:tavLst>
                                    </p:anim>
                                  </p:childTnLst>
                                </p:cTn>
                              </p:par>
                            </p:childTnLst>
                          </p:cTn>
                        </p:par>
                        <p:par>
                          <p:cTn id="126" fill="hold">
                            <p:stCondLst>
                              <p:cond delay="22000"/>
                            </p:stCondLst>
                            <p:childTnLst>
                              <p:par>
                                <p:cTn id="127" presetID="42" presetClass="entr" presetSubtype="0" fill="hold" nodeType="afterEffect">
                                  <p:stCondLst>
                                    <p:cond delay="0"/>
                                  </p:stCondLst>
                                  <p:childTnLst>
                                    <p:set>
                                      <p:cBhvr>
                                        <p:cTn id="128" dur="1" fill="hold">
                                          <p:stCondLst>
                                            <p:cond delay="0"/>
                                          </p:stCondLst>
                                        </p:cTn>
                                        <p:tgtEl>
                                          <p:spTgt spid="183"/>
                                        </p:tgtEl>
                                        <p:attrNameLst>
                                          <p:attrName>style.visibility</p:attrName>
                                        </p:attrNameLst>
                                      </p:cBhvr>
                                      <p:to>
                                        <p:strVal val="visible"/>
                                      </p:to>
                                    </p:set>
                                    <p:animEffect transition="in" filter="fade">
                                      <p:cBhvr>
                                        <p:cTn id="129" dur="1000"/>
                                        <p:tgtEl>
                                          <p:spTgt spid="183"/>
                                        </p:tgtEl>
                                      </p:cBhvr>
                                    </p:animEffect>
                                    <p:anim calcmode="lin" valueType="num">
                                      <p:cBhvr>
                                        <p:cTn id="130" dur="1000" fill="hold"/>
                                        <p:tgtEl>
                                          <p:spTgt spid="183"/>
                                        </p:tgtEl>
                                        <p:attrNameLst>
                                          <p:attrName>ppt_x</p:attrName>
                                        </p:attrNameLst>
                                      </p:cBhvr>
                                      <p:tavLst>
                                        <p:tav tm="0">
                                          <p:val>
                                            <p:strVal val="#ppt_x"/>
                                          </p:val>
                                        </p:tav>
                                        <p:tav tm="100000">
                                          <p:val>
                                            <p:strVal val="#ppt_x"/>
                                          </p:val>
                                        </p:tav>
                                      </p:tavLst>
                                    </p:anim>
                                    <p:anim calcmode="lin" valueType="num">
                                      <p:cBhvr>
                                        <p:cTn id="131" dur="1000" fill="hold"/>
                                        <p:tgtEl>
                                          <p:spTgt spid="1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P spid="181" grpId="0" animBg="1"/>
      <p:bldP spid="182" grpId="0" animBg="1"/>
      <p:bldP spid="18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EBF9DF9-87D0-4C42-9084-E54495E7C49B}"/>
              </a:ext>
            </a:extLst>
          </p:cNvPr>
          <p:cNvSpPr/>
          <p:nvPr/>
        </p:nvSpPr>
        <p:spPr>
          <a:xfrm>
            <a:off x="0" y="4989477"/>
            <a:ext cx="12192000" cy="1554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Oval 1">
            <a:extLst>
              <a:ext uri="{FF2B5EF4-FFF2-40B4-BE49-F238E27FC236}">
                <a16:creationId xmlns:a16="http://schemas.microsoft.com/office/drawing/2014/main" id="{2430829F-9ADA-4AF1-87AA-57F4474CE0C7}"/>
              </a:ext>
            </a:extLst>
          </p:cNvPr>
          <p:cNvSpPr>
            <a:spLocks noChangeAspect="1"/>
          </p:cNvSpPr>
          <p:nvPr/>
        </p:nvSpPr>
        <p:spPr>
          <a:xfrm>
            <a:off x="2167816" y="1420009"/>
            <a:ext cx="2743200" cy="2743200"/>
          </a:xfrm>
          <a:prstGeom prst="ellipse">
            <a:avLst/>
          </a:pr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E5FAC4D-37AD-4E9D-8B64-51C7209E5D18}"/>
              </a:ext>
            </a:extLst>
          </p:cNvPr>
          <p:cNvSpPr/>
          <p:nvPr/>
        </p:nvSpPr>
        <p:spPr>
          <a:xfrm>
            <a:off x="2892710" y="4640812"/>
            <a:ext cx="1183342" cy="882127"/>
          </a:xfrm>
          <a:prstGeom prst="rect">
            <a:avLst/>
          </a:prstGeom>
          <a:solidFill>
            <a:schemeClr val="bg1"/>
          </a:solidFill>
          <a:ln w="254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FE4A1E"/>
                </a:solidFill>
              </a:rPr>
              <a:t>01</a:t>
            </a:r>
          </a:p>
        </p:txBody>
      </p:sp>
      <p:grpSp>
        <p:nvGrpSpPr>
          <p:cNvPr id="8" name="Group 7">
            <a:extLst>
              <a:ext uri="{FF2B5EF4-FFF2-40B4-BE49-F238E27FC236}">
                <a16:creationId xmlns:a16="http://schemas.microsoft.com/office/drawing/2014/main" id="{638A3D1A-A44D-47CF-9495-462191B56EB2}"/>
              </a:ext>
            </a:extLst>
          </p:cNvPr>
          <p:cNvGrpSpPr/>
          <p:nvPr/>
        </p:nvGrpSpPr>
        <p:grpSpPr>
          <a:xfrm>
            <a:off x="2452515" y="5583217"/>
            <a:ext cx="2173801" cy="811419"/>
            <a:chOff x="4597685" y="3155872"/>
            <a:chExt cx="1699181" cy="608564"/>
          </a:xfrm>
        </p:grpSpPr>
        <p:sp>
          <p:nvSpPr>
            <p:cNvPr id="9" name="TextBox 8">
              <a:extLst>
                <a:ext uri="{FF2B5EF4-FFF2-40B4-BE49-F238E27FC236}">
                  <a16:creationId xmlns:a16="http://schemas.microsoft.com/office/drawing/2014/main" id="{AB722639-2959-4358-8797-83AF0747267B}"/>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10" name="TextBox 9">
              <a:extLst>
                <a:ext uri="{FF2B5EF4-FFF2-40B4-BE49-F238E27FC236}">
                  <a16:creationId xmlns:a16="http://schemas.microsoft.com/office/drawing/2014/main" id="{234EF4E5-D554-4944-ABF8-9A8BA78D661E}"/>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grpSp>
        <p:nvGrpSpPr>
          <p:cNvPr id="52" name="Group 51">
            <a:extLst>
              <a:ext uri="{FF2B5EF4-FFF2-40B4-BE49-F238E27FC236}">
                <a16:creationId xmlns:a16="http://schemas.microsoft.com/office/drawing/2014/main" id="{FE1C5C85-9211-4BC3-93BB-2A3FA7E2E11D}"/>
              </a:ext>
            </a:extLst>
          </p:cNvPr>
          <p:cNvGrpSpPr/>
          <p:nvPr/>
        </p:nvGrpSpPr>
        <p:grpSpPr>
          <a:xfrm>
            <a:off x="3276948" y="1869511"/>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3" name="Freeform 11">
              <a:extLst>
                <a:ext uri="{FF2B5EF4-FFF2-40B4-BE49-F238E27FC236}">
                  <a16:creationId xmlns:a16="http://schemas.microsoft.com/office/drawing/2014/main" id="{A74B7B9A-F3FF-4E3B-854A-D0357FAB6E8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2">
              <a:extLst>
                <a:ext uri="{FF2B5EF4-FFF2-40B4-BE49-F238E27FC236}">
                  <a16:creationId xmlns:a16="http://schemas.microsoft.com/office/drawing/2014/main" id="{2ECB148D-5556-420E-B551-842B7E2CF5B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3">
              <a:extLst>
                <a:ext uri="{FF2B5EF4-FFF2-40B4-BE49-F238E27FC236}">
                  <a16:creationId xmlns:a16="http://schemas.microsoft.com/office/drawing/2014/main" id="{BF17F43E-B04C-4C12-8C79-9114E3C866A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4">
              <a:extLst>
                <a:ext uri="{FF2B5EF4-FFF2-40B4-BE49-F238E27FC236}">
                  <a16:creationId xmlns:a16="http://schemas.microsoft.com/office/drawing/2014/main" id="{66C720D2-8517-4B2E-A6EE-2E0759E5D9B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5">
              <a:extLst>
                <a:ext uri="{FF2B5EF4-FFF2-40B4-BE49-F238E27FC236}">
                  <a16:creationId xmlns:a16="http://schemas.microsoft.com/office/drawing/2014/main" id="{244864D9-9B22-4584-B670-22049D79FB26}"/>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6">
              <a:extLst>
                <a:ext uri="{FF2B5EF4-FFF2-40B4-BE49-F238E27FC236}">
                  <a16:creationId xmlns:a16="http://schemas.microsoft.com/office/drawing/2014/main" id="{36125C54-FD01-40A6-AFF5-82AE512B119A}"/>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Rectangle 17">
              <a:extLst>
                <a:ext uri="{FF2B5EF4-FFF2-40B4-BE49-F238E27FC236}">
                  <a16:creationId xmlns:a16="http://schemas.microsoft.com/office/drawing/2014/main" id="{BECE36C0-B395-421B-9734-F2FDBB629F0F}"/>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8">
              <a:extLst>
                <a:ext uri="{FF2B5EF4-FFF2-40B4-BE49-F238E27FC236}">
                  <a16:creationId xmlns:a16="http://schemas.microsoft.com/office/drawing/2014/main" id="{BDD86FE4-FBD4-4A61-8B95-A2D6EF95D40F}"/>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9">
              <a:extLst>
                <a:ext uri="{FF2B5EF4-FFF2-40B4-BE49-F238E27FC236}">
                  <a16:creationId xmlns:a16="http://schemas.microsoft.com/office/drawing/2014/main" id="{30C4E898-4971-433C-AB2B-9ECA35E28C4E}"/>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20">
              <a:extLst>
                <a:ext uri="{FF2B5EF4-FFF2-40B4-BE49-F238E27FC236}">
                  <a16:creationId xmlns:a16="http://schemas.microsoft.com/office/drawing/2014/main" id="{3FAE4026-CD1D-4172-82A2-020A03CC886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1">
              <a:extLst>
                <a:ext uri="{FF2B5EF4-FFF2-40B4-BE49-F238E27FC236}">
                  <a16:creationId xmlns:a16="http://schemas.microsoft.com/office/drawing/2014/main" id="{286AA4DE-9E7B-4755-A921-F7F035C4535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2">
              <a:extLst>
                <a:ext uri="{FF2B5EF4-FFF2-40B4-BE49-F238E27FC236}">
                  <a16:creationId xmlns:a16="http://schemas.microsoft.com/office/drawing/2014/main" id="{5E16E956-86ED-4B6B-A461-EB0F0934E88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3">
              <a:extLst>
                <a:ext uri="{FF2B5EF4-FFF2-40B4-BE49-F238E27FC236}">
                  <a16:creationId xmlns:a16="http://schemas.microsoft.com/office/drawing/2014/main" id="{A002487D-9699-422E-9EF4-08B98B2EECC5}"/>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F1FF888B-3C9D-4084-B498-47D515476BEF}"/>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5">
              <a:extLst>
                <a:ext uri="{FF2B5EF4-FFF2-40B4-BE49-F238E27FC236}">
                  <a16:creationId xmlns:a16="http://schemas.microsoft.com/office/drawing/2014/main" id="{0573B05C-73D9-4F29-B6FB-5FBA8C040E24}"/>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6">
              <a:extLst>
                <a:ext uri="{FF2B5EF4-FFF2-40B4-BE49-F238E27FC236}">
                  <a16:creationId xmlns:a16="http://schemas.microsoft.com/office/drawing/2014/main" id="{9413CBD9-515B-4835-819B-048DD5A024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7">
              <a:extLst>
                <a:ext uri="{FF2B5EF4-FFF2-40B4-BE49-F238E27FC236}">
                  <a16:creationId xmlns:a16="http://schemas.microsoft.com/office/drawing/2014/main" id="{32889A1D-D7DF-4C95-9FB4-63A0DA7EE23C}"/>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8">
              <a:extLst>
                <a:ext uri="{FF2B5EF4-FFF2-40B4-BE49-F238E27FC236}">
                  <a16:creationId xmlns:a16="http://schemas.microsoft.com/office/drawing/2014/main" id="{0ED6D149-515B-4BDC-A485-2C7B84A22F58}"/>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9">
              <a:extLst>
                <a:ext uri="{FF2B5EF4-FFF2-40B4-BE49-F238E27FC236}">
                  <a16:creationId xmlns:a16="http://schemas.microsoft.com/office/drawing/2014/main" id="{3291AF0D-B909-41D9-BD4E-2822EF1CAC55}"/>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30">
              <a:extLst>
                <a:ext uri="{FF2B5EF4-FFF2-40B4-BE49-F238E27FC236}">
                  <a16:creationId xmlns:a16="http://schemas.microsoft.com/office/drawing/2014/main" id="{92436C1B-7468-4D84-A4E9-FF33360C3EA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1">
              <a:extLst>
                <a:ext uri="{FF2B5EF4-FFF2-40B4-BE49-F238E27FC236}">
                  <a16:creationId xmlns:a16="http://schemas.microsoft.com/office/drawing/2014/main" id="{B71CD245-EDC5-43CB-BFF9-C433E9F7E2B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2">
              <a:extLst>
                <a:ext uri="{FF2B5EF4-FFF2-40B4-BE49-F238E27FC236}">
                  <a16:creationId xmlns:a16="http://schemas.microsoft.com/office/drawing/2014/main" id="{50CF00E1-6BC3-410D-A160-DA68B848C16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3">
              <a:extLst>
                <a:ext uri="{FF2B5EF4-FFF2-40B4-BE49-F238E27FC236}">
                  <a16:creationId xmlns:a16="http://schemas.microsoft.com/office/drawing/2014/main" id="{547BD0EF-88BB-4EA8-83FD-F13A2BC8AD2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4">
              <a:extLst>
                <a:ext uri="{FF2B5EF4-FFF2-40B4-BE49-F238E27FC236}">
                  <a16:creationId xmlns:a16="http://schemas.microsoft.com/office/drawing/2014/main" id="{B7C7D714-8479-4247-8698-A33CAE691BC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5">
              <a:extLst>
                <a:ext uri="{FF2B5EF4-FFF2-40B4-BE49-F238E27FC236}">
                  <a16:creationId xmlns:a16="http://schemas.microsoft.com/office/drawing/2014/main" id="{B5A825F5-97F1-4B73-8378-BBF42C91D89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Rectangle 36">
              <a:extLst>
                <a:ext uri="{FF2B5EF4-FFF2-40B4-BE49-F238E27FC236}">
                  <a16:creationId xmlns:a16="http://schemas.microsoft.com/office/drawing/2014/main" id="{C306C5F4-94EB-49AC-8006-41B0D082EBA8}"/>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7">
              <a:extLst>
                <a:ext uri="{FF2B5EF4-FFF2-40B4-BE49-F238E27FC236}">
                  <a16:creationId xmlns:a16="http://schemas.microsoft.com/office/drawing/2014/main" id="{ADD865B7-8AFE-42FA-9488-6C1708673BD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8">
              <a:extLst>
                <a:ext uri="{FF2B5EF4-FFF2-40B4-BE49-F238E27FC236}">
                  <a16:creationId xmlns:a16="http://schemas.microsoft.com/office/drawing/2014/main" id="{F6D1FD61-75D4-4039-8D25-8D2611C64EB4}"/>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9">
              <a:extLst>
                <a:ext uri="{FF2B5EF4-FFF2-40B4-BE49-F238E27FC236}">
                  <a16:creationId xmlns:a16="http://schemas.microsoft.com/office/drawing/2014/main" id="{5156D60D-75F7-43BA-BBA6-2EC78C18508C}"/>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40">
              <a:extLst>
                <a:ext uri="{FF2B5EF4-FFF2-40B4-BE49-F238E27FC236}">
                  <a16:creationId xmlns:a16="http://schemas.microsoft.com/office/drawing/2014/main" id="{3F254301-F7DF-44BB-B124-B17952EC9074}"/>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1">
              <a:extLst>
                <a:ext uri="{FF2B5EF4-FFF2-40B4-BE49-F238E27FC236}">
                  <a16:creationId xmlns:a16="http://schemas.microsoft.com/office/drawing/2014/main" id="{90E607EB-5919-4638-9EA1-2E572B2931D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2">
              <a:extLst>
                <a:ext uri="{FF2B5EF4-FFF2-40B4-BE49-F238E27FC236}">
                  <a16:creationId xmlns:a16="http://schemas.microsoft.com/office/drawing/2014/main" id="{05F2C9DD-2033-4D65-BE12-96A00837BA24}"/>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3">
              <a:extLst>
                <a:ext uri="{FF2B5EF4-FFF2-40B4-BE49-F238E27FC236}">
                  <a16:creationId xmlns:a16="http://schemas.microsoft.com/office/drawing/2014/main" id="{6138456B-25DD-4BA0-8F43-C5302FF51CC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4">
              <a:extLst>
                <a:ext uri="{FF2B5EF4-FFF2-40B4-BE49-F238E27FC236}">
                  <a16:creationId xmlns:a16="http://schemas.microsoft.com/office/drawing/2014/main" id="{C6F07575-0655-4A00-A2E3-899806169A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5">
              <a:extLst>
                <a:ext uri="{FF2B5EF4-FFF2-40B4-BE49-F238E27FC236}">
                  <a16:creationId xmlns:a16="http://schemas.microsoft.com/office/drawing/2014/main" id="{70A91605-3846-4FD2-AF27-9EA68BAEC1F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Text Box 10">
            <a:extLst>
              <a:ext uri="{FF2B5EF4-FFF2-40B4-BE49-F238E27FC236}">
                <a16:creationId xmlns:a16="http://schemas.microsoft.com/office/drawing/2014/main" id="{D70FD9FE-338C-4F81-B56C-38B9467158B2}"/>
              </a:ext>
            </a:extLst>
          </p:cNvPr>
          <p:cNvSpPr txBox="1">
            <a:spLocks noChangeArrowheads="1"/>
          </p:cNvSpPr>
          <p:nvPr/>
        </p:nvSpPr>
        <p:spPr bwMode="auto">
          <a:xfrm>
            <a:off x="249315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89" name="Straight Connector 88">
            <a:extLst>
              <a:ext uri="{FF2B5EF4-FFF2-40B4-BE49-F238E27FC236}">
                <a16:creationId xmlns:a16="http://schemas.microsoft.com/office/drawing/2014/main" id="{8AAA8FA1-2A37-4411-BEBC-566CCDFF5634}"/>
              </a:ext>
            </a:extLst>
          </p:cNvPr>
          <p:cNvCxnSpPr/>
          <p:nvPr/>
        </p:nvCxnSpPr>
        <p:spPr>
          <a:xfrm rot="5400000">
            <a:off x="325825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Oval 92">
            <a:extLst>
              <a:ext uri="{FF2B5EF4-FFF2-40B4-BE49-F238E27FC236}">
                <a16:creationId xmlns:a16="http://schemas.microsoft.com/office/drawing/2014/main" id="{958CCE13-346D-4A8C-9A99-FBF7EFEDFE8D}"/>
              </a:ext>
            </a:extLst>
          </p:cNvPr>
          <p:cNvSpPr>
            <a:spLocks noChangeAspect="1"/>
          </p:cNvSpPr>
          <p:nvPr/>
        </p:nvSpPr>
        <p:spPr>
          <a:xfrm>
            <a:off x="4635176" y="1420009"/>
            <a:ext cx="2743200" cy="2743200"/>
          </a:xfrm>
          <a:prstGeom prst="ellips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6E7E0E8F-548F-4BCD-BBE7-29607EE89007}"/>
              </a:ext>
            </a:extLst>
          </p:cNvPr>
          <p:cNvSpPr/>
          <p:nvPr/>
        </p:nvSpPr>
        <p:spPr>
          <a:xfrm>
            <a:off x="5360070" y="4640812"/>
            <a:ext cx="1183342" cy="882127"/>
          </a:xfrm>
          <a:prstGeom prst="rect">
            <a:avLst/>
          </a:prstGeom>
          <a:solidFill>
            <a:schemeClr val="bg1"/>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5C9AD3"/>
                </a:solidFill>
              </a:rPr>
              <a:t>02</a:t>
            </a:r>
          </a:p>
        </p:txBody>
      </p:sp>
      <p:grpSp>
        <p:nvGrpSpPr>
          <p:cNvPr id="95" name="Group 94">
            <a:extLst>
              <a:ext uri="{FF2B5EF4-FFF2-40B4-BE49-F238E27FC236}">
                <a16:creationId xmlns:a16="http://schemas.microsoft.com/office/drawing/2014/main" id="{2F5DA39E-2ECF-4AE6-887C-4613A4253AF9}"/>
              </a:ext>
            </a:extLst>
          </p:cNvPr>
          <p:cNvGrpSpPr/>
          <p:nvPr/>
        </p:nvGrpSpPr>
        <p:grpSpPr>
          <a:xfrm>
            <a:off x="4919875" y="5583217"/>
            <a:ext cx="2173801" cy="811419"/>
            <a:chOff x="4597685" y="3155872"/>
            <a:chExt cx="1699181" cy="608564"/>
          </a:xfrm>
        </p:grpSpPr>
        <p:sp>
          <p:nvSpPr>
            <p:cNvPr id="134" name="TextBox 133">
              <a:extLst>
                <a:ext uri="{FF2B5EF4-FFF2-40B4-BE49-F238E27FC236}">
                  <a16:creationId xmlns:a16="http://schemas.microsoft.com/office/drawing/2014/main" id="{085746D9-D8FC-4D1A-97B8-B4E066ECA2BD}"/>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135" name="TextBox 134">
              <a:extLst>
                <a:ext uri="{FF2B5EF4-FFF2-40B4-BE49-F238E27FC236}">
                  <a16:creationId xmlns:a16="http://schemas.microsoft.com/office/drawing/2014/main" id="{BD11F220-A719-4061-B5BA-2AD6E75FEB73}"/>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97" name="Text Box 10">
            <a:extLst>
              <a:ext uri="{FF2B5EF4-FFF2-40B4-BE49-F238E27FC236}">
                <a16:creationId xmlns:a16="http://schemas.microsoft.com/office/drawing/2014/main" id="{88D0F60A-10AD-419D-94B1-2C36ACC1E8A5}"/>
              </a:ext>
            </a:extLst>
          </p:cNvPr>
          <p:cNvSpPr txBox="1">
            <a:spLocks noChangeArrowheads="1"/>
          </p:cNvSpPr>
          <p:nvPr/>
        </p:nvSpPr>
        <p:spPr bwMode="auto">
          <a:xfrm>
            <a:off x="4960515"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98" name="Straight Connector 97">
            <a:extLst>
              <a:ext uri="{FF2B5EF4-FFF2-40B4-BE49-F238E27FC236}">
                <a16:creationId xmlns:a16="http://schemas.microsoft.com/office/drawing/2014/main" id="{FB8D7A02-AA35-4C82-BD0C-1019CC0425CB}"/>
              </a:ext>
            </a:extLst>
          </p:cNvPr>
          <p:cNvCxnSpPr/>
          <p:nvPr/>
        </p:nvCxnSpPr>
        <p:spPr>
          <a:xfrm rot="5400000">
            <a:off x="5725618"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7" name="Oval 136">
            <a:extLst>
              <a:ext uri="{FF2B5EF4-FFF2-40B4-BE49-F238E27FC236}">
                <a16:creationId xmlns:a16="http://schemas.microsoft.com/office/drawing/2014/main" id="{19C6ADA6-DE35-4C97-8A15-A5DEA17E67C0}"/>
              </a:ext>
            </a:extLst>
          </p:cNvPr>
          <p:cNvSpPr>
            <a:spLocks noChangeAspect="1"/>
          </p:cNvSpPr>
          <p:nvPr/>
        </p:nvSpPr>
        <p:spPr>
          <a:xfrm>
            <a:off x="7089835" y="1420009"/>
            <a:ext cx="2743200" cy="2743200"/>
          </a:xfrm>
          <a:prstGeom prst="ellipse">
            <a:avLst/>
          </a:prstGeom>
          <a:solidFill>
            <a:srgbClr val="44546B"/>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id="{81A2A7FD-A557-4F5E-ADE2-2F2F290DF6B6}"/>
              </a:ext>
            </a:extLst>
          </p:cNvPr>
          <p:cNvSpPr/>
          <p:nvPr/>
        </p:nvSpPr>
        <p:spPr>
          <a:xfrm>
            <a:off x="7814729" y="4640812"/>
            <a:ext cx="1183342" cy="882127"/>
          </a:xfrm>
          <a:prstGeom prst="rect">
            <a:avLst/>
          </a:prstGeom>
          <a:solidFill>
            <a:schemeClr val="bg1"/>
          </a:solidFill>
          <a:ln w="25400">
            <a:solidFill>
              <a:srgbClr val="44546B"/>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44546B"/>
                </a:solidFill>
              </a:rPr>
              <a:t>03</a:t>
            </a:r>
          </a:p>
        </p:txBody>
      </p:sp>
      <p:grpSp>
        <p:nvGrpSpPr>
          <p:cNvPr id="139" name="Group 138">
            <a:extLst>
              <a:ext uri="{FF2B5EF4-FFF2-40B4-BE49-F238E27FC236}">
                <a16:creationId xmlns:a16="http://schemas.microsoft.com/office/drawing/2014/main" id="{8FE7BFBF-D622-4F91-B86F-665D867D8AC1}"/>
              </a:ext>
            </a:extLst>
          </p:cNvPr>
          <p:cNvGrpSpPr/>
          <p:nvPr/>
        </p:nvGrpSpPr>
        <p:grpSpPr>
          <a:xfrm>
            <a:off x="7374534" y="5583217"/>
            <a:ext cx="2173801" cy="811419"/>
            <a:chOff x="4597685" y="3155872"/>
            <a:chExt cx="1699181" cy="608564"/>
          </a:xfrm>
        </p:grpSpPr>
        <p:sp>
          <p:nvSpPr>
            <p:cNvPr id="178" name="TextBox 177">
              <a:extLst>
                <a:ext uri="{FF2B5EF4-FFF2-40B4-BE49-F238E27FC236}">
                  <a16:creationId xmlns:a16="http://schemas.microsoft.com/office/drawing/2014/main" id="{F41E5F71-D786-4964-91CB-B1CF2D5646B8}"/>
                </a:ext>
              </a:extLst>
            </p:cNvPr>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179" name="TextBox 178">
              <a:extLst>
                <a:ext uri="{FF2B5EF4-FFF2-40B4-BE49-F238E27FC236}">
                  <a16:creationId xmlns:a16="http://schemas.microsoft.com/office/drawing/2014/main" id="{EB1DDBE3-1887-47BF-B53A-99224964A5A6}"/>
                </a:ext>
              </a:extLst>
            </p:cNvPr>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t>Lorem ipsum dolor sit amet, consectetur adipiscing elit, sed do eiusmod tempor incididunt.</a:t>
              </a:r>
            </a:p>
          </p:txBody>
        </p:sp>
      </p:grpSp>
      <p:sp>
        <p:nvSpPr>
          <p:cNvPr id="141" name="Text Box 10">
            <a:extLst>
              <a:ext uri="{FF2B5EF4-FFF2-40B4-BE49-F238E27FC236}">
                <a16:creationId xmlns:a16="http://schemas.microsoft.com/office/drawing/2014/main" id="{9C060A74-DB9B-4F8C-9389-293C34A87077}"/>
              </a:ext>
            </a:extLst>
          </p:cNvPr>
          <p:cNvSpPr txBox="1">
            <a:spLocks noChangeArrowheads="1"/>
          </p:cNvSpPr>
          <p:nvPr/>
        </p:nvSpPr>
        <p:spPr bwMode="auto">
          <a:xfrm>
            <a:off x="7415174" y="2787380"/>
            <a:ext cx="2067119" cy="77559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2000" b="1" dirty="0">
                <a:solidFill>
                  <a:schemeClr val="bg1"/>
                </a:solidFill>
                <a:latin typeface="Lato"/>
              </a:rPr>
              <a:t>$12,345</a:t>
            </a:r>
          </a:p>
          <a:p>
            <a:pPr algn="ctr" defTabSz="1219170">
              <a:spcBef>
                <a:spcPct val="20000"/>
              </a:spcBef>
              <a:defRPr/>
            </a:pPr>
            <a:r>
              <a:rPr lang="en-US" sz="1200" dirty="0">
                <a:solidFill>
                  <a:schemeClr val="bg1"/>
                </a:solidFill>
              </a:rPr>
              <a:t>Lorem ipsum dolor sit amet, consectetur adipiscing elit,</a:t>
            </a:r>
          </a:p>
        </p:txBody>
      </p:sp>
      <p:cxnSp>
        <p:nvCxnSpPr>
          <p:cNvPr id="142" name="Straight Connector 141">
            <a:extLst>
              <a:ext uri="{FF2B5EF4-FFF2-40B4-BE49-F238E27FC236}">
                <a16:creationId xmlns:a16="http://schemas.microsoft.com/office/drawing/2014/main" id="{385A85F2-F660-4B97-B18F-D244E51DC434}"/>
              </a:ext>
            </a:extLst>
          </p:cNvPr>
          <p:cNvCxnSpPr/>
          <p:nvPr/>
        </p:nvCxnSpPr>
        <p:spPr>
          <a:xfrm rot="5400000">
            <a:off x="8180277" y="4405992"/>
            <a:ext cx="487680" cy="2117"/>
          </a:xfrm>
          <a:prstGeom prst="line">
            <a:avLst/>
          </a:prstGeom>
          <a:ln w="19050">
            <a:solidFill>
              <a:schemeClr val="tx1">
                <a:lumMod val="50000"/>
                <a:lumOff val="50000"/>
              </a:schemeClr>
            </a:solidFill>
            <a:prstDash val="sysDot"/>
            <a:headEnd type="oval" w="med" len="med"/>
            <a:tailEnd type="oval" w="lg" len="lg"/>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C9943971-080B-4518-A1B0-72DCB423D9F4}"/>
              </a:ext>
            </a:extLst>
          </p:cNvPr>
          <p:cNvGrpSpPr/>
          <p:nvPr/>
        </p:nvGrpSpPr>
        <p:grpSpPr>
          <a:xfrm>
            <a:off x="5736898" y="1982751"/>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12" name="Freeform 46">
              <a:extLst>
                <a:ext uri="{FF2B5EF4-FFF2-40B4-BE49-F238E27FC236}">
                  <a16:creationId xmlns:a16="http://schemas.microsoft.com/office/drawing/2014/main" id="{1CB5C5D6-64DF-449A-856F-C23BEF034ABA}"/>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47">
              <a:extLst>
                <a:ext uri="{FF2B5EF4-FFF2-40B4-BE49-F238E27FC236}">
                  <a16:creationId xmlns:a16="http://schemas.microsoft.com/office/drawing/2014/main" id="{3528338A-19A5-4383-B5FA-02D66985EF67}"/>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48">
              <a:extLst>
                <a:ext uri="{FF2B5EF4-FFF2-40B4-BE49-F238E27FC236}">
                  <a16:creationId xmlns:a16="http://schemas.microsoft.com/office/drawing/2014/main" id="{CDEAA36A-26F1-4494-B8DC-E9A7A1CEC09B}"/>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49">
              <a:extLst>
                <a:ext uri="{FF2B5EF4-FFF2-40B4-BE49-F238E27FC236}">
                  <a16:creationId xmlns:a16="http://schemas.microsoft.com/office/drawing/2014/main" id="{77CB9ABB-7B91-4111-94C4-F3B46A0B1E1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50">
              <a:extLst>
                <a:ext uri="{FF2B5EF4-FFF2-40B4-BE49-F238E27FC236}">
                  <a16:creationId xmlns:a16="http://schemas.microsoft.com/office/drawing/2014/main" id="{5877ED43-CD8B-4712-BF84-0C6207DD6649}"/>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51">
              <a:extLst>
                <a:ext uri="{FF2B5EF4-FFF2-40B4-BE49-F238E27FC236}">
                  <a16:creationId xmlns:a16="http://schemas.microsoft.com/office/drawing/2014/main" id="{BF006C14-5C52-4AE5-8DFC-DB1504B9D43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52">
              <a:extLst>
                <a:ext uri="{FF2B5EF4-FFF2-40B4-BE49-F238E27FC236}">
                  <a16:creationId xmlns:a16="http://schemas.microsoft.com/office/drawing/2014/main" id="{32CD076E-718E-49BF-A0D3-19A0592FB654}"/>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53">
              <a:extLst>
                <a:ext uri="{FF2B5EF4-FFF2-40B4-BE49-F238E27FC236}">
                  <a16:creationId xmlns:a16="http://schemas.microsoft.com/office/drawing/2014/main" id="{C3B2E695-FE7C-46DA-96A2-BE7A202FF563}"/>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a:extLst>
              <a:ext uri="{FF2B5EF4-FFF2-40B4-BE49-F238E27FC236}">
                <a16:creationId xmlns:a16="http://schemas.microsoft.com/office/drawing/2014/main" id="{A1CDCDD0-4D33-43D3-97E1-BE1C6B2B3CD0}"/>
              </a:ext>
            </a:extLst>
          </p:cNvPr>
          <p:cNvGrpSpPr/>
          <p:nvPr/>
        </p:nvGrpSpPr>
        <p:grpSpPr>
          <a:xfrm>
            <a:off x="8185032" y="2002859"/>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21" name="Freeform 64">
              <a:extLst>
                <a:ext uri="{FF2B5EF4-FFF2-40B4-BE49-F238E27FC236}">
                  <a16:creationId xmlns:a16="http://schemas.microsoft.com/office/drawing/2014/main" id="{7EE320DF-9D6D-4DCB-B76C-3DE1F264F57C}"/>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65">
              <a:extLst>
                <a:ext uri="{FF2B5EF4-FFF2-40B4-BE49-F238E27FC236}">
                  <a16:creationId xmlns:a16="http://schemas.microsoft.com/office/drawing/2014/main" id="{4309DBAF-AB68-47CE-8E92-271CCF9ED1B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66">
              <a:extLst>
                <a:ext uri="{FF2B5EF4-FFF2-40B4-BE49-F238E27FC236}">
                  <a16:creationId xmlns:a16="http://schemas.microsoft.com/office/drawing/2014/main" id="{01761692-9A6B-4DFE-B52B-2EC47FF7366A}"/>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7">
              <a:extLst>
                <a:ext uri="{FF2B5EF4-FFF2-40B4-BE49-F238E27FC236}">
                  <a16:creationId xmlns:a16="http://schemas.microsoft.com/office/drawing/2014/main" id="{2806DFEF-1ECF-4267-BD78-1B52606021F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Oval 68">
              <a:extLst>
                <a:ext uri="{FF2B5EF4-FFF2-40B4-BE49-F238E27FC236}">
                  <a16:creationId xmlns:a16="http://schemas.microsoft.com/office/drawing/2014/main" id="{B0445DD1-023B-443C-9FE6-85216DFF692B}"/>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9">
              <a:extLst>
                <a:ext uri="{FF2B5EF4-FFF2-40B4-BE49-F238E27FC236}">
                  <a16:creationId xmlns:a16="http://schemas.microsoft.com/office/drawing/2014/main" id="{85071713-CFC8-4C62-8BC4-8F1CF12D71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0">
              <a:extLst>
                <a:ext uri="{FF2B5EF4-FFF2-40B4-BE49-F238E27FC236}">
                  <a16:creationId xmlns:a16="http://schemas.microsoft.com/office/drawing/2014/main" id="{5BB7C44A-BB87-4E10-B142-4609D5213B2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Oval 71">
              <a:extLst>
                <a:ext uri="{FF2B5EF4-FFF2-40B4-BE49-F238E27FC236}">
                  <a16:creationId xmlns:a16="http://schemas.microsoft.com/office/drawing/2014/main" id="{42F5448C-CBE1-4922-8691-B459B0CDAF2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72">
              <a:extLst>
                <a:ext uri="{FF2B5EF4-FFF2-40B4-BE49-F238E27FC236}">
                  <a16:creationId xmlns:a16="http://schemas.microsoft.com/office/drawing/2014/main" id="{A257163F-C703-4C17-8047-7323208308F3}"/>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3">
              <a:extLst>
                <a:ext uri="{FF2B5EF4-FFF2-40B4-BE49-F238E27FC236}">
                  <a16:creationId xmlns:a16="http://schemas.microsoft.com/office/drawing/2014/main" id="{F88EC820-554F-4811-B03F-530C5F2F8388}"/>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4">
              <a:extLst>
                <a:ext uri="{FF2B5EF4-FFF2-40B4-BE49-F238E27FC236}">
                  <a16:creationId xmlns:a16="http://schemas.microsoft.com/office/drawing/2014/main" id="{5B519402-7B9C-43A0-8D33-A1D3DE3A681E}"/>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Oval 75">
              <a:extLst>
                <a:ext uri="{FF2B5EF4-FFF2-40B4-BE49-F238E27FC236}">
                  <a16:creationId xmlns:a16="http://schemas.microsoft.com/office/drawing/2014/main" id="{F0A17CB3-F8C3-4727-B447-06AD8E9B1529}"/>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76">
              <a:extLst>
                <a:ext uri="{FF2B5EF4-FFF2-40B4-BE49-F238E27FC236}">
                  <a16:creationId xmlns:a16="http://schemas.microsoft.com/office/drawing/2014/main" id="{FA2EF6F5-31AF-43FC-8892-991696ACAEEB}"/>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7">
              <a:extLst>
                <a:ext uri="{FF2B5EF4-FFF2-40B4-BE49-F238E27FC236}">
                  <a16:creationId xmlns:a16="http://schemas.microsoft.com/office/drawing/2014/main" id="{BEACC5AE-85B1-4EA5-AD3F-2B674E5C8B05}"/>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Oval 78">
              <a:extLst>
                <a:ext uri="{FF2B5EF4-FFF2-40B4-BE49-F238E27FC236}">
                  <a16:creationId xmlns:a16="http://schemas.microsoft.com/office/drawing/2014/main" id="{8D03A4D0-B429-4106-801E-A9E7030C56D9}"/>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79">
              <a:extLst>
                <a:ext uri="{FF2B5EF4-FFF2-40B4-BE49-F238E27FC236}">
                  <a16:creationId xmlns:a16="http://schemas.microsoft.com/office/drawing/2014/main" id="{DCEDD246-ADD4-41B3-A701-0FC35177939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80">
              <a:extLst>
                <a:ext uri="{FF2B5EF4-FFF2-40B4-BE49-F238E27FC236}">
                  <a16:creationId xmlns:a16="http://schemas.microsoft.com/office/drawing/2014/main" id="{C8F55A66-23A4-49BA-84AE-23D505C01401}"/>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Oval 81">
              <a:extLst>
                <a:ext uri="{FF2B5EF4-FFF2-40B4-BE49-F238E27FC236}">
                  <a16:creationId xmlns:a16="http://schemas.microsoft.com/office/drawing/2014/main" id="{1C10FED3-E88F-4957-8327-9DE8507F67DD}"/>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82">
              <a:extLst>
                <a:ext uri="{FF2B5EF4-FFF2-40B4-BE49-F238E27FC236}">
                  <a16:creationId xmlns:a16="http://schemas.microsoft.com/office/drawing/2014/main" id="{54A25E95-4AEB-47DB-9539-41DBDC9BE68B}"/>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3">
              <a:extLst>
                <a:ext uri="{FF2B5EF4-FFF2-40B4-BE49-F238E27FC236}">
                  <a16:creationId xmlns:a16="http://schemas.microsoft.com/office/drawing/2014/main" id="{3D44EDF4-0188-4EDF-AD90-7855E8A9C6B2}"/>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194987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heel(1)">
                                      <p:cBhvr>
                                        <p:cTn id="15" dur="2000"/>
                                        <p:tgtEl>
                                          <p:spTgt spid="2"/>
                                        </p:tgtEl>
                                      </p:cBhvr>
                                    </p:animEffect>
                                  </p:childTnLst>
                                </p:cTn>
                              </p:par>
                            </p:childTnLst>
                          </p:cTn>
                        </p:par>
                        <p:par>
                          <p:cTn id="16" fill="hold">
                            <p:stCondLst>
                              <p:cond delay="3000"/>
                            </p:stCondLst>
                            <p:childTnLst>
                              <p:par>
                                <p:cTn id="17" presetID="53" presetClass="entr" presetSubtype="16" fill="hold" nodeType="afterEffect">
                                  <p:stCondLst>
                                    <p:cond delay="0"/>
                                  </p:stCondLst>
                                  <p:childTnLst>
                                    <p:set>
                                      <p:cBhvr>
                                        <p:cTn id="18" dur="1" fill="hold">
                                          <p:stCondLst>
                                            <p:cond delay="0"/>
                                          </p:stCondLst>
                                        </p:cTn>
                                        <p:tgtEl>
                                          <p:spTgt spid="52"/>
                                        </p:tgtEl>
                                        <p:attrNameLst>
                                          <p:attrName>style.visibility</p:attrName>
                                        </p:attrNameLst>
                                      </p:cBhvr>
                                      <p:to>
                                        <p:strVal val="visible"/>
                                      </p:to>
                                    </p:set>
                                    <p:anim calcmode="lin" valueType="num">
                                      <p:cBhvr>
                                        <p:cTn id="19" dur="500" fill="hold"/>
                                        <p:tgtEl>
                                          <p:spTgt spid="52"/>
                                        </p:tgtEl>
                                        <p:attrNameLst>
                                          <p:attrName>ppt_w</p:attrName>
                                        </p:attrNameLst>
                                      </p:cBhvr>
                                      <p:tavLst>
                                        <p:tav tm="0">
                                          <p:val>
                                            <p:fltVal val="0"/>
                                          </p:val>
                                        </p:tav>
                                        <p:tav tm="100000">
                                          <p:val>
                                            <p:strVal val="#ppt_w"/>
                                          </p:val>
                                        </p:tav>
                                      </p:tavLst>
                                    </p:anim>
                                    <p:anim calcmode="lin" valueType="num">
                                      <p:cBhvr>
                                        <p:cTn id="20" dur="500" fill="hold"/>
                                        <p:tgtEl>
                                          <p:spTgt spid="52"/>
                                        </p:tgtEl>
                                        <p:attrNameLst>
                                          <p:attrName>ppt_h</p:attrName>
                                        </p:attrNameLst>
                                      </p:cBhvr>
                                      <p:tavLst>
                                        <p:tav tm="0">
                                          <p:val>
                                            <p:fltVal val="0"/>
                                          </p:val>
                                        </p:tav>
                                        <p:tav tm="100000">
                                          <p:val>
                                            <p:strVal val="#ppt_h"/>
                                          </p:val>
                                        </p:tav>
                                      </p:tavLst>
                                    </p:anim>
                                    <p:animEffect transition="in" filter="fade">
                                      <p:cBhvr>
                                        <p:cTn id="21" dur="500"/>
                                        <p:tgtEl>
                                          <p:spTgt spid="52"/>
                                        </p:tgtEl>
                                      </p:cBhvr>
                                    </p:animEffect>
                                  </p:childTnLst>
                                </p:cTn>
                              </p:par>
                            </p:childTnLst>
                          </p:cTn>
                        </p:par>
                        <p:par>
                          <p:cTn id="22" fill="hold">
                            <p:stCondLst>
                              <p:cond delay="3500"/>
                            </p:stCondLst>
                            <p:childTnLst>
                              <p:par>
                                <p:cTn id="23" presetID="22" presetClass="entr" presetSubtype="1" fill="hold" grpId="0" nodeType="afterEffect">
                                  <p:stCondLst>
                                    <p:cond delay="0"/>
                                  </p:stCondLst>
                                  <p:childTnLst>
                                    <p:set>
                                      <p:cBhvr>
                                        <p:cTn id="24" dur="1" fill="hold">
                                          <p:stCondLst>
                                            <p:cond delay="0"/>
                                          </p:stCondLst>
                                        </p:cTn>
                                        <p:tgtEl>
                                          <p:spTgt spid="88"/>
                                        </p:tgtEl>
                                        <p:attrNameLst>
                                          <p:attrName>style.visibility</p:attrName>
                                        </p:attrNameLst>
                                      </p:cBhvr>
                                      <p:to>
                                        <p:strVal val="visible"/>
                                      </p:to>
                                    </p:set>
                                    <p:animEffect transition="in" filter="wipe(up)">
                                      <p:cBhvr>
                                        <p:cTn id="25" dur="500"/>
                                        <p:tgtEl>
                                          <p:spTgt spid="88"/>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89"/>
                                        </p:tgtEl>
                                        <p:attrNameLst>
                                          <p:attrName>style.visibility</p:attrName>
                                        </p:attrNameLst>
                                      </p:cBhvr>
                                      <p:to>
                                        <p:strVal val="visible"/>
                                      </p:to>
                                    </p:set>
                                    <p:animEffect transition="in" filter="wipe(up)">
                                      <p:cBhvr>
                                        <p:cTn id="29" dur="500"/>
                                        <p:tgtEl>
                                          <p:spTgt spid="89"/>
                                        </p:tgtEl>
                                      </p:cBhvr>
                                    </p:animEffect>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21" presetClass="entr" presetSubtype="1"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Effect transition="in" filter="wheel(1)">
                                      <p:cBhvr>
                                        <p:cTn id="45" dur="2000"/>
                                        <p:tgtEl>
                                          <p:spTgt spid="93"/>
                                        </p:tgtEl>
                                      </p:cBhvr>
                                    </p:animEffect>
                                  </p:childTnLst>
                                </p:cTn>
                              </p:par>
                            </p:childTnLst>
                          </p:cTn>
                        </p:par>
                        <p:par>
                          <p:cTn id="46" fill="hold">
                            <p:stCondLst>
                              <p:cond delay="8500"/>
                            </p:stCondLst>
                            <p:childTnLst>
                              <p:par>
                                <p:cTn id="47" presetID="53" presetClass="entr" presetSubtype="16" fill="hold" nodeType="after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p:cTn id="49" dur="500" fill="hold"/>
                                        <p:tgtEl>
                                          <p:spTgt spid="11"/>
                                        </p:tgtEl>
                                        <p:attrNameLst>
                                          <p:attrName>ppt_w</p:attrName>
                                        </p:attrNameLst>
                                      </p:cBhvr>
                                      <p:tavLst>
                                        <p:tav tm="0">
                                          <p:val>
                                            <p:fltVal val="0"/>
                                          </p:val>
                                        </p:tav>
                                        <p:tav tm="100000">
                                          <p:val>
                                            <p:strVal val="#ppt_w"/>
                                          </p:val>
                                        </p:tav>
                                      </p:tavLst>
                                    </p:anim>
                                    <p:anim calcmode="lin" valueType="num">
                                      <p:cBhvr>
                                        <p:cTn id="50" dur="500" fill="hold"/>
                                        <p:tgtEl>
                                          <p:spTgt spid="11"/>
                                        </p:tgtEl>
                                        <p:attrNameLst>
                                          <p:attrName>ppt_h</p:attrName>
                                        </p:attrNameLst>
                                      </p:cBhvr>
                                      <p:tavLst>
                                        <p:tav tm="0">
                                          <p:val>
                                            <p:fltVal val="0"/>
                                          </p:val>
                                        </p:tav>
                                        <p:tav tm="100000">
                                          <p:val>
                                            <p:strVal val="#ppt_h"/>
                                          </p:val>
                                        </p:tav>
                                      </p:tavLst>
                                    </p:anim>
                                    <p:animEffect transition="in" filter="fade">
                                      <p:cBhvr>
                                        <p:cTn id="51" dur="500"/>
                                        <p:tgtEl>
                                          <p:spTgt spid="11"/>
                                        </p:tgtEl>
                                      </p:cBhvr>
                                    </p:animEffect>
                                  </p:childTnLst>
                                </p:cTn>
                              </p:par>
                            </p:childTnLst>
                          </p:cTn>
                        </p:par>
                        <p:par>
                          <p:cTn id="52" fill="hold">
                            <p:stCondLst>
                              <p:cond delay="9000"/>
                            </p:stCondLst>
                            <p:childTnLst>
                              <p:par>
                                <p:cTn id="53" presetID="22" presetClass="entr" presetSubtype="1" fill="hold" grpId="0" nodeType="afterEffect">
                                  <p:stCondLst>
                                    <p:cond delay="0"/>
                                  </p:stCondLst>
                                  <p:childTnLst>
                                    <p:set>
                                      <p:cBhvr>
                                        <p:cTn id="54" dur="1" fill="hold">
                                          <p:stCondLst>
                                            <p:cond delay="0"/>
                                          </p:stCondLst>
                                        </p:cTn>
                                        <p:tgtEl>
                                          <p:spTgt spid="97"/>
                                        </p:tgtEl>
                                        <p:attrNameLst>
                                          <p:attrName>style.visibility</p:attrName>
                                        </p:attrNameLst>
                                      </p:cBhvr>
                                      <p:to>
                                        <p:strVal val="visible"/>
                                      </p:to>
                                    </p:set>
                                    <p:animEffect transition="in" filter="wipe(up)">
                                      <p:cBhvr>
                                        <p:cTn id="55" dur="500"/>
                                        <p:tgtEl>
                                          <p:spTgt spid="97"/>
                                        </p:tgtEl>
                                      </p:cBhvr>
                                    </p:animEffect>
                                  </p:childTnLst>
                                </p:cTn>
                              </p:par>
                            </p:childTnLst>
                          </p:cTn>
                        </p:par>
                        <p:par>
                          <p:cTn id="56" fill="hold">
                            <p:stCondLst>
                              <p:cond delay="9500"/>
                            </p:stCondLst>
                            <p:childTnLst>
                              <p:par>
                                <p:cTn id="57" presetID="22" presetClass="entr" presetSubtype="1" fill="hold" nodeType="after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up)">
                                      <p:cBhvr>
                                        <p:cTn id="59" dur="500"/>
                                        <p:tgtEl>
                                          <p:spTgt spid="98"/>
                                        </p:tgtEl>
                                      </p:cBhvr>
                                    </p:animEffect>
                                  </p:childTnLst>
                                </p:cTn>
                              </p:par>
                            </p:childTnLst>
                          </p:cTn>
                        </p:par>
                        <p:par>
                          <p:cTn id="60" fill="hold">
                            <p:stCondLst>
                              <p:cond delay="10000"/>
                            </p:stCondLst>
                            <p:childTnLst>
                              <p:par>
                                <p:cTn id="61" presetID="42" presetClass="entr" presetSubtype="0" fill="hold" grpId="0" nodeType="afterEffect">
                                  <p:stCondLst>
                                    <p:cond delay="0"/>
                                  </p:stCondLst>
                                  <p:childTnLst>
                                    <p:set>
                                      <p:cBhvr>
                                        <p:cTn id="62" dur="1" fill="hold">
                                          <p:stCondLst>
                                            <p:cond delay="0"/>
                                          </p:stCondLst>
                                        </p:cTn>
                                        <p:tgtEl>
                                          <p:spTgt spid="94"/>
                                        </p:tgtEl>
                                        <p:attrNameLst>
                                          <p:attrName>style.visibility</p:attrName>
                                        </p:attrNameLst>
                                      </p:cBhvr>
                                      <p:to>
                                        <p:strVal val="visible"/>
                                      </p:to>
                                    </p:set>
                                    <p:animEffect transition="in" filter="fade">
                                      <p:cBhvr>
                                        <p:cTn id="63" dur="1000"/>
                                        <p:tgtEl>
                                          <p:spTgt spid="94"/>
                                        </p:tgtEl>
                                      </p:cBhvr>
                                    </p:animEffect>
                                    <p:anim calcmode="lin" valueType="num">
                                      <p:cBhvr>
                                        <p:cTn id="64" dur="1000" fill="hold"/>
                                        <p:tgtEl>
                                          <p:spTgt spid="94"/>
                                        </p:tgtEl>
                                        <p:attrNameLst>
                                          <p:attrName>ppt_x</p:attrName>
                                        </p:attrNameLst>
                                      </p:cBhvr>
                                      <p:tavLst>
                                        <p:tav tm="0">
                                          <p:val>
                                            <p:strVal val="#ppt_x"/>
                                          </p:val>
                                        </p:tav>
                                        <p:tav tm="100000">
                                          <p:val>
                                            <p:strVal val="#ppt_x"/>
                                          </p:val>
                                        </p:tav>
                                      </p:tavLst>
                                    </p:anim>
                                    <p:anim calcmode="lin" valueType="num">
                                      <p:cBhvr>
                                        <p:cTn id="65" dur="1000" fill="hold"/>
                                        <p:tgtEl>
                                          <p:spTgt spid="94"/>
                                        </p:tgtEl>
                                        <p:attrNameLst>
                                          <p:attrName>ppt_y</p:attrName>
                                        </p:attrNameLst>
                                      </p:cBhvr>
                                      <p:tavLst>
                                        <p:tav tm="0">
                                          <p:val>
                                            <p:strVal val="#ppt_y+.1"/>
                                          </p:val>
                                        </p:tav>
                                        <p:tav tm="100000">
                                          <p:val>
                                            <p:strVal val="#ppt_y"/>
                                          </p:val>
                                        </p:tav>
                                      </p:tavLst>
                                    </p:anim>
                                  </p:childTnLst>
                                </p:cTn>
                              </p:par>
                            </p:childTnLst>
                          </p:cTn>
                        </p:par>
                        <p:par>
                          <p:cTn id="66" fill="hold">
                            <p:stCondLst>
                              <p:cond delay="11000"/>
                            </p:stCondLst>
                            <p:childTnLst>
                              <p:par>
                                <p:cTn id="67" presetID="42" presetClass="entr" presetSubtype="0" fill="hold" nodeType="afterEffect">
                                  <p:stCondLst>
                                    <p:cond delay="0"/>
                                  </p:stCondLst>
                                  <p:childTnLst>
                                    <p:set>
                                      <p:cBhvr>
                                        <p:cTn id="68" dur="1" fill="hold">
                                          <p:stCondLst>
                                            <p:cond delay="0"/>
                                          </p:stCondLst>
                                        </p:cTn>
                                        <p:tgtEl>
                                          <p:spTgt spid="95"/>
                                        </p:tgtEl>
                                        <p:attrNameLst>
                                          <p:attrName>style.visibility</p:attrName>
                                        </p:attrNameLst>
                                      </p:cBhvr>
                                      <p:to>
                                        <p:strVal val="visible"/>
                                      </p:to>
                                    </p:set>
                                    <p:animEffect transition="in" filter="fade">
                                      <p:cBhvr>
                                        <p:cTn id="69" dur="1000"/>
                                        <p:tgtEl>
                                          <p:spTgt spid="95"/>
                                        </p:tgtEl>
                                      </p:cBhvr>
                                    </p:animEffect>
                                    <p:anim calcmode="lin" valueType="num">
                                      <p:cBhvr>
                                        <p:cTn id="70" dur="1000" fill="hold"/>
                                        <p:tgtEl>
                                          <p:spTgt spid="95"/>
                                        </p:tgtEl>
                                        <p:attrNameLst>
                                          <p:attrName>ppt_x</p:attrName>
                                        </p:attrNameLst>
                                      </p:cBhvr>
                                      <p:tavLst>
                                        <p:tav tm="0">
                                          <p:val>
                                            <p:strVal val="#ppt_x"/>
                                          </p:val>
                                        </p:tav>
                                        <p:tav tm="100000">
                                          <p:val>
                                            <p:strVal val="#ppt_x"/>
                                          </p:val>
                                        </p:tav>
                                      </p:tavLst>
                                    </p:anim>
                                    <p:anim calcmode="lin" valueType="num">
                                      <p:cBhvr>
                                        <p:cTn id="71" dur="1000" fill="hold"/>
                                        <p:tgtEl>
                                          <p:spTgt spid="95"/>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1" presetClass="entr" presetSubtype="1" fill="hold" grpId="0" nodeType="afterEffect">
                                  <p:stCondLst>
                                    <p:cond delay="0"/>
                                  </p:stCondLst>
                                  <p:childTnLst>
                                    <p:set>
                                      <p:cBhvr>
                                        <p:cTn id="74" dur="1" fill="hold">
                                          <p:stCondLst>
                                            <p:cond delay="0"/>
                                          </p:stCondLst>
                                        </p:cTn>
                                        <p:tgtEl>
                                          <p:spTgt spid="137"/>
                                        </p:tgtEl>
                                        <p:attrNameLst>
                                          <p:attrName>style.visibility</p:attrName>
                                        </p:attrNameLst>
                                      </p:cBhvr>
                                      <p:to>
                                        <p:strVal val="visible"/>
                                      </p:to>
                                    </p:set>
                                    <p:animEffect transition="in" filter="wheel(1)">
                                      <p:cBhvr>
                                        <p:cTn id="75" dur="2000"/>
                                        <p:tgtEl>
                                          <p:spTgt spid="137"/>
                                        </p:tgtEl>
                                      </p:cBhvr>
                                    </p:animEffect>
                                  </p:childTnLst>
                                </p:cTn>
                              </p:par>
                            </p:childTnLst>
                          </p:cTn>
                        </p:par>
                        <p:par>
                          <p:cTn id="76" fill="hold">
                            <p:stCondLst>
                              <p:cond delay="14000"/>
                            </p:stCondLst>
                            <p:childTnLst>
                              <p:par>
                                <p:cTn id="77" presetID="53" presetClass="entr" presetSubtype="16" fill="hold" nodeType="after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p:cTn id="79" dur="500" fill="hold"/>
                                        <p:tgtEl>
                                          <p:spTgt spid="20"/>
                                        </p:tgtEl>
                                        <p:attrNameLst>
                                          <p:attrName>ppt_w</p:attrName>
                                        </p:attrNameLst>
                                      </p:cBhvr>
                                      <p:tavLst>
                                        <p:tav tm="0">
                                          <p:val>
                                            <p:fltVal val="0"/>
                                          </p:val>
                                        </p:tav>
                                        <p:tav tm="100000">
                                          <p:val>
                                            <p:strVal val="#ppt_w"/>
                                          </p:val>
                                        </p:tav>
                                      </p:tavLst>
                                    </p:anim>
                                    <p:anim calcmode="lin" valueType="num">
                                      <p:cBhvr>
                                        <p:cTn id="80" dur="500" fill="hold"/>
                                        <p:tgtEl>
                                          <p:spTgt spid="20"/>
                                        </p:tgtEl>
                                        <p:attrNameLst>
                                          <p:attrName>ppt_h</p:attrName>
                                        </p:attrNameLst>
                                      </p:cBhvr>
                                      <p:tavLst>
                                        <p:tav tm="0">
                                          <p:val>
                                            <p:fltVal val="0"/>
                                          </p:val>
                                        </p:tav>
                                        <p:tav tm="100000">
                                          <p:val>
                                            <p:strVal val="#ppt_h"/>
                                          </p:val>
                                        </p:tav>
                                      </p:tavLst>
                                    </p:anim>
                                    <p:animEffect transition="in" filter="fade">
                                      <p:cBhvr>
                                        <p:cTn id="81" dur="500"/>
                                        <p:tgtEl>
                                          <p:spTgt spid="20"/>
                                        </p:tgtEl>
                                      </p:cBhvr>
                                    </p:animEffect>
                                  </p:childTnLst>
                                </p:cTn>
                              </p:par>
                            </p:childTnLst>
                          </p:cTn>
                        </p:par>
                        <p:par>
                          <p:cTn id="82" fill="hold">
                            <p:stCondLst>
                              <p:cond delay="14500"/>
                            </p:stCondLst>
                            <p:childTnLst>
                              <p:par>
                                <p:cTn id="83" presetID="22" presetClass="entr" presetSubtype="1"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Effect transition="in" filter="wipe(up)">
                                      <p:cBhvr>
                                        <p:cTn id="85" dur="500"/>
                                        <p:tgtEl>
                                          <p:spTgt spid="141"/>
                                        </p:tgtEl>
                                      </p:cBhvr>
                                    </p:animEffect>
                                  </p:childTnLst>
                                </p:cTn>
                              </p:par>
                            </p:childTnLst>
                          </p:cTn>
                        </p:par>
                        <p:par>
                          <p:cTn id="86" fill="hold">
                            <p:stCondLst>
                              <p:cond delay="15000"/>
                            </p:stCondLst>
                            <p:childTnLst>
                              <p:par>
                                <p:cTn id="87" presetID="22" presetClass="entr" presetSubtype="1" fill="hold" nodeType="afterEffect">
                                  <p:stCondLst>
                                    <p:cond delay="0"/>
                                  </p:stCondLst>
                                  <p:childTnLst>
                                    <p:set>
                                      <p:cBhvr>
                                        <p:cTn id="88" dur="1" fill="hold">
                                          <p:stCondLst>
                                            <p:cond delay="0"/>
                                          </p:stCondLst>
                                        </p:cTn>
                                        <p:tgtEl>
                                          <p:spTgt spid="142"/>
                                        </p:tgtEl>
                                        <p:attrNameLst>
                                          <p:attrName>style.visibility</p:attrName>
                                        </p:attrNameLst>
                                      </p:cBhvr>
                                      <p:to>
                                        <p:strVal val="visible"/>
                                      </p:to>
                                    </p:set>
                                    <p:animEffect transition="in" filter="wipe(up)">
                                      <p:cBhvr>
                                        <p:cTn id="89" dur="500"/>
                                        <p:tgtEl>
                                          <p:spTgt spid="142"/>
                                        </p:tgtEl>
                                      </p:cBhvr>
                                    </p:animEffect>
                                  </p:childTnLst>
                                </p:cTn>
                              </p:par>
                            </p:childTnLst>
                          </p:cTn>
                        </p:par>
                        <p:par>
                          <p:cTn id="90" fill="hold">
                            <p:stCondLst>
                              <p:cond delay="15500"/>
                            </p:stCondLst>
                            <p:childTnLst>
                              <p:par>
                                <p:cTn id="91" presetID="42" presetClass="entr" presetSubtype="0" fill="hold" grpId="0" nodeType="after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fade">
                                      <p:cBhvr>
                                        <p:cTn id="93" dur="1000"/>
                                        <p:tgtEl>
                                          <p:spTgt spid="138"/>
                                        </p:tgtEl>
                                      </p:cBhvr>
                                    </p:animEffect>
                                    <p:anim calcmode="lin" valueType="num">
                                      <p:cBhvr>
                                        <p:cTn id="94" dur="1000" fill="hold"/>
                                        <p:tgtEl>
                                          <p:spTgt spid="138"/>
                                        </p:tgtEl>
                                        <p:attrNameLst>
                                          <p:attrName>ppt_x</p:attrName>
                                        </p:attrNameLst>
                                      </p:cBhvr>
                                      <p:tavLst>
                                        <p:tav tm="0">
                                          <p:val>
                                            <p:strVal val="#ppt_x"/>
                                          </p:val>
                                        </p:tav>
                                        <p:tav tm="100000">
                                          <p:val>
                                            <p:strVal val="#ppt_x"/>
                                          </p:val>
                                        </p:tav>
                                      </p:tavLst>
                                    </p:anim>
                                    <p:anim calcmode="lin" valueType="num">
                                      <p:cBhvr>
                                        <p:cTn id="95" dur="1000" fill="hold"/>
                                        <p:tgtEl>
                                          <p:spTgt spid="138"/>
                                        </p:tgtEl>
                                        <p:attrNameLst>
                                          <p:attrName>ppt_y</p:attrName>
                                        </p:attrNameLst>
                                      </p:cBhvr>
                                      <p:tavLst>
                                        <p:tav tm="0">
                                          <p:val>
                                            <p:strVal val="#ppt_y+.1"/>
                                          </p:val>
                                        </p:tav>
                                        <p:tav tm="100000">
                                          <p:val>
                                            <p:strVal val="#ppt_y"/>
                                          </p:val>
                                        </p:tav>
                                      </p:tavLst>
                                    </p:anim>
                                  </p:childTnLst>
                                </p:cTn>
                              </p:par>
                            </p:childTnLst>
                          </p:cTn>
                        </p:par>
                        <p:par>
                          <p:cTn id="96" fill="hold">
                            <p:stCondLst>
                              <p:cond delay="16500"/>
                            </p:stCondLst>
                            <p:childTnLst>
                              <p:par>
                                <p:cTn id="97" presetID="42" presetClass="entr" presetSubtype="0" fill="hold" nodeType="afterEffect">
                                  <p:stCondLst>
                                    <p:cond delay="0"/>
                                  </p:stCondLst>
                                  <p:childTnLst>
                                    <p:set>
                                      <p:cBhvr>
                                        <p:cTn id="98" dur="1" fill="hold">
                                          <p:stCondLst>
                                            <p:cond delay="0"/>
                                          </p:stCondLst>
                                        </p:cTn>
                                        <p:tgtEl>
                                          <p:spTgt spid="139"/>
                                        </p:tgtEl>
                                        <p:attrNameLst>
                                          <p:attrName>style.visibility</p:attrName>
                                        </p:attrNameLst>
                                      </p:cBhvr>
                                      <p:to>
                                        <p:strVal val="visible"/>
                                      </p:to>
                                    </p:set>
                                    <p:animEffect transition="in" filter="fade">
                                      <p:cBhvr>
                                        <p:cTn id="99" dur="1000"/>
                                        <p:tgtEl>
                                          <p:spTgt spid="139"/>
                                        </p:tgtEl>
                                      </p:cBhvr>
                                    </p:animEffect>
                                    <p:anim calcmode="lin" valueType="num">
                                      <p:cBhvr>
                                        <p:cTn id="100" dur="1000" fill="hold"/>
                                        <p:tgtEl>
                                          <p:spTgt spid="139"/>
                                        </p:tgtEl>
                                        <p:attrNameLst>
                                          <p:attrName>ppt_x</p:attrName>
                                        </p:attrNameLst>
                                      </p:cBhvr>
                                      <p:tavLst>
                                        <p:tav tm="0">
                                          <p:val>
                                            <p:strVal val="#ppt_x"/>
                                          </p:val>
                                        </p:tav>
                                        <p:tav tm="100000">
                                          <p:val>
                                            <p:strVal val="#ppt_x"/>
                                          </p:val>
                                        </p:tav>
                                      </p:tavLst>
                                    </p:anim>
                                    <p:anim calcmode="lin" valueType="num">
                                      <p:cBhvr>
                                        <p:cTn id="101" dur="1000" fill="hold"/>
                                        <p:tgtEl>
                                          <p:spTgt spid="1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animBg="1"/>
      <p:bldP spid="3" grpId="0" animBg="1"/>
      <p:bldP spid="88" grpId="0"/>
      <p:bldP spid="93" grpId="0" animBg="1"/>
      <p:bldP spid="94" grpId="0" animBg="1"/>
      <p:bldP spid="97" grpId="0"/>
      <p:bldP spid="137" grpId="0" animBg="1"/>
      <p:bldP spid="138" grpId="0" animBg="1"/>
      <p:bldP spid="14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11" name="Picture 10">
            <a:extLst>
              <a:ext uri="{FF2B5EF4-FFF2-40B4-BE49-F238E27FC236}">
                <a16:creationId xmlns:a16="http://schemas.microsoft.com/office/drawing/2014/main" id="{715F540A-4299-4865-BBD7-98254F6225D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7800000" flipH="1">
            <a:off x="8603007" y="1516809"/>
            <a:ext cx="640080" cy="640080"/>
          </a:xfrm>
          <a:prstGeom prst="rect">
            <a:avLst/>
          </a:prstGeom>
          <a:effectLst>
            <a:outerShdw blurRad="50800" dist="38100" dir="5400000" algn="t" rotWithShape="0">
              <a:prstClr val="black">
                <a:alpha val="40000"/>
              </a:prstClr>
            </a:outerShdw>
          </a:effectLst>
        </p:spPr>
      </p:pic>
      <p:pic>
        <p:nvPicPr>
          <p:cNvPr id="12" name="Picture 11">
            <a:extLst>
              <a:ext uri="{FF2B5EF4-FFF2-40B4-BE49-F238E27FC236}">
                <a16:creationId xmlns:a16="http://schemas.microsoft.com/office/drawing/2014/main" id="{F0322EB9-AED5-45A2-B440-0F981F52C022}"/>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1291960" flipH="1">
            <a:off x="9875071" y="4899507"/>
            <a:ext cx="640080" cy="640080"/>
          </a:xfrm>
          <a:prstGeom prst="rect">
            <a:avLst/>
          </a:prstGeom>
          <a:effectLst>
            <a:outerShdw blurRad="50800" dist="38100" dir="5400000" algn="t" rotWithShape="0">
              <a:prstClr val="black">
                <a:alpha val="40000"/>
              </a:prstClr>
            </a:outerShdw>
          </a:effectLst>
        </p:spPr>
      </p:pic>
      <p:pic>
        <p:nvPicPr>
          <p:cNvPr id="13" name="Picture 12">
            <a:extLst>
              <a:ext uri="{FF2B5EF4-FFF2-40B4-BE49-F238E27FC236}">
                <a16:creationId xmlns:a16="http://schemas.microsoft.com/office/drawing/2014/main" id="{94972EB4-A13B-49B0-A934-95E1DD03147D}"/>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rot="19893002" flipH="1" flipV="1">
            <a:off x="5425825" y="5043453"/>
            <a:ext cx="640080" cy="640080"/>
          </a:xfrm>
          <a:prstGeom prst="rect">
            <a:avLst/>
          </a:prstGeom>
          <a:effectLst>
            <a:outerShdw blurRad="50800" dist="38100" dir="5400000" algn="t" rotWithShape="0">
              <a:prstClr val="black">
                <a:alpha val="40000"/>
              </a:prstClr>
            </a:outerShdw>
          </a:effectLst>
        </p:spPr>
      </p:pic>
      <p:sp>
        <p:nvSpPr>
          <p:cNvPr id="18" name="Freeform: Shape 17">
            <a:extLst>
              <a:ext uri="{FF2B5EF4-FFF2-40B4-BE49-F238E27FC236}">
                <a16:creationId xmlns:a16="http://schemas.microsoft.com/office/drawing/2014/main" id="{94CAA057-D5CD-48B4-ACF7-71C321A9E9D3}"/>
              </a:ext>
            </a:extLst>
          </p:cNvPr>
          <p:cNvSpPr/>
          <p:nvPr/>
        </p:nvSpPr>
        <p:spPr>
          <a:xfrm rot="16200000">
            <a:off x="1219531" y="297429"/>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608EDBB5-D713-4D2B-A665-BB22D4FC4726}"/>
              </a:ext>
            </a:extLst>
          </p:cNvPr>
          <p:cNvSpPr txBox="1"/>
          <p:nvPr/>
        </p:nvSpPr>
        <p:spPr>
          <a:xfrm>
            <a:off x="9470623" y="1752936"/>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0" name="TextBox 19">
            <a:extLst>
              <a:ext uri="{FF2B5EF4-FFF2-40B4-BE49-F238E27FC236}">
                <a16:creationId xmlns:a16="http://schemas.microsoft.com/office/drawing/2014/main" id="{326382E3-ACA9-46A1-A63A-5D170FA2AD90}"/>
              </a:ext>
            </a:extLst>
          </p:cNvPr>
          <p:cNvSpPr txBox="1"/>
          <p:nvPr/>
        </p:nvSpPr>
        <p:spPr>
          <a:xfrm>
            <a:off x="9699577" y="5581959"/>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sp>
        <p:nvSpPr>
          <p:cNvPr id="21" name="TextBox 20">
            <a:extLst>
              <a:ext uri="{FF2B5EF4-FFF2-40B4-BE49-F238E27FC236}">
                <a16:creationId xmlns:a16="http://schemas.microsoft.com/office/drawing/2014/main" id="{B09B0BC8-9856-4301-8DB5-5B3389C2EEF7}"/>
              </a:ext>
            </a:extLst>
          </p:cNvPr>
          <p:cNvSpPr txBox="1"/>
          <p:nvPr/>
        </p:nvSpPr>
        <p:spPr>
          <a:xfrm>
            <a:off x="5092819" y="5799634"/>
            <a:ext cx="2173801" cy="5539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nvGrpSpPr>
          <p:cNvPr id="3" name="Group 2">
            <a:extLst>
              <a:ext uri="{FF2B5EF4-FFF2-40B4-BE49-F238E27FC236}">
                <a16:creationId xmlns:a16="http://schemas.microsoft.com/office/drawing/2014/main" id="{AF001389-9469-4EA2-B657-15987A3B5F62}"/>
              </a:ext>
            </a:extLst>
          </p:cNvPr>
          <p:cNvGrpSpPr/>
          <p:nvPr/>
        </p:nvGrpSpPr>
        <p:grpSpPr>
          <a:xfrm>
            <a:off x="7121551" y="1783080"/>
            <a:ext cx="1645922" cy="1645920"/>
            <a:chOff x="7121551" y="1783080"/>
            <a:chExt cx="1645922" cy="1645920"/>
          </a:xfrm>
        </p:grpSpPr>
        <p:sp>
          <p:nvSpPr>
            <p:cNvPr id="8" name="Freeform 20">
              <a:extLst>
                <a:ext uri="{FF2B5EF4-FFF2-40B4-BE49-F238E27FC236}">
                  <a16:creationId xmlns:a16="http://schemas.microsoft.com/office/drawing/2014/main" id="{FC5AF00A-D014-4D6D-9E3E-89A1AF43E1BA}"/>
                </a:ext>
              </a:extLst>
            </p:cNvPr>
            <p:cNvSpPr>
              <a:spLocks noChangeAspect="1"/>
            </p:cNvSpPr>
            <p:nvPr/>
          </p:nvSpPr>
          <p:spPr>
            <a:xfrm flipH="1">
              <a:off x="7121551" y="178308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2" name="TextBox 21">
              <a:extLst>
                <a:ext uri="{FF2B5EF4-FFF2-40B4-BE49-F238E27FC236}">
                  <a16:creationId xmlns:a16="http://schemas.microsoft.com/office/drawing/2014/main" id="{29CE22F5-30D9-48EA-874A-0A9444B72C02}"/>
                </a:ext>
              </a:extLst>
            </p:cNvPr>
            <p:cNvSpPr txBox="1"/>
            <p:nvPr/>
          </p:nvSpPr>
          <p:spPr>
            <a:xfrm>
              <a:off x="7468564" y="2306934"/>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3F3D27FD-9E56-4760-B09F-0E44CC0BB364}"/>
              </a:ext>
            </a:extLst>
          </p:cNvPr>
          <p:cNvGrpSpPr/>
          <p:nvPr/>
        </p:nvGrpSpPr>
        <p:grpSpPr>
          <a:xfrm>
            <a:off x="7578752" y="3216758"/>
            <a:ext cx="2377442" cy="2377440"/>
            <a:chOff x="7578752" y="3216758"/>
            <a:chExt cx="2377442" cy="2377440"/>
          </a:xfrm>
        </p:grpSpPr>
        <p:sp>
          <p:nvSpPr>
            <p:cNvPr id="10" name="Freeform 20">
              <a:extLst>
                <a:ext uri="{FF2B5EF4-FFF2-40B4-BE49-F238E27FC236}">
                  <a16:creationId xmlns:a16="http://schemas.microsoft.com/office/drawing/2014/main" id="{92CF79D2-6DEF-4375-80AE-C4ADCA3C0992}"/>
                </a:ext>
              </a:extLst>
            </p:cNvPr>
            <p:cNvSpPr>
              <a:spLocks noChangeAspect="1"/>
            </p:cNvSpPr>
            <p:nvPr/>
          </p:nvSpPr>
          <p:spPr>
            <a:xfrm rot="21264444" flipH="1">
              <a:off x="7578752" y="3216758"/>
              <a:ext cx="2377442" cy="237744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TextBox 22">
              <a:extLst>
                <a:ext uri="{FF2B5EF4-FFF2-40B4-BE49-F238E27FC236}">
                  <a16:creationId xmlns:a16="http://schemas.microsoft.com/office/drawing/2014/main" id="{2A69B118-4E43-4D3B-8F1F-333B650E18DA}"/>
                </a:ext>
              </a:extLst>
            </p:cNvPr>
            <p:cNvSpPr txBox="1"/>
            <p:nvPr/>
          </p:nvSpPr>
          <p:spPr>
            <a:xfrm>
              <a:off x="8265673"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grpSp>
        <p:nvGrpSpPr>
          <p:cNvPr id="2" name="Group 1">
            <a:extLst>
              <a:ext uri="{FF2B5EF4-FFF2-40B4-BE49-F238E27FC236}">
                <a16:creationId xmlns:a16="http://schemas.microsoft.com/office/drawing/2014/main" id="{53BB5002-0E6C-4763-AD10-6BE8F8687304}"/>
              </a:ext>
            </a:extLst>
          </p:cNvPr>
          <p:cNvGrpSpPr/>
          <p:nvPr/>
        </p:nvGrpSpPr>
        <p:grpSpPr>
          <a:xfrm>
            <a:off x="5785928" y="3436352"/>
            <a:ext cx="1828802" cy="1828800"/>
            <a:chOff x="5785928" y="3436352"/>
            <a:chExt cx="1828802" cy="1828800"/>
          </a:xfrm>
        </p:grpSpPr>
        <p:sp>
          <p:nvSpPr>
            <p:cNvPr id="9" name="Freeform 20">
              <a:extLst>
                <a:ext uri="{FF2B5EF4-FFF2-40B4-BE49-F238E27FC236}">
                  <a16:creationId xmlns:a16="http://schemas.microsoft.com/office/drawing/2014/main" id="{C35FD582-CB99-48F5-9C78-FC2082ACBDF7}"/>
                </a:ext>
              </a:extLst>
            </p:cNvPr>
            <p:cNvSpPr>
              <a:spLocks noChangeAspect="1"/>
            </p:cNvSpPr>
            <p:nvPr/>
          </p:nvSpPr>
          <p:spPr>
            <a:xfrm rot="1750862" flipH="1">
              <a:off x="5785928" y="3436352"/>
              <a:ext cx="1828802" cy="182880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4" name="TextBox 23">
              <a:extLst>
                <a:ext uri="{FF2B5EF4-FFF2-40B4-BE49-F238E27FC236}">
                  <a16:creationId xmlns:a16="http://schemas.microsoft.com/office/drawing/2014/main" id="{9A46548A-FEA6-48E0-98AD-FC9E40C7F8EF}"/>
                </a:ext>
              </a:extLst>
            </p:cNvPr>
            <p:cNvSpPr txBox="1"/>
            <p:nvPr/>
          </p:nvSpPr>
          <p:spPr>
            <a:xfrm>
              <a:off x="6198529" y="4073753"/>
              <a:ext cx="1003600" cy="553998"/>
            </a:xfrm>
            <a:prstGeom prst="rect">
              <a:avLst/>
            </a:prstGeom>
            <a:noFill/>
          </p:spPr>
          <p:txBody>
            <a:bodyPr wrap="square" lIns="0" tIns="0" rIns="0" bIns="0" rtlCol="0" anchor="t">
              <a:spAutoFit/>
            </a:bodyPr>
            <a:lstStyle/>
            <a:p>
              <a:pPr algn="ctr"/>
              <a:r>
                <a:rPr lang="en-US" b="1" dirty="0">
                  <a:solidFill>
                    <a:schemeClr val="bg1"/>
                  </a:solidFill>
                </a:rPr>
                <a:t>Lorem Ipsum</a:t>
              </a:r>
            </a:p>
          </p:txBody>
        </p:sp>
      </p:grpSp>
      <p:sp>
        <p:nvSpPr>
          <p:cNvPr id="25" name="Freeform 122">
            <a:extLst>
              <a:ext uri="{FF2B5EF4-FFF2-40B4-BE49-F238E27FC236}">
                <a16:creationId xmlns:a16="http://schemas.microsoft.com/office/drawing/2014/main" id="{8366A40F-233B-4102-B5B6-B12DE25A87BB}"/>
              </a:ext>
            </a:extLst>
          </p:cNvPr>
          <p:cNvSpPr>
            <a:spLocks noEditPoints="1"/>
          </p:cNvSpPr>
          <p:nvPr/>
        </p:nvSpPr>
        <p:spPr bwMode="auto">
          <a:xfrm>
            <a:off x="405669" y="1962384"/>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a:extLst>
              <a:ext uri="{FF2B5EF4-FFF2-40B4-BE49-F238E27FC236}">
                <a16:creationId xmlns:a16="http://schemas.microsoft.com/office/drawing/2014/main" id="{FFE51B55-A2A5-4BAF-A31B-FAC87800739D}"/>
              </a:ext>
            </a:extLst>
          </p:cNvPr>
          <p:cNvGrpSpPr/>
          <p:nvPr/>
        </p:nvGrpSpPr>
        <p:grpSpPr>
          <a:xfrm>
            <a:off x="1290858" y="1791243"/>
            <a:ext cx="2173801" cy="811419"/>
            <a:chOff x="4597685" y="3155872"/>
            <a:chExt cx="1699181" cy="608564"/>
          </a:xfrm>
        </p:grpSpPr>
        <p:sp>
          <p:nvSpPr>
            <p:cNvPr id="29" name="TextBox 28">
              <a:extLst>
                <a:ext uri="{FF2B5EF4-FFF2-40B4-BE49-F238E27FC236}">
                  <a16:creationId xmlns:a16="http://schemas.microsoft.com/office/drawing/2014/main" id="{983D614C-E4DC-4100-B90E-C84B2B3E7B47}"/>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01</a:t>
              </a:r>
            </a:p>
          </p:txBody>
        </p:sp>
        <p:sp>
          <p:nvSpPr>
            <p:cNvPr id="30" name="TextBox 29">
              <a:extLst>
                <a:ext uri="{FF2B5EF4-FFF2-40B4-BE49-F238E27FC236}">
                  <a16:creationId xmlns:a16="http://schemas.microsoft.com/office/drawing/2014/main" id="{68764C95-24F4-4C51-8028-4BC8C37D90E9}"/>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31" name="Freeform: Shape 30">
            <a:extLst>
              <a:ext uri="{FF2B5EF4-FFF2-40B4-BE49-F238E27FC236}">
                <a16:creationId xmlns:a16="http://schemas.microsoft.com/office/drawing/2014/main" id="{E33AECDA-336B-4E61-A8B4-E3C4784028FA}"/>
              </a:ext>
            </a:extLst>
          </p:cNvPr>
          <p:cNvSpPr/>
          <p:nvPr/>
        </p:nvSpPr>
        <p:spPr>
          <a:xfrm rot="16200000">
            <a:off x="1219532" y="1763312"/>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2" name="Freeform: Shape 31">
            <a:extLst>
              <a:ext uri="{FF2B5EF4-FFF2-40B4-BE49-F238E27FC236}">
                <a16:creationId xmlns:a16="http://schemas.microsoft.com/office/drawing/2014/main" id="{E4053858-7428-49CD-B262-ABCB7464B8E9}"/>
              </a:ext>
            </a:extLst>
          </p:cNvPr>
          <p:cNvSpPr/>
          <p:nvPr/>
        </p:nvSpPr>
        <p:spPr>
          <a:xfrm rot="16200000">
            <a:off x="1218679" y="3226355"/>
            <a:ext cx="1463042" cy="3902104"/>
          </a:xfrm>
          <a:custGeom>
            <a:avLst/>
            <a:gdLst>
              <a:gd name="connsiteX0" fmla="*/ 1463042 w 1463042"/>
              <a:gd name="connsiteY0" fmla="*/ 930213 h 3902104"/>
              <a:gd name="connsiteX1" fmla="*/ 1463042 w 1463042"/>
              <a:gd name="connsiteY1" fmla="*/ 1951042 h 3902104"/>
              <a:gd name="connsiteX2" fmla="*/ 1463042 w 1463042"/>
              <a:gd name="connsiteY2" fmla="*/ 2195487 h 3902104"/>
              <a:gd name="connsiteX3" fmla="*/ 1463040 w 1463042"/>
              <a:gd name="connsiteY3" fmla="*/ 2195487 h 3902104"/>
              <a:gd name="connsiteX4" fmla="*/ 1463040 w 1463042"/>
              <a:gd name="connsiteY4" fmla="*/ 2198991 h 3902104"/>
              <a:gd name="connsiteX5" fmla="*/ 1463042 w 1463042"/>
              <a:gd name="connsiteY5" fmla="*/ 2199030 h 3902104"/>
              <a:gd name="connsiteX6" fmla="*/ 1463040 w 1463042"/>
              <a:gd name="connsiteY6" fmla="*/ 2199069 h 3902104"/>
              <a:gd name="connsiteX7" fmla="*/ 1463040 w 1463042"/>
              <a:gd name="connsiteY7" fmla="*/ 2922596 h 3902104"/>
              <a:gd name="connsiteX8" fmla="*/ 1463040 w 1463042"/>
              <a:gd name="connsiteY8" fmla="*/ 3167041 h 3902104"/>
              <a:gd name="connsiteX9" fmla="*/ 1462861 w 1463042"/>
              <a:gd name="connsiteY9" fmla="*/ 3167041 h 3902104"/>
              <a:gd name="connsiteX10" fmla="*/ 1463040 w 1463042"/>
              <a:gd name="connsiteY10" fmla="*/ 3170584 h 3902104"/>
              <a:gd name="connsiteX11" fmla="*/ 731520 w 1463042"/>
              <a:gd name="connsiteY11" fmla="*/ 3902104 h 3902104"/>
              <a:gd name="connsiteX12" fmla="*/ 0 w 1463042"/>
              <a:gd name="connsiteY12" fmla="*/ 3170584 h 3902104"/>
              <a:gd name="connsiteX13" fmla="*/ 179 w 1463042"/>
              <a:gd name="connsiteY13" fmla="*/ 3167041 h 3902104"/>
              <a:gd name="connsiteX14" fmla="*/ 0 w 1463042"/>
              <a:gd name="connsiteY14" fmla="*/ 3167041 h 3902104"/>
              <a:gd name="connsiteX15" fmla="*/ 0 w 1463042"/>
              <a:gd name="connsiteY15" fmla="*/ 3030319 h 3902104"/>
              <a:gd name="connsiteX16" fmla="*/ 0 w 1463042"/>
              <a:gd name="connsiteY16" fmla="*/ 1901767 h 3902104"/>
              <a:gd name="connsiteX17" fmla="*/ 0 w 1463042"/>
              <a:gd name="connsiteY17" fmla="*/ 971554 h 3902104"/>
              <a:gd name="connsiteX18" fmla="*/ 2 w 1463042"/>
              <a:gd name="connsiteY18" fmla="*/ 971554 h 3902104"/>
              <a:gd name="connsiteX19" fmla="*/ 2 w 1463042"/>
              <a:gd name="connsiteY19" fmla="*/ 930213 h 3902104"/>
              <a:gd name="connsiteX20" fmla="*/ 2 w 1463042"/>
              <a:gd name="connsiteY20" fmla="*/ 0 h 3902104"/>
              <a:gd name="connsiteX21" fmla="*/ 1461925 w 1463042"/>
              <a:gd name="connsiteY21" fmla="*/ 0 h 3902104"/>
              <a:gd name="connsiteX22" fmla="*/ 1461925 w 1463042"/>
              <a:gd name="connsiteY22" fmla="*/ 930213 h 390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463042" h="3902104">
                <a:moveTo>
                  <a:pt x="1463042" y="930213"/>
                </a:moveTo>
                <a:lnTo>
                  <a:pt x="1463042" y="1951042"/>
                </a:lnTo>
                <a:lnTo>
                  <a:pt x="1463042" y="2195487"/>
                </a:lnTo>
                <a:lnTo>
                  <a:pt x="1463040" y="2195487"/>
                </a:lnTo>
                <a:lnTo>
                  <a:pt x="1463040" y="2198991"/>
                </a:lnTo>
                <a:lnTo>
                  <a:pt x="1463042" y="2199030"/>
                </a:lnTo>
                <a:lnTo>
                  <a:pt x="1463040" y="2199069"/>
                </a:lnTo>
                <a:lnTo>
                  <a:pt x="1463040" y="2922596"/>
                </a:lnTo>
                <a:lnTo>
                  <a:pt x="1463040" y="3167041"/>
                </a:lnTo>
                <a:lnTo>
                  <a:pt x="1462861" y="3167041"/>
                </a:lnTo>
                <a:lnTo>
                  <a:pt x="1463040" y="3170584"/>
                </a:lnTo>
                <a:cubicBezTo>
                  <a:pt x="1463040" y="3574591"/>
                  <a:pt x="1135527" y="3902104"/>
                  <a:pt x="731520" y="3902104"/>
                </a:cubicBezTo>
                <a:cubicBezTo>
                  <a:pt x="327513" y="3902104"/>
                  <a:pt x="0" y="3574591"/>
                  <a:pt x="0" y="3170584"/>
                </a:cubicBezTo>
                <a:lnTo>
                  <a:pt x="179" y="3167041"/>
                </a:lnTo>
                <a:lnTo>
                  <a:pt x="0" y="3167041"/>
                </a:lnTo>
                <a:lnTo>
                  <a:pt x="0" y="3030319"/>
                </a:lnTo>
                <a:lnTo>
                  <a:pt x="0" y="1901767"/>
                </a:lnTo>
                <a:lnTo>
                  <a:pt x="0" y="971554"/>
                </a:lnTo>
                <a:lnTo>
                  <a:pt x="2" y="971554"/>
                </a:lnTo>
                <a:lnTo>
                  <a:pt x="2" y="930213"/>
                </a:lnTo>
                <a:lnTo>
                  <a:pt x="2" y="0"/>
                </a:lnTo>
                <a:lnTo>
                  <a:pt x="1461925" y="0"/>
                </a:lnTo>
                <a:lnTo>
                  <a:pt x="1461925" y="930213"/>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33" name="Group 32">
            <a:extLst>
              <a:ext uri="{FF2B5EF4-FFF2-40B4-BE49-F238E27FC236}">
                <a16:creationId xmlns:a16="http://schemas.microsoft.com/office/drawing/2014/main" id="{9EB6C831-5EAC-4078-9D8B-1149C32AE48E}"/>
              </a:ext>
            </a:extLst>
          </p:cNvPr>
          <p:cNvGrpSpPr/>
          <p:nvPr/>
        </p:nvGrpSpPr>
        <p:grpSpPr>
          <a:xfrm>
            <a:off x="1287207" y="3305497"/>
            <a:ext cx="2173801" cy="811419"/>
            <a:chOff x="4597685" y="3155872"/>
            <a:chExt cx="1699181" cy="608564"/>
          </a:xfrm>
        </p:grpSpPr>
        <p:sp>
          <p:nvSpPr>
            <p:cNvPr id="34" name="TextBox 33">
              <a:extLst>
                <a:ext uri="{FF2B5EF4-FFF2-40B4-BE49-F238E27FC236}">
                  <a16:creationId xmlns:a16="http://schemas.microsoft.com/office/drawing/2014/main" id="{FBBF1B5A-32C9-4192-A461-A4215251CDEF}"/>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02</a:t>
              </a:r>
            </a:p>
          </p:txBody>
        </p:sp>
        <p:sp>
          <p:nvSpPr>
            <p:cNvPr id="35" name="TextBox 34">
              <a:extLst>
                <a:ext uri="{FF2B5EF4-FFF2-40B4-BE49-F238E27FC236}">
                  <a16:creationId xmlns:a16="http://schemas.microsoft.com/office/drawing/2014/main" id="{2CDB7C21-E7F9-4484-B1C7-2670CD8BB82D}"/>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6" name="Group 35">
            <a:extLst>
              <a:ext uri="{FF2B5EF4-FFF2-40B4-BE49-F238E27FC236}">
                <a16:creationId xmlns:a16="http://schemas.microsoft.com/office/drawing/2014/main" id="{6CE27DD8-426F-45FF-9B6B-9274F80A65A4}"/>
              </a:ext>
            </a:extLst>
          </p:cNvPr>
          <p:cNvGrpSpPr/>
          <p:nvPr/>
        </p:nvGrpSpPr>
        <p:grpSpPr>
          <a:xfrm>
            <a:off x="1287206" y="4768540"/>
            <a:ext cx="2173801" cy="811419"/>
            <a:chOff x="4597685" y="3155872"/>
            <a:chExt cx="1699181" cy="608564"/>
          </a:xfrm>
        </p:grpSpPr>
        <p:sp>
          <p:nvSpPr>
            <p:cNvPr id="37" name="TextBox 36">
              <a:extLst>
                <a:ext uri="{FF2B5EF4-FFF2-40B4-BE49-F238E27FC236}">
                  <a16:creationId xmlns:a16="http://schemas.microsoft.com/office/drawing/2014/main" id="{80D51D95-1AFA-4F1D-A416-271F31AE6BEB}"/>
                </a:ext>
              </a:extLst>
            </p:cNvPr>
            <p:cNvSpPr txBox="1"/>
            <p:nvPr/>
          </p:nvSpPr>
          <p:spPr>
            <a:xfrm>
              <a:off x="4597686" y="3155872"/>
              <a:ext cx="1699180" cy="207749"/>
            </a:xfrm>
            <a:prstGeom prst="rect">
              <a:avLst/>
            </a:prstGeom>
            <a:noFill/>
          </p:spPr>
          <p:txBody>
            <a:bodyPr wrap="square" lIns="0" tIns="0" rIns="0" bIns="0" rtlCol="0" anchor="t">
              <a:spAutoFit/>
            </a:bodyPr>
            <a:lstStyle/>
            <a:p>
              <a:r>
                <a:rPr lang="en-US" b="1" dirty="0">
                  <a:solidFill>
                    <a:schemeClr val="bg1"/>
                  </a:solidFill>
                  <a:latin typeface="Calibri" panose="020F0502020204030204" pitchFamily="34" charset="0"/>
                </a:rPr>
                <a:t>Value 03</a:t>
              </a:r>
            </a:p>
          </p:txBody>
        </p:sp>
        <p:sp>
          <p:nvSpPr>
            <p:cNvPr id="38" name="TextBox 37">
              <a:extLst>
                <a:ext uri="{FF2B5EF4-FFF2-40B4-BE49-F238E27FC236}">
                  <a16:creationId xmlns:a16="http://schemas.microsoft.com/office/drawing/2014/main" id="{19DF1BFF-325E-48B8-B397-3DD4B52DA0CA}"/>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sp>
        <p:nvSpPr>
          <p:cNvPr id="26" name="Freeform 152">
            <a:extLst>
              <a:ext uri="{FF2B5EF4-FFF2-40B4-BE49-F238E27FC236}">
                <a16:creationId xmlns:a16="http://schemas.microsoft.com/office/drawing/2014/main" id="{819083D7-7476-4B0C-B49C-2854FB2D0E9E}"/>
              </a:ext>
            </a:extLst>
          </p:cNvPr>
          <p:cNvSpPr>
            <a:spLocks noEditPoints="1"/>
          </p:cNvSpPr>
          <p:nvPr/>
        </p:nvSpPr>
        <p:spPr bwMode="auto">
          <a:xfrm>
            <a:off x="370927" y="3391130"/>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228">
            <a:extLst>
              <a:ext uri="{FF2B5EF4-FFF2-40B4-BE49-F238E27FC236}">
                <a16:creationId xmlns:a16="http://schemas.microsoft.com/office/drawing/2014/main" id="{5E169DC8-0C1E-4E2A-967D-B4DFE4D29BA8}"/>
              </a:ext>
            </a:extLst>
          </p:cNvPr>
          <p:cNvSpPr>
            <a:spLocks/>
          </p:cNvSpPr>
          <p:nvPr/>
        </p:nvSpPr>
        <p:spPr bwMode="auto">
          <a:xfrm>
            <a:off x="382831" y="485473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99333087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wipe(left)">
                                      <p:cBhvr>
                                        <p:cTn id="30" dur="500"/>
                                        <p:tgtEl>
                                          <p:spTgt spid="28"/>
                                        </p:tgtEl>
                                      </p:cBhvr>
                                    </p:animEffect>
                                  </p:childTnLst>
                                </p:cTn>
                              </p:par>
                            </p:childTnLst>
                          </p:cTn>
                        </p:par>
                        <p:par>
                          <p:cTn id="31" fill="hold">
                            <p:stCondLst>
                              <p:cond delay="2500"/>
                            </p:stCondLst>
                            <p:childTnLst>
                              <p:par>
                                <p:cTn id="32" presetID="49" presetClass="entr" presetSubtype="0" decel="10000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750" fill="hold"/>
                                        <p:tgtEl>
                                          <p:spTgt spid="4"/>
                                        </p:tgtEl>
                                        <p:attrNameLst>
                                          <p:attrName>ppt_w</p:attrName>
                                        </p:attrNameLst>
                                      </p:cBhvr>
                                      <p:tavLst>
                                        <p:tav tm="0">
                                          <p:val>
                                            <p:fltVal val="0"/>
                                          </p:val>
                                        </p:tav>
                                        <p:tav tm="100000">
                                          <p:val>
                                            <p:strVal val="#ppt_w"/>
                                          </p:val>
                                        </p:tav>
                                      </p:tavLst>
                                    </p:anim>
                                    <p:anim calcmode="lin" valueType="num">
                                      <p:cBhvr>
                                        <p:cTn id="35" dur="750" fill="hold"/>
                                        <p:tgtEl>
                                          <p:spTgt spid="4"/>
                                        </p:tgtEl>
                                        <p:attrNameLst>
                                          <p:attrName>ppt_h</p:attrName>
                                        </p:attrNameLst>
                                      </p:cBhvr>
                                      <p:tavLst>
                                        <p:tav tm="0">
                                          <p:val>
                                            <p:fltVal val="0"/>
                                          </p:val>
                                        </p:tav>
                                        <p:tav tm="100000">
                                          <p:val>
                                            <p:strVal val="#ppt_h"/>
                                          </p:val>
                                        </p:tav>
                                      </p:tavLst>
                                    </p:anim>
                                    <p:anim calcmode="lin" valueType="num">
                                      <p:cBhvr>
                                        <p:cTn id="36" dur="750" fill="hold"/>
                                        <p:tgtEl>
                                          <p:spTgt spid="4"/>
                                        </p:tgtEl>
                                        <p:attrNameLst>
                                          <p:attrName>style.rotation</p:attrName>
                                        </p:attrNameLst>
                                      </p:cBhvr>
                                      <p:tavLst>
                                        <p:tav tm="0">
                                          <p:val>
                                            <p:fltVal val="360"/>
                                          </p:val>
                                        </p:tav>
                                        <p:tav tm="100000">
                                          <p:val>
                                            <p:fltVal val="0"/>
                                          </p:val>
                                        </p:tav>
                                      </p:tavLst>
                                    </p:anim>
                                    <p:animEffect transition="in" filter="fade">
                                      <p:cBhvr>
                                        <p:cTn id="37" dur="750"/>
                                        <p:tgtEl>
                                          <p:spTgt spid="4"/>
                                        </p:tgtEl>
                                      </p:cBhvr>
                                    </p:animEffect>
                                  </p:childTnLst>
                                </p:cTn>
                              </p:par>
                            </p:childTnLst>
                          </p:cTn>
                        </p:par>
                        <p:par>
                          <p:cTn id="38" fill="hold">
                            <p:stCondLst>
                              <p:cond delay="3250"/>
                            </p:stCondLst>
                            <p:childTnLst>
                              <p:par>
                                <p:cTn id="39" presetID="22" presetClass="entr" presetSubtype="1" fill="hold"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up)">
                                      <p:cBhvr>
                                        <p:cTn id="41" dur="500"/>
                                        <p:tgtEl>
                                          <p:spTgt spid="12"/>
                                        </p:tgtEl>
                                      </p:cBhvr>
                                    </p:animEffect>
                                  </p:childTnLst>
                                </p:cTn>
                              </p:par>
                            </p:childTnLst>
                          </p:cTn>
                        </p:par>
                        <p:par>
                          <p:cTn id="42" fill="hold">
                            <p:stCondLst>
                              <p:cond delay="3750"/>
                            </p:stCondLst>
                            <p:childTnLst>
                              <p:par>
                                <p:cTn id="43" presetID="22" presetClass="entr" presetSubtype="1"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wipe(up)">
                                      <p:cBhvr>
                                        <p:cTn id="45" dur="500"/>
                                        <p:tgtEl>
                                          <p:spTgt spid="20"/>
                                        </p:tgtEl>
                                      </p:cBhvr>
                                    </p:animEffect>
                                  </p:childTnLst>
                                </p:cTn>
                              </p:par>
                            </p:childTnLst>
                          </p:cTn>
                        </p:par>
                        <p:par>
                          <p:cTn id="46" fill="hold">
                            <p:stCondLst>
                              <p:cond delay="4250"/>
                            </p:stCondLst>
                            <p:childTnLst>
                              <p:par>
                                <p:cTn id="47" presetID="53" presetClass="entr" presetSubtype="16"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4750"/>
                            </p:stCondLst>
                            <p:childTnLst>
                              <p:par>
                                <p:cTn id="53" presetID="22" presetClass="entr" presetSubtype="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wipe(left)">
                                      <p:cBhvr>
                                        <p:cTn id="55" dur="500"/>
                                        <p:tgtEl>
                                          <p:spTgt spid="33"/>
                                        </p:tgtEl>
                                      </p:cBhvr>
                                    </p:animEffect>
                                  </p:childTnLst>
                                </p:cTn>
                              </p:par>
                            </p:childTnLst>
                          </p:cTn>
                        </p:par>
                        <p:par>
                          <p:cTn id="56" fill="hold">
                            <p:stCondLst>
                              <p:cond delay="5250"/>
                            </p:stCondLst>
                            <p:childTnLst>
                              <p:par>
                                <p:cTn id="57" presetID="49" presetClass="entr" presetSubtype="0" decel="100000" fill="hold" nodeType="afterEffect">
                                  <p:stCondLst>
                                    <p:cond delay="0"/>
                                  </p:stCondLst>
                                  <p:childTnLst>
                                    <p:set>
                                      <p:cBhvr>
                                        <p:cTn id="58" dur="1" fill="hold">
                                          <p:stCondLst>
                                            <p:cond delay="0"/>
                                          </p:stCondLst>
                                        </p:cTn>
                                        <p:tgtEl>
                                          <p:spTgt spid="3"/>
                                        </p:tgtEl>
                                        <p:attrNameLst>
                                          <p:attrName>style.visibility</p:attrName>
                                        </p:attrNameLst>
                                      </p:cBhvr>
                                      <p:to>
                                        <p:strVal val="visible"/>
                                      </p:to>
                                    </p:set>
                                    <p:anim calcmode="lin" valueType="num">
                                      <p:cBhvr>
                                        <p:cTn id="59" dur="750" fill="hold"/>
                                        <p:tgtEl>
                                          <p:spTgt spid="3"/>
                                        </p:tgtEl>
                                        <p:attrNameLst>
                                          <p:attrName>ppt_w</p:attrName>
                                        </p:attrNameLst>
                                      </p:cBhvr>
                                      <p:tavLst>
                                        <p:tav tm="0">
                                          <p:val>
                                            <p:fltVal val="0"/>
                                          </p:val>
                                        </p:tav>
                                        <p:tav tm="100000">
                                          <p:val>
                                            <p:strVal val="#ppt_w"/>
                                          </p:val>
                                        </p:tav>
                                      </p:tavLst>
                                    </p:anim>
                                    <p:anim calcmode="lin" valueType="num">
                                      <p:cBhvr>
                                        <p:cTn id="60" dur="750" fill="hold"/>
                                        <p:tgtEl>
                                          <p:spTgt spid="3"/>
                                        </p:tgtEl>
                                        <p:attrNameLst>
                                          <p:attrName>ppt_h</p:attrName>
                                        </p:attrNameLst>
                                      </p:cBhvr>
                                      <p:tavLst>
                                        <p:tav tm="0">
                                          <p:val>
                                            <p:fltVal val="0"/>
                                          </p:val>
                                        </p:tav>
                                        <p:tav tm="100000">
                                          <p:val>
                                            <p:strVal val="#ppt_h"/>
                                          </p:val>
                                        </p:tav>
                                      </p:tavLst>
                                    </p:anim>
                                    <p:anim calcmode="lin" valueType="num">
                                      <p:cBhvr>
                                        <p:cTn id="61" dur="750" fill="hold"/>
                                        <p:tgtEl>
                                          <p:spTgt spid="3"/>
                                        </p:tgtEl>
                                        <p:attrNameLst>
                                          <p:attrName>style.rotation</p:attrName>
                                        </p:attrNameLst>
                                      </p:cBhvr>
                                      <p:tavLst>
                                        <p:tav tm="0">
                                          <p:val>
                                            <p:fltVal val="360"/>
                                          </p:val>
                                        </p:tav>
                                        <p:tav tm="100000">
                                          <p:val>
                                            <p:fltVal val="0"/>
                                          </p:val>
                                        </p:tav>
                                      </p:tavLst>
                                    </p:anim>
                                    <p:animEffect transition="in" filter="fade">
                                      <p:cBhvr>
                                        <p:cTn id="62" dur="750"/>
                                        <p:tgtEl>
                                          <p:spTgt spid="3"/>
                                        </p:tgtEl>
                                      </p:cBhvr>
                                    </p:animEffect>
                                  </p:childTnLst>
                                </p:cTn>
                              </p:par>
                            </p:childTnLst>
                          </p:cTn>
                        </p:par>
                        <p:par>
                          <p:cTn id="63" fill="hold">
                            <p:stCondLst>
                              <p:cond delay="6000"/>
                            </p:stCondLst>
                            <p:childTnLst>
                              <p:par>
                                <p:cTn id="64" presetID="22" presetClass="entr" presetSubtype="8" fill="hold"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left)">
                                      <p:cBhvr>
                                        <p:cTn id="66" dur="500"/>
                                        <p:tgtEl>
                                          <p:spTgt spid="11"/>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childTnLst>
                          </p:cTn>
                        </p:par>
                        <p:par>
                          <p:cTn id="71" fill="hold">
                            <p:stCondLst>
                              <p:cond delay="7000"/>
                            </p:stCondLst>
                            <p:childTnLst>
                              <p:par>
                                <p:cTn id="72" presetID="53" presetClass="entr" presetSubtype="16"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 calcmode="lin" valueType="num">
                                      <p:cBhvr>
                                        <p:cTn id="74" dur="500" fill="hold"/>
                                        <p:tgtEl>
                                          <p:spTgt spid="27"/>
                                        </p:tgtEl>
                                        <p:attrNameLst>
                                          <p:attrName>ppt_w</p:attrName>
                                        </p:attrNameLst>
                                      </p:cBhvr>
                                      <p:tavLst>
                                        <p:tav tm="0">
                                          <p:val>
                                            <p:fltVal val="0"/>
                                          </p:val>
                                        </p:tav>
                                        <p:tav tm="100000">
                                          <p:val>
                                            <p:strVal val="#ppt_w"/>
                                          </p:val>
                                        </p:tav>
                                      </p:tavLst>
                                    </p:anim>
                                    <p:anim calcmode="lin" valueType="num">
                                      <p:cBhvr>
                                        <p:cTn id="75" dur="500" fill="hold"/>
                                        <p:tgtEl>
                                          <p:spTgt spid="27"/>
                                        </p:tgtEl>
                                        <p:attrNameLst>
                                          <p:attrName>ppt_h</p:attrName>
                                        </p:attrNameLst>
                                      </p:cBhvr>
                                      <p:tavLst>
                                        <p:tav tm="0">
                                          <p:val>
                                            <p:fltVal val="0"/>
                                          </p:val>
                                        </p:tav>
                                        <p:tav tm="100000">
                                          <p:val>
                                            <p:strVal val="#ppt_h"/>
                                          </p:val>
                                        </p:tav>
                                      </p:tavLst>
                                    </p:anim>
                                    <p:animEffect transition="in" filter="fade">
                                      <p:cBhvr>
                                        <p:cTn id="76" dur="500"/>
                                        <p:tgtEl>
                                          <p:spTgt spid="27"/>
                                        </p:tgtEl>
                                      </p:cBhvr>
                                    </p:animEffect>
                                  </p:childTnLst>
                                </p:cTn>
                              </p:par>
                            </p:childTnLst>
                          </p:cTn>
                        </p:par>
                        <p:par>
                          <p:cTn id="77" fill="hold">
                            <p:stCondLst>
                              <p:cond delay="7500"/>
                            </p:stCondLst>
                            <p:childTnLst>
                              <p:par>
                                <p:cTn id="78" presetID="22" presetClass="entr" presetSubtype="8"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left)">
                                      <p:cBhvr>
                                        <p:cTn id="80" dur="500"/>
                                        <p:tgtEl>
                                          <p:spTgt spid="36"/>
                                        </p:tgtEl>
                                      </p:cBhvr>
                                    </p:animEffect>
                                  </p:childTnLst>
                                </p:cTn>
                              </p:par>
                            </p:childTnLst>
                          </p:cTn>
                        </p:par>
                        <p:par>
                          <p:cTn id="81" fill="hold">
                            <p:stCondLst>
                              <p:cond delay="8000"/>
                            </p:stCondLst>
                            <p:childTnLst>
                              <p:par>
                                <p:cTn id="82" presetID="49" presetClass="entr" presetSubtype="0" decel="100000" fill="hold"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750" fill="hold"/>
                                        <p:tgtEl>
                                          <p:spTgt spid="2"/>
                                        </p:tgtEl>
                                        <p:attrNameLst>
                                          <p:attrName>ppt_w</p:attrName>
                                        </p:attrNameLst>
                                      </p:cBhvr>
                                      <p:tavLst>
                                        <p:tav tm="0">
                                          <p:val>
                                            <p:fltVal val="0"/>
                                          </p:val>
                                        </p:tav>
                                        <p:tav tm="100000">
                                          <p:val>
                                            <p:strVal val="#ppt_w"/>
                                          </p:val>
                                        </p:tav>
                                      </p:tavLst>
                                    </p:anim>
                                    <p:anim calcmode="lin" valueType="num">
                                      <p:cBhvr>
                                        <p:cTn id="85" dur="750" fill="hold"/>
                                        <p:tgtEl>
                                          <p:spTgt spid="2"/>
                                        </p:tgtEl>
                                        <p:attrNameLst>
                                          <p:attrName>ppt_h</p:attrName>
                                        </p:attrNameLst>
                                      </p:cBhvr>
                                      <p:tavLst>
                                        <p:tav tm="0">
                                          <p:val>
                                            <p:fltVal val="0"/>
                                          </p:val>
                                        </p:tav>
                                        <p:tav tm="100000">
                                          <p:val>
                                            <p:strVal val="#ppt_h"/>
                                          </p:val>
                                        </p:tav>
                                      </p:tavLst>
                                    </p:anim>
                                    <p:anim calcmode="lin" valueType="num">
                                      <p:cBhvr>
                                        <p:cTn id="86" dur="750" fill="hold"/>
                                        <p:tgtEl>
                                          <p:spTgt spid="2"/>
                                        </p:tgtEl>
                                        <p:attrNameLst>
                                          <p:attrName>style.rotation</p:attrName>
                                        </p:attrNameLst>
                                      </p:cBhvr>
                                      <p:tavLst>
                                        <p:tav tm="0">
                                          <p:val>
                                            <p:fltVal val="360"/>
                                          </p:val>
                                        </p:tav>
                                        <p:tav tm="100000">
                                          <p:val>
                                            <p:fltVal val="0"/>
                                          </p:val>
                                        </p:tav>
                                      </p:tavLst>
                                    </p:anim>
                                    <p:animEffect transition="in" filter="fade">
                                      <p:cBhvr>
                                        <p:cTn id="87" dur="750"/>
                                        <p:tgtEl>
                                          <p:spTgt spid="2"/>
                                        </p:tgtEl>
                                      </p:cBhvr>
                                    </p:animEffect>
                                  </p:childTnLst>
                                </p:cTn>
                              </p:par>
                            </p:childTnLst>
                          </p:cTn>
                        </p:par>
                        <p:par>
                          <p:cTn id="88" fill="hold">
                            <p:stCondLst>
                              <p:cond delay="8750"/>
                            </p:stCondLst>
                            <p:childTnLst>
                              <p:par>
                                <p:cTn id="89" presetID="22" presetClass="entr" presetSubtype="1" fill="hold" nodeType="after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wipe(up)">
                                      <p:cBhvr>
                                        <p:cTn id="91" dur="500"/>
                                        <p:tgtEl>
                                          <p:spTgt spid="13"/>
                                        </p:tgtEl>
                                      </p:cBhvr>
                                    </p:animEffect>
                                  </p:childTnLst>
                                </p:cTn>
                              </p:par>
                            </p:childTnLst>
                          </p:cTn>
                        </p:par>
                        <p:par>
                          <p:cTn id="92" fill="hold">
                            <p:stCondLst>
                              <p:cond delay="9250"/>
                            </p:stCondLst>
                            <p:childTnLst>
                              <p:par>
                                <p:cTn id="93" presetID="22" presetClass="entr" presetSubtype="1"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Effect transition="in" filter="wipe(up)">
                                      <p:cBhvr>
                                        <p:cTn id="9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9" grpId="0"/>
      <p:bldP spid="20" grpId="0"/>
      <p:bldP spid="21" grpId="0"/>
      <p:bldP spid="25" grpId="0" animBg="1"/>
      <p:bldP spid="31" grpId="0" animBg="1"/>
      <p:bldP spid="32"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cxnSp>
        <p:nvCxnSpPr>
          <p:cNvPr id="213" name="Straight Connector 212"/>
          <p:cNvCxnSpPr>
            <a:endCxn id="209" idx="6"/>
          </p:cNvCxnSpPr>
          <p:nvPr/>
        </p:nvCxnSpPr>
        <p:spPr>
          <a:xfrm flipH="1">
            <a:off x="4364716"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208" name="Freeform 130"/>
          <p:cNvSpPr>
            <a:spLocks noEditPoints="1"/>
          </p:cNvSpPr>
          <p:nvPr/>
        </p:nvSpPr>
        <p:spPr bwMode="auto">
          <a:xfrm>
            <a:off x="5046194" y="2675329"/>
            <a:ext cx="2097247" cy="2019043"/>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 name="Group 210"/>
          <p:cNvGrpSpPr/>
          <p:nvPr/>
        </p:nvGrpSpPr>
        <p:grpSpPr>
          <a:xfrm>
            <a:off x="2639580" y="2849680"/>
            <a:ext cx="1725136" cy="1725136"/>
            <a:chOff x="2183615" y="1663567"/>
            <a:chExt cx="1293852" cy="1293852"/>
          </a:xfrm>
        </p:grpSpPr>
        <p:sp>
          <p:nvSpPr>
            <p:cNvPr id="196" name="Oval 195"/>
            <p:cNvSpPr/>
            <p:nvPr/>
          </p:nvSpPr>
          <p:spPr>
            <a:xfrm>
              <a:off x="2283175" y="1763127"/>
              <a:ext cx="1094733" cy="1094733"/>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09" name="Oval 208"/>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grpSp>
        <p:nvGrpSpPr>
          <p:cNvPr id="3" name="Group 211"/>
          <p:cNvGrpSpPr/>
          <p:nvPr/>
        </p:nvGrpSpPr>
        <p:grpSpPr>
          <a:xfrm>
            <a:off x="796157" y="3064711"/>
            <a:ext cx="1295079" cy="1295076"/>
            <a:chOff x="864537" y="1822859"/>
            <a:chExt cx="971309" cy="971307"/>
          </a:xfrm>
        </p:grpSpPr>
        <p:sp>
          <p:nvSpPr>
            <p:cNvPr id="190" name="Oval 189"/>
            <p:cNvSpPr/>
            <p:nvPr/>
          </p:nvSpPr>
          <p:spPr>
            <a:xfrm>
              <a:off x="932451" y="1890773"/>
              <a:ext cx="835480" cy="835478"/>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10" name="Oval 209"/>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15" name="Arc 214"/>
          <p:cNvSpPr/>
          <p:nvPr/>
        </p:nvSpPr>
        <p:spPr>
          <a:xfrm>
            <a:off x="4912829" y="2536668"/>
            <a:ext cx="2351160" cy="2351160"/>
          </a:xfrm>
          <a:prstGeom prst="arc">
            <a:avLst>
              <a:gd name="adj1" fmla="val 21578092"/>
              <a:gd name="adj2" fmla="val 21479725"/>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cxnSp>
        <p:nvCxnSpPr>
          <p:cNvPr id="220" name="Straight Connector 219"/>
          <p:cNvCxnSpPr/>
          <p:nvPr/>
        </p:nvCxnSpPr>
        <p:spPr>
          <a:xfrm flipH="1">
            <a:off x="2091235"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H="1">
            <a:off x="7263989"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4" name="Group 221"/>
          <p:cNvGrpSpPr/>
          <p:nvPr/>
        </p:nvGrpSpPr>
        <p:grpSpPr>
          <a:xfrm>
            <a:off x="7812104" y="2849680"/>
            <a:ext cx="1725136" cy="1725136"/>
            <a:chOff x="2183615" y="1663567"/>
            <a:chExt cx="1293852" cy="1293852"/>
          </a:xfrm>
        </p:grpSpPr>
        <p:sp>
          <p:nvSpPr>
            <p:cNvPr id="223" name="Oval 222"/>
            <p:cNvSpPr/>
            <p:nvPr/>
          </p:nvSpPr>
          <p:spPr>
            <a:xfrm>
              <a:off x="2283175" y="1763127"/>
              <a:ext cx="1094733" cy="109473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4" name="Oval 223"/>
            <p:cNvSpPr/>
            <p:nvPr/>
          </p:nvSpPr>
          <p:spPr>
            <a:xfrm>
              <a:off x="2183615" y="1663567"/>
              <a:ext cx="1293852" cy="1293852"/>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cxnSp>
        <p:nvCxnSpPr>
          <p:cNvPr id="225" name="Straight Connector 224"/>
          <p:cNvCxnSpPr/>
          <p:nvPr/>
        </p:nvCxnSpPr>
        <p:spPr>
          <a:xfrm flipH="1">
            <a:off x="9537240" y="3712248"/>
            <a:ext cx="548115" cy="0"/>
          </a:xfrm>
          <a:prstGeom prst="line">
            <a:avLst/>
          </a:prstGeom>
          <a:ln w="19050">
            <a:solidFill>
              <a:schemeClr val="tx1">
                <a:lumMod val="65000"/>
                <a:lumOff val="35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Group 225"/>
          <p:cNvGrpSpPr/>
          <p:nvPr/>
        </p:nvGrpSpPr>
        <p:grpSpPr>
          <a:xfrm>
            <a:off x="10085355" y="3064711"/>
            <a:ext cx="1295079" cy="1295076"/>
            <a:chOff x="864537" y="1822859"/>
            <a:chExt cx="971309" cy="971307"/>
          </a:xfrm>
        </p:grpSpPr>
        <p:sp>
          <p:nvSpPr>
            <p:cNvPr id="227" name="Oval 226"/>
            <p:cNvSpPr/>
            <p:nvPr/>
          </p:nvSpPr>
          <p:spPr>
            <a:xfrm>
              <a:off x="932451" y="1890773"/>
              <a:ext cx="835480" cy="835478"/>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sp>
          <p:nvSpPr>
            <p:cNvPr id="228" name="Oval 227"/>
            <p:cNvSpPr/>
            <p:nvPr/>
          </p:nvSpPr>
          <p:spPr>
            <a:xfrm>
              <a:off x="864537" y="1822859"/>
              <a:ext cx="971309" cy="971307"/>
            </a:xfrm>
            <a:prstGeom prst="ellipse">
              <a:avLst/>
            </a:prstGeom>
            <a:noFill/>
            <a:ln w="19050">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latin typeface="Candara" panose="020E0502030303020204" pitchFamily="34" charset="0"/>
              </a:endParaRPr>
            </a:p>
          </p:txBody>
        </p:sp>
      </p:grpSp>
      <p:sp>
        <p:nvSpPr>
          <p:cNvPr id="2053" name="Freeform 5"/>
          <p:cNvSpPr>
            <a:spLocks noEditPoints="1"/>
          </p:cNvSpPr>
          <p:nvPr/>
        </p:nvSpPr>
        <p:spPr bwMode="auto">
          <a:xfrm>
            <a:off x="1158208" y="3305927"/>
            <a:ext cx="560269" cy="662136"/>
          </a:xfrm>
          <a:custGeom>
            <a:avLst/>
            <a:gdLst/>
            <a:ahLst/>
            <a:cxnLst>
              <a:cxn ang="0">
                <a:pos x="250" y="250"/>
              </a:cxn>
              <a:cxn ang="0">
                <a:pos x="125" y="296"/>
              </a:cxn>
              <a:cxn ang="0">
                <a:pos x="0" y="250"/>
              </a:cxn>
              <a:cxn ang="0">
                <a:pos x="66" y="210"/>
              </a:cxn>
              <a:cxn ang="0">
                <a:pos x="79" y="219"/>
              </a:cxn>
              <a:cxn ang="0">
                <a:pos x="70" y="232"/>
              </a:cxn>
              <a:cxn ang="0">
                <a:pos x="23" y="251"/>
              </a:cxn>
              <a:cxn ang="0">
                <a:pos x="125" y="273"/>
              </a:cxn>
              <a:cxn ang="0">
                <a:pos x="228" y="250"/>
              </a:cxn>
              <a:cxn ang="0">
                <a:pos x="180" y="232"/>
              </a:cxn>
              <a:cxn ang="0">
                <a:pos x="171" y="219"/>
              </a:cxn>
              <a:cxn ang="0">
                <a:pos x="184" y="210"/>
              </a:cxn>
              <a:cxn ang="0">
                <a:pos x="250" y="250"/>
              </a:cxn>
              <a:cxn ang="0">
                <a:pos x="80" y="182"/>
              </a:cxn>
              <a:cxn ang="0">
                <a:pos x="91" y="182"/>
              </a:cxn>
              <a:cxn ang="0">
                <a:pos x="91" y="250"/>
              </a:cxn>
              <a:cxn ang="0">
                <a:pos x="102" y="262"/>
              </a:cxn>
              <a:cxn ang="0">
                <a:pos x="148" y="262"/>
              </a:cxn>
              <a:cxn ang="0">
                <a:pos x="159" y="250"/>
              </a:cxn>
              <a:cxn ang="0">
                <a:pos x="159" y="182"/>
              </a:cxn>
              <a:cxn ang="0">
                <a:pos x="171" y="182"/>
              </a:cxn>
              <a:cxn ang="0">
                <a:pos x="182" y="171"/>
              </a:cxn>
              <a:cxn ang="0">
                <a:pos x="182" y="102"/>
              </a:cxn>
              <a:cxn ang="0">
                <a:pos x="157" y="82"/>
              </a:cxn>
              <a:cxn ang="0">
                <a:pos x="125" y="80"/>
              </a:cxn>
              <a:cxn ang="0">
                <a:pos x="93" y="82"/>
              </a:cxn>
              <a:cxn ang="0">
                <a:pos x="68" y="102"/>
              </a:cxn>
              <a:cxn ang="0">
                <a:pos x="68" y="171"/>
              </a:cxn>
              <a:cxn ang="0">
                <a:pos x="80" y="182"/>
              </a:cxn>
              <a:cxn ang="0">
                <a:pos x="125" y="68"/>
              </a:cxn>
              <a:cxn ang="0">
                <a:pos x="159" y="34"/>
              </a:cxn>
              <a:cxn ang="0">
                <a:pos x="125" y="0"/>
              </a:cxn>
              <a:cxn ang="0">
                <a:pos x="91" y="34"/>
              </a:cxn>
              <a:cxn ang="0">
                <a:pos x="125" y="68"/>
              </a:cxn>
              <a:cxn ang="0">
                <a:pos x="125" y="68"/>
              </a:cxn>
              <a:cxn ang="0">
                <a:pos x="125" y="68"/>
              </a:cxn>
            </a:cxnLst>
            <a:rect l="0" t="0" r="r" b="b"/>
            <a:pathLst>
              <a:path w="250" h="296">
                <a:moveTo>
                  <a:pt x="250" y="250"/>
                </a:moveTo>
                <a:cubicBezTo>
                  <a:pt x="250" y="282"/>
                  <a:pt x="185" y="296"/>
                  <a:pt x="125" y="296"/>
                </a:cubicBezTo>
                <a:cubicBezTo>
                  <a:pt x="65" y="296"/>
                  <a:pt x="0" y="282"/>
                  <a:pt x="0" y="250"/>
                </a:cubicBezTo>
                <a:cubicBezTo>
                  <a:pt x="0" y="226"/>
                  <a:pt x="36" y="215"/>
                  <a:pt x="66" y="210"/>
                </a:cubicBezTo>
                <a:cubicBezTo>
                  <a:pt x="72" y="209"/>
                  <a:pt x="78" y="213"/>
                  <a:pt x="79" y="219"/>
                </a:cubicBezTo>
                <a:cubicBezTo>
                  <a:pt x="80" y="225"/>
                  <a:pt x="76" y="231"/>
                  <a:pt x="70" y="232"/>
                </a:cubicBezTo>
                <a:cubicBezTo>
                  <a:pt x="33" y="239"/>
                  <a:pt x="23" y="249"/>
                  <a:pt x="23" y="251"/>
                </a:cubicBezTo>
                <a:cubicBezTo>
                  <a:pt x="24" y="257"/>
                  <a:pt x="58" y="273"/>
                  <a:pt x="125" y="273"/>
                </a:cubicBezTo>
                <a:cubicBezTo>
                  <a:pt x="192" y="273"/>
                  <a:pt x="226" y="257"/>
                  <a:pt x="228" y="250"/>
                </a:cubicBezTo>
                <a:cubicBezTo>
                  <a:pt x="227" y="249"/>
                  <a:pt x="217" y="238"/>
                  <a:pt x="180" y="232"/>
                </a:cubicBezTo>
                <a:cubicBezTo>
                  <a:pt x="174" y="231"/>
                  <a:pt x="170" y="225"/>
                  <a:pt x="171" y="219"/>
                </a:cubicBezTo>
                <a:cubicBezTo>
                  <a:pt x="172" y="213"/>
                  <a:pt x="178" y="209"/>
                  <a:pt x="184" y="210"/>
                </a:cubicBezTo>
                <a:cubicBezTo>
                  <a:pt x="214" y="215"/>
                  <a:pt x="250" y="226"/>
                  <a:pt x="250" y="250"/>
                </a:cubicBezTo>
                <a:close/>
                <a:moveTo>
                  <a:pt x="80" y="182"/>
                </a:moveTo>
                <a:cubicBezTo>
                  <a:pt x="91" y="182"/>
                  <a:pt x="91" y="182"/>
                  <a:pt x="91" y="182"/>
                </a:cubicBezTo>
                <a:cubicBezTo>
                  <a:pt x="91" y="250"/>
                  <a:pt x="91" y="250"/>
                  <a:pt x="91" y="250"/>
                </a:cubicBezTo>
                <a:cubicBezTo>
                  <a:pt x="91" y="257"/>
                  <a:pt x="96" y="262"/>
                  <a:pt x="102" y="262"/>
                </a:cubicBezTo>
                <a:cubicBezTo>
                  <a:pt x="148" y="262"/>
                  <a:pt x="148" y="262"/>
                  <a:pt x="148" y="262"/>
                </a:cubicBezTo>
                <a:cubicBezTo>
                  <a:pt x="154" y="262"/>
                  <a:pt x="159" y="257"/>
                  <a:pt x="159" y="250"/>
                </a:cubicBezTo>
                <a:cubicBezTo>
                  <a:pt x="159" y="182"/>
                  <a:pt x="159" y="182"/>
                  <a:pt x="159" y="182"/>
                </a:cubicBezTo>
                <a:cubicBezTo>
                  <a:pt x="171" y="182"/>
                  <a:pt x="171" y="182"/>
                  <a:pt x="171" y="182"/>
                </a:cubicBezTo>
                <a:cubicBezTo>
                  <a:pt x="177" y="182"/>
                  <a:pt x="182" y="177"/>
                  <a:pt x="182" y="171"/>
                </a:cubicBezTo>
                <a:cubicBezTo>
                  <a:pt x="182" y="102"/>
                  <a:pt x="182" y="102"/>
                  <a:pt x="182" y="102"/>
                </a:cubicBezTo>
                <a:cubicBezTo>
                  <a:pt x="182" y="97"/>
                  <a:pt x="173" y="84"/>
                  <a:pt x="157" y="82"/>
                </a:cubicBezTo>
                <a:cubicBezTo>
                  <a:pt x="150" y="81"/>
                  <a:pt x="138" y="80"/>
                  <a:pt x="125" y="80"/>
                </a:cubicBezTo>
                <a:cubicBezTo>
                  <a:pt x="112" y="80"/>
                  <a:pt x="100" y="81"/>
                  <a:pt x="93" y="82"/>
                </a:cubicBezTo>
                <a:cubicBezTo>
                  <a:pt x="77" y="84"/>
                  <a:pt x="68" y="97"/>
                  <a:pt x="68" y="102"/>
                </a:cubicBezTo>
                <a:cubicBezTo>
                  <a:pt x="68" y="171"/>
                  <a:pt x="68" y="171"/>
                  <a:pt x="68" y="171"/>
                </a:cubicBezTo>
                <a:cubicBezTo>
                  <a:pt x="68" y="177"/>
                  <a:pt x="73" y="182"/>
                  <a:pt x="80" y="182"/>
                </a:cubicBezTo>
                <a:close/>
                <a:moveTo>
                  <a:pt x="125" y="68"/>
                </a:moveTo>
                <a:cubicBezTo>
                  <a:pt x="144" y="68"/>
                  <a:pt x="159" y="53"/>
                  <a:pt x="159" y="34"/>
                </a:cubicBezTo>
                <a:cubicBezTo>
                  <a:pt x="159" y="15"/>
                  <a:pt x="144" y="0"/>
                  <a:pt x="125" y="0"/>
                </a:cubicBezTo>
                <a:cubicBezTo>
                  <a:pt x="106" y="0"/>
                  <a:pt x="91" y="15"/>
                  <a:pt x="91" y="34"/>
                </a:cubicBezTo>
                <a:cubicBezTo>
                  <a:pt x="91" y="53"/>
                  <a:pt x="106" y="68"/>
                  <a:pt x="125" y="68"/>
                </a:cubicBezTo>
                <a:close/>
                <a:moveTo>
                  <a:pt x="125" y="68"/>
                </a:moveTo>
                <a:cubicBezTo>
                  <a:pt x="125" y="68"/>
                  <a:pt x="125" y="68"/>
                  <a:pt x="125" y="6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57" name="Freeform 9"/>
          <p:cNvSpPr>
            <a:spLocks noEditPoints="1"/>
          </p:cNvSpPr>
          <p:nvPr/>
        </p:nvSpPr>
        <p:spPr bwMode="auto">
          <a:xfrm>
            <a:off x="3164417" y="3339512"/>
            <a:ext cx="681567" cy="687917"/>
          </a:xfrm>
          <a:custGeom>
            <a:avLst/>
            <a:gdLst/>
            <a:ahLst/>
            <a:cxnLst>
              <a:cxn ang="0">
                <a:pos x="46" y="125"/>
              </a:cxn>
              <a:cxn ang="0">
                <a:pos x="46" y="98"/>
              </a:cxn>
              <a:cxn ang="0">
                <a:pos x="49" y="90"/>
              </a:cxn>
              <a:cxn ang="0">
                <a:pos x="132" y="118"/>
              </a:cxn>
              <a:cxn ang="0">
                <a:pos x="216" y="90"/>
              </a:cxn>
              <a:cxn ang="0">
                <a:pos x="218" y="98"/>
              </a:cxn>
              <a:cxn ang="0">
                <a:pos x="218" y="125"/>
              </a:cxn>
              <a:cxn ang="0">
                <a:pos x="132" y="161"/>
              </a:cxn>
              <a:cxn ang="0">
                <a:pos x="46" y="125"/>
              </a:cxn>
              <a:cxn ang="0">
                <a:pos x="132" y="216"/>
              </a:cxn>
              <a:cxn ang="0">
                <a:pos x="218" y="179"/>
              </a:cxn>
              <a:cxn ang="0">
                <a:pos x="218" y="153"/>
              </a:cxn>
              <a:cxn ang="0">
                <a:pos x="216" y="144"/>
              </a:cxn>
              <a:cxn ang="0">
                <a:pos x="132" y="172"/>
              </a:cxn>
              <a:cxn ang="0">
                <a:pos x="49" y="144"/>
              </a:cxn>
              <a:cxn ang="0">
                <a:pos x="46" y="153"/>
              </a:cxn>
              <a:cxn ang="0">
                <a:pos x="46" y="179"/>
              </a:cxn>
              <a:cxn ang="0">
                <a:pos x="132" y="216"/>
              </a:cxn>
              <a:cxn ang="0">
                <a:pos x="132" y="109"/>
              </a:cxn>
              <a:cxn ang="0">
                <a:pos x="218" y="72"/>
              </a:cxn>
              <a:cxn ang="0">
                <a:pos x="218" y="46"/>
              </a:cxn>
              <a:cxn ang="0">
                <a:pos x="216" y="37"/>
              </a:cxn>
              <a:cxn ang="0">
                <a:pos x="132" y="64"/>
              </a:cxn>
              <a:cxn ang="0">
                <a:pos x="48" y="37"/>
              </a:cxn>
              <a:cxn ang="0">
                <a:pos x="46" y="46"/>
              </a:cxn>
              <a:cxn ang="0">
                <a:pos x="46" y="72"/>
              </a:cxn>
              <a:cxn ang="0">
                <a:pos x="132" y="109"/>
              </a:cxn>
              <a:cxn ang="0">
                <a:pos x="132" y="56"/>
              </a:cxn>
              <a:cxn ang="0">
                <a:pos x="216" y="28"/>
              </a:cxn>
              <a:cxn ang="0">
                <a:pos x="132" y="0"/>
              </a:cxn>
              <a:cxn ang="0">
                <a:pos x="48" y="28"/>
              </a:cxn>
              <a:cxn ang="0">
                <a:pos x="132" y="56"/>
              </a:cxn>
              <a:cxn ang="0">
                <a:pos x="138" y="257"/>
              </a:cxn>
              <a:cxn ang="0">
                <a:pos x="138" y="222"/>
              </a:cxn>
              <a:cxn ang="0">
                <a:pos x="126" y="222"/>
              </a:cxn>
              <a:cxn ang="0">
                <a:pos x="126" y="257"/>
              </a:cxn>
              <a:cxn ang="0">
                <a:pos x="0" y="257"/>
              </a:cxn>
              <a:cxn ang="0">
                <a:pos x="0" y="267"/>
              </a:cxn>
              <a:cxn ang="0">
                <a:pos x="264" y="267"/>
              </a:cxn>
              <a:cxn ang="0">
                <a:pos x="264" y="257"/>
              </a:cxn>
              <a:cxn ang="0">
                <a:pos x="138" y="257"/>
              </a:cxn>
              <a:cxn ang="0">
                <a:pos x="138" y="257"/>
              </a:cxn>
              <a:cxn ang="0">
                <a:pos x="138" y="257"/>
              </a:cxn>
            </a:cxnLst>
            <a:rect l="0" t="0" r="r" b="b"/>
            <a:pathLst>
              <a:path w="264" h="267">
                <a:moveTo>
                  <a:pt x="46" y="125"/>
                </a:moveTo>
                <a:cubicBezTo>
                  <a:pt x="46" y="98"/>
                  <a:pt x="46" y="98"/>
                  <a:pt x="46" y="98"/>
                </a:cubicBezTo>
                <a:cubicBezTo>
                  <a:pt x="46" y="95"/>
                  <a:pt x="47" y="92"/>
                  <a:pt x="49" y="90"/>
                </a:cubicBezTo>
                <a:cubicBezTo>
                  <a:pt x="58" y="106"/>
                  <a:pt x="92" y="118"/>
                  <a:pt x="132" y="118"/>
                </a:cubicBezTo>
                <a:cubicBezTo>
                  <a:pt x="173" y="118"/>
                  <a:pt x="207" y="106"/>
                  <a:pt x="216" y="90"/>
                </a:cubicBezTo>
                <a:cubicBezTo>
                  <a:pt x="217" y="92"/>
                  <a:pt x="218" y="95"/>
                  <a:pt x="218" y="98"/>
                </a:cubicBezTo>
                <a:cubicBezTo>
                  <a:pt x="218" y="125"/>
                  <a:pt x="218" y="125"/>
                  <a:pt x="218" y="125"/>
                </a:cubicBezTo>
                <a:cubicBezTo>
                  <a:pt x="218" y="145"/>
                  <a:pt x="180" y="161"/>
                  <a:pt x="132" y="161"/>
                </a:cubicBezTo>
                <a:cubicBezTo>
                  <a:pt x="85" y="161"/>
                  <a:pt x="46" y="145"/>
                  <a:pt x="46" y="125"/>
                </a:cubicBezTo>
                <a:close/>
                <a:moveTo>
                  <a:pt x="132" y="216"/>
                </a:moveTo>
                <a:cubicBezTo>
                  <a:pt x="180" y="216"/>
                  <a:pt x="218" y="199"/>
                  <a:pt x="218" y="179"/>
                </a:cubicBezTo>
                <a:cubicBezTo>
                  <a:pt x="218" y="153"/>
                  <a:pt x="218" y="153"/>
                  <a:pt x="218" y="153"/>
                </a:cubicBezTo>
                <a:cubicBezTo>
                  <a:pt x="218" y="150"/>
                  <a:pt x="217" y="147"/>
                  <a:pt x="216" y="144"/>
                </a:cubicBezTo>
                <a:cubicBezTo>
                  <a:pt x="207" y="160"/>
                  <a:pt x="173" y="172"/>
                  <a:pt x="132" y="172"/>
                </a:cubicBezTo>
                <a:cubicBezTo>
                  <a:pt x="92" y="172"/>
                  <a:pt x="58" y="160"/>
                  <a:pt x="49" y="144"/>
                </a:cubicBezTo>
                <a:cubicBezTo>
                  <a:pt x="47" y="147"/>
                  <a:pt x="46" y="150"/>
                  <a:pt x="46" y="153"/>
                </a:cubicBezTo>
                <a:cubicBezTo>
                  <a:pt x="46" y="179"/>
                  <a:pt x="46" y="179"/>
                  <a:pt x="46" y="179"/>
                </a:cubicBezTo>
                <a:cubicBezTo>
                  <a:pt x="46" y="199"/>
                  <a:pt x="85" y="216"/>
                  <a:pt x="132" y="216"/>
                </a:cubicBezTo>
                <a:close/>
                <a:moveTo>
                  <a:pt x="132" y="109"/>
                </a:moveTo>
                <a:cubicBezTo>
                  <a:pt x="180" y="109"/>
                  <a:pt x="218" y="92"/>
                  <a:pt x="218" y="72"/>
                </a:cubicBezTo>
                <a:cubicBezTo>
                  <a:pt x="218" y="46"/>
                  <a:pt x="218" y="46"/>
                  <a:pt x="218" y="46"/>
                </a:cubicBezTo>
                <a:cubicBezTo>
                  <a:pt x="218" y="43"/>
                  <a:pt x="218" y="40"/>
                  <a:pt x="216" y="37"/>
                </a:cubicBezTo>
                <a:cubicBezTo>
                  <a:pt x="214" y="52"/>
                  <a:pt x="178" y="64"/>
                  <a:pt x="132" y="64"/>
                </a:cubicBezTo>
                <a:cubicBezTo>
                  <a:pt x="87" y="64"/>
                  <a:pt x="50" y="52"/>
                  <a:pt x="48" y="37"/>
                </a:cubicBezTo>
                <a:cubicBezTo>
                  <a:pt x="47" y="40"/>
                  <a:pt x="46" y="43"/>
                  <a:pt x="46" y="46"/>
                </a:cubicBezTo>
                <a:cubicBezTo>
                  <a:pt x="46" y="72"/>
                  <a:pt x="46" y="72"/>
                  <a:pt x="46" y="72"/>
                </a:cubicBezTo>
                <a:cubicBezTo>
                  <a:pt x="46" y="92"/>
                  <a:pt x="85" y="109"/>
                  <a:pt x="132" y="109"/>
                </a:cubicBezTo>
                <a:close/>
                <a:moveTo>
                  <a:pt x="132" y="56"/>
                </a:moveTo>
                <a:cubicBezTo>
                  <a:pt x="179" y="56"/>
                  <a:pt x="216" y="43"/>
                  <a:pt x="216" y="28"/>
                </a:cubicBezTo>
                <a:cubicBezTo>
                  <a:pt x="216" y="12"/>
                  <a:pt x="179" y="0"/>
                  <a:pt x="132" y="0"/>
                </a:cubicBezTo>
                <a:cubicBezTo>
                  <a:pt x="86" y="0"/>
                  <a:pt x="48" y="12"/>
                  <a:pt x="48" y="28"/>
                </a:cubicBezTo>
                <a:cubicBezTo>
                  <a:pt x="48" y="43"/>
                  <a:pt x="86" y="56"/>
                  <a:pt x="132" y="56"/>
                </a:cubicBezTo>
                <a:close/>
                <a:moveTo>
                  <a:pt x="138" y="257"/>
                </a:moveTo>
                <a:cubicBezTo>
                  <a:pt x="138" y="222"/>
                  <a:pt x="138" y="222"/>
                  <a:pt x="138" y="222"/>
                </a:cubicBezTo>
                <a:cubicBezTo>
                  <a:pt x="126" y="222"/>
                  <a:pt x="126" y="222"/>
                  <a:pt x="126" y="222"/>
                </a:cubicBezTo>
                <a:cubicBezTo>
                  <a:pt x="126" y="257"/>
                  <a:pt x="126" y="257"/>
                  <a:pt x="126" y="257"/>
                </a:cubicBezTo>
                <a:cubicBezTo>
                  <a:pt x="0" y="257"/>
                  <a:pt x="0" y="257"/>
                  <a:pt x="0" y="257"/>
                </a:cubicBezTo>
                <a:cubicBezTo>
                  <a:pt x="0" y="267"/>
                  <a:pt x="0" y="267"/>
                  <a:pt x="0" y="267"/>
                </a:cubicBezTo>
                <a:cubicBezTo>
                  <a:pt x="264" y="267"/>
                  <a:pt x="264" y="267"/>
                  <a:pt x="264" y="267"/>
                </a:cubicBezTo>
                <a:cubicBezTo>
                  <a:pt x="264" y="257"/>
                  <a:pt x="264" y="257"/>
                  <a:pt x="264" y="257"/>
                </a:cubicBezTo>
                <a:lnTo>
                  <a:pt x="138" y="257"/>
                </a:lnTo>
                <a:close/>
                <a:moveTo>
                  <a:pt x="138" y="257"/>
                </a:moveTo>
                <a:cubicBezTo>
                  <a:pt x="138" y="257"/>
                  <a:pt x="138" y="257"/>
                  <a:pt x="138" y="25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6" name="Group 57"/>
          <p:cNvGrpSpPr/>
          <p:nvPr/>
        </p:nvGrpSpPr>
        <p:grpSpPr>
          <a:xfrm>
            <a:off x="8348871" y="3376757"/>
            <a:ext cx="697768" cy="670983"/>
            <a:chOff x="5354638" y="3341688"/>
            <a:chExt cx="827087" cy="795337"/>
          </a:xfrm>
          <a:solidFill>
            <a:schemeClr val="bg1"/>
          </a:solidFill>
          <a:effectLst>
            <a:outerShdw blurRad="50800" dist="38100" dir="2700000" algn="tl" rotWithShape="0">
              <a:prstClr val="black">
                <a:alpha val="40000"/>
              </a:prstClr>
            </a:outerShdw>
          </a:effectLst>
        </p:grpSpPr>
        <p:sp>
          <p:nvSpPr>
            <p:cNvPr id="2061" name="Freeform 13"/>
            <p:cNvSpPr>
              <a:spLocks noEditPoints="1"/>
            </p:cNvSpPr>
            <p:nvPr/>
          </p:nvSpPr>
          <p:spPr bwMode="auto">
            <a:xfrm>
              <a:off x="5354638" y="3968750"/>
              <a:ext cx="827087" cy="168275"/>
            </a:xfrm>
            <a:custGeom>
              <a:avLst/>
              <a:gdLst/>
              <a:ahLst/>
              <a:cxnLst>
                <a:cxn ang="0">
                  <a:pos x="208" y="12"/>
                </a:cxn>
                <a:cxn ang="0">
                  <a:pos x="137" y="12"/>
                </a:cxn>
                <a:cxn ang="0">
                  <a:pos x="137" y="7"/>
                </a:cxn>
                <a:cxn ang="0">
                  <a:pos x="129" y="0"/>
                </a:cxn>
                <a:cxn ang="0">
                  <a:pos x="89" y="0"/>
                </a:cxn>
                <a:cxn ang="0">
                  <a:pos x="81" y="7"/>
                </a:cxn>
                <a:cxn ang="0">
                  <a:pos x="81" y="12"/>
                </a:cxn>
                <a:cxn ang="0">
                  <a:pos x="10" y="12"/>
                </a:cxn>
                <a:cxn ang="0">
                  <a:pos x="0" y="22"/>
                </a:cxn>
                <a:cxn ang="0">
                  <a:pos x="10" y="32"/>
                </a:cxn>
                <a:cxn ang="0">
                  <a:pos x="81" y="32"/>
                </a:cxn>
                <a:cxn ang="0">
                  <a:pos x="81" y="36"/>
                </a:cxn>
                <a:cxn ang="0">
                  <a:pos x="89" y="44"/>
                </a:cxn>
                <a:cxn ang="0">
                  <a:pos x="129" y="44"/>
                </a:cxn>
                <a:cxn ang="0">
                  <a:pos x="137" y="36"/>
                </a:cxn>
                <a:cxn ang="0">
                  <a:pos x="137" y="32"/>
                </a:cxn>
                <a:cxn ang="0">
                  <a:pos x="208" y="32"/>
                </a:cxn>
                <a:cxn ang="0">
                  <a:pos x="218" y="22"/>
                </a:cxn>
                <a:cxn ang="0">
                  <a:pos x="208" y="12"/>
                </a:cxn>
                <a:cxn ang="0">
                  <a:pos x="122" y="15"/>
                </a:cxn>
                <a:cxn ang="0">
                  <a:pos x="122" y="29"/>
                </a:cxn>
                <a:cxn ang="0">
                  <a:pos x="96" y="29"/>
                </a:cxn>
                <a:cxn ang="0">
                  <a:pos x="96" y="15"/>
                </a:cxn>
                <a:cxn ang="0">
                  <a:pos x="122" y="15"/>
                </a:cxn>
                <a:cxn ang="0">
                  <a:pos x="122" y="15"/>
                </a:cxn>
                <a:cxn ang="0">
                  <a:pos x="122" y="15"/>
                </a:cxn>
              </a:cxnLst>
              <a:rect l="0" t="0" r="r" b="b"/>
              <a:pathLst>
                <a:path w="218" h="44">
                  <a:moveTo>
                    <a:pt x="208" y="12"/>
                  </a:moveTo>
                  <a:cubicBezTo>
                    <a:pt x="137" y="12"/>
                    <a:pt x="137" y="12"/>
                    <a:pt x="137" y="12"/>
                  </a:cubicBezTo>
                  <a:cubicBezTo>
                    <a:pt x="137" y="7"/>
                    <a:pt x="137" y="7"/>
                    <a:pt x="137" y="7"/>
                  </a:cubicBezTo>
                  <a:cubicBezTo>
                    <a:pt x="137" y="3"/>
                    <a:pt x="134" y="0"/>
                    <a:pt x="129" y="0"/>
                  </a:cubicBezTo>
                  <a:cubicBezTo>
                    <a:pt x="89" y="0"/>
                    <a:pt x="89" y="0"/>
                    <a:pt x="89" y="0"/>
                  </a:cubicBezTo>
                  <a:cubicBezTo>
                    <a:pt x="85" y="0"/>
                    <a:pt x="81" y="3"/>
                    <a:pt x="81" y="7"/>
                  </a:cubicBezTo>
                  <a:cubicBezTo>
                    <a:pt x="81" y="12"/>
                    <a:pt x="81" y="12"/>
                    <a:pt x="81" y="12"/>
                  </a:cubicBezTo>
                  <a:cubicBezTo>
                    <a:pt x="10" y="12"/>
                    <a:pt x="10" y="12"/>
                    <a:pt x="10" y="12"/>
                  </a:cubicBezTo>
                  <a:cubicBezTo>
                    <a:pt x="4" y="12"/>
                    <a:pt x="0" y="16"/>
                    <a:pt x="0" y="22"/>
                  </a:cubicBezTo>
                  <a:cubicBezTo>
                    <a:pt x="0" y="27"/>
                    <a:pt x="4" y="32"/>
                    <a:pt x="10" y="32"/>
                  </a:cubicBezTo>
                  <a:cubicBezTo>
                    <a:pt x="81" y="32"/>
                    <a:pt x="81" y="32"/>
                    <a:pt x="81" y="32"/>
                  </a:cubicBezTo>
                  <a:cubicBezTo>
                    <a:pt x="81" y="36"/>
                    <a:pt x="81" y="36"/>
                    <a:pt x="81" y="36"/>
                  </a:cubicBezTo>
                  <a:cubicBezTo>
                    <a:pt x="81" y="40"/>
                    <a:pt x="85" y="44"/>
                    <a:pt x="89" y="44"/>
                  </a:cubicBezTo>
                  <a:cubicBezTo>
                    <a:pt x="129" y="44"/>
                    <a:pt x="129" y="44"/>
                    <a:pt x="129" y="44"/>
                  </a:cubicBezTo>
                  <a:cubicBezTo>
                    <a:pt x="134" y="44"/>
                    <a:pt x="137" y="40"/>
                    <a:pt x="137" y="36"/>
                  </a:cubicBezTo>
                  <a:cubicBezTo>
                    <a:pt x="137" y="32"/>
                    <a:pt x="137" y="32"/>
                    <a:pt x="137" y="32"/>
                  </a:cubicBezTo>
                  <a:cubicBezTo>
                    <a:pt x="208" y="32"/>
                    <a:pt x="208" y="32"/>
                    <a:pt x="208" y="32"/>
                  </a:cubicBezTo>
                  <a:cubicBezTo>
                    <a:pt x="214" y="32"/>
                    <a:pt x="218" y="27"/>
                    <a:pt x="218" y="22"/>
                  </a:cubicBezTo>
                  <a:cubicBezTo>
                    <a:pt x="218" y="16"/>
                    <a:pt x="214" y="12"/>
                    <a:pt x="208" y="12"/>
                  </a:cubicBezTo>
                  <a:close/>
                  <a:moveTo>
                    <a:pt x="122" y="15"/>
                  </a:moveTo>
                  <a:cubicBezTo>
                    <a:pt x="122" y="29"/>
                    <a:pt x="122" y="29"/>
                    <a:pt x="122" y="29"/>
                  </a:cubicBezTo>
                  <a:cubicBezTo>
                    <a:pt x="96" y="29"/>
                    <a:pt x="96" y="29"/>
                    <a:pt x="96" y="29"/>
                  </a:cubicBezTo>
                  <a:cubicBezTo>
                    <a:pt x="96" y="15"/>
                    <a:pt x="96" y="15"/>
                    <a:pt x="96" y="15"/>
                  </a:cubicBezTo>
                  <a:lnTo>
                    <a:pt x="122" y="15"/>
                  </a:lnTo>
                  <a:close/>
                  <a:moveTo>
                    <a:pt x="122" y="15"/>
                  </a:moveTo>
                  <a:cubicBezTo>
                    <a:pt x="122" y="15"/>
                    <a:pt x="122" y="15"/>
                    <a:pt x="122" y="15"/>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2" name="Freeform 14"/>
            <p:cNvSpPr>
              <a:spLocks noEditPoints="1"/>
            </p:cNvSpPr>
            <p:nvPr/>
          </p:nvSpPr>
          <p:spPr bwMode="auto">
            <a:xfrm>
              <a:off x="5516563" y="36877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4" name="Freeform 16"/>
            <p:cNvSpPr>
              <a:spLocks noEditPoints="1"/>
            </p:cNvSpPr>
            <p:nvPr/>
          </p:nvSpPr>
          <p:spPr bwMode="auto">
            <a:xfrm>
              <a:off x="5516563" y="3497263"/>
              <a:ext cx="501650" cy="76200"/>
            </a:xfrm>
            <a:custGeom>
              <a:avLst/>
              <a:gdLst/>
              <a:ahLst/>
              <a:cxnLst>
                <a:cxn ang="0">
                  <a:pos x="316" y="0"/>
                </a:cxn>
                <a:cxn ang="0">
                  <a:pos x="0" y="0"/>
                </a:cxn>
                <a:cxn ang="0">
                  <a:pos x="0" y="48"/>
                </a:cxn>
                <a:cxn ang="0">
                  <a:pos x="316" y="48"/>
                </a:cxn>
                <a:cxn ang="0">
                  <a:pos x="316" y="0"/>
                </a:cxn>
                <a:cxn ang="0">
                  <a:pos x="36" y="36"/>
                </a:cxn>
                <a:cxn ang="0">
                  <a:pos x="12" y="36"/>
                </a:cxn>
                <a:cxn ang="0">
                  <a:pos x="12" y="12"/>
                </a:cxn>
                <a:cxn ang="0">
                  <a:pos x="36" y="12"/>
                </a:cxn>
                <a:cxn ang="0">
                  <a:pos x="36" y="36"/>
                </a:cxn>
                <a:cxn ang="0">
                  <a:pos x="72" y="36"/>
                </a:cxn>
                <a:cxn ang="0">
                  <a:pos x="48" y="36"/>
                </a:cxn>
                <a:cxn ang="0">
                  <a:pos x="48" y="12"/>
                </a:cxn>
                <a:cxn ang="0">
                  <a:pos x="72" y="12"/>
                </a:cxn>
                <a:cxn ang="0">
                  <a:pos x="72" y="36"/>
                </a:cxn>
                <a:cxn ang="0">
                  <a:pos x="108" y="36"/>
                </a:cxn>
                <a:cxn ang="0">
                  <a:pos x="84" y="36"/>
                </a:cxn>
                <a:cxn ang="0">
                  <a:pos x="84" y="12"/>
                </a:cxn>
                <a:cxn ang="0">
                  <a:pos x="108" y="12"/>
                </a:cxn>
                <a:cxn ang="0">
                  <a:pos x="108" y="36"/>
                </a:cxn>
                <a:cxn ang="0">
                  <a:pos x="108" y="36"/>
                </a:cxn>
                <a:cxn ang="0">
                  <a:pos x="108" y="36"/>
                </a:cxn>
              </a:cxnLst>
              <a:rect l="0" t="0" r="r" b="b"/>
              <a:pathLst>
                <a:path w="316" h="48">
                  <a:moveTo>
                    <a:pt x="316" y="0"/>
                  </a:moveTo>
                  <a:lnTo>
                    <a:pt x="0" y="0"/>
                  </a:lnTo>
                  <a:lnTo>
                    <a:pt x="0" y="48"/>
                  </a:lnTo>
                  <a:lnTo>
                    <a:pt x="316" y="48"/>
                  </a:lnTo>
                  <a:lnTo>
                    <a:pt x="316" y="0"/>
                  </a:lnTo>
                  <a:close/>
                  <a:moveTo>
                    <a:pt x="36" y="36"/>
                  </a:moveTo>
                  <a:lnTo>
                    <a:pt x="12" y="36"/>
                  </a:lnTo>
                  <a:lnTo>
                    <a:pt x="12" y="12"/>
                  </a:lnTo>
                  <a:lnTo>
                    <a:pt x="36" y="12"/>
                  </a:lnTo>
                  <a:lnTo>
                    <a:pt x="36" y="36"/>
                  </a:lnTo>
                  <a:close/>
                  <a:moveTo>
                    <a:pt x="72" y="36"/>
                  </a:moveTo>
                  <a:lnTo>
                    <a:pt x="48" y="36"/>
                  </a:lnTo>
                  <a:lnTo>
                    <a:pt x="48" y="12"/>
                  </a:lnTo>
                  <a:lnTo>
                    <a:pt x="72" y="12"/>
                  </a:lnTo>
                  <a:lnTo>
                    <a:pt x="72" y="36"/>
                  </a:lnTo>
                  <a:close/>
                  <a:moveTo>
                    <a:pt x="108" y="36"/>
                  </a:moveTo>
                  <a:lnTo>
                    <a:pt x="84" y="36"/>
                  </a:lnTo>
                  <a:lnTo>
                    <a:pt x="84" y="12"/>
                  </a:lnTo>
                  <a:lnTo>
                    <a:pt x="108" y="12"/>
                  </a:lnTo>
                  <a:lnTo>
                    <a:pt x="108" y="36"/>
                  </a:lnTo>
                  <a:close/>
                  <a:moveTo>
                    <a:pt x="108" y="36"/>
                  </a:moveTo>
                  <a:lnTo>
                    <a:pt x="108"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066" name="Freeform 18"/>
            <p:cNvSpPr>
              <a:spLocks noEditPoints="1"/>
            </p:cNvSpPr>
            <p:nvPr/>
          </p:nvSpPr>
          <p:spPr bwMode="auto">
            <a:xfrm>
              <a:off x="5376863" y="3341688"/>
              <a:ext cx="782637" cy="577850"/>
            </a:xfrm>
            <a:custGeom>
              <a:avLst/>
              <a:gdLst/>
              <a:ahLst/>
              <a:cxnLst>
                <a:cxn ang="0">
                  <a:pos x="196" y="0"/>
                </a:cxn>
                <a:cxn ang="0">
                  <a:pos x="10" y="0"/>
                </a:cxn>
                <a:cxn ang="0">
                  <a:pos x="3" y="3"/>
                </a:cxn>
                <a:cxn ang="0">
                  <a:pos x="0" y="10"/>
                </a:cxn>
                <a:cxn ang="0">
                  <a:pos x="0" y="142"/>
                </a:cxn>
                <a:cxn ang="0">
                  <a:pos x="3" y="149"/>
                </a:cxn>
                <a:cxn ang="0">
                  <a:pos x="10" y="152"/>
                </a:cxn>
                <a:cxn ang="0">
                  <a:pos x="196" y="152"/>
                </a:cxn>
                <a:cxn ang="0">
                  <a:pos x="203" y="149"/>
                </a:cxn>
                <a:cxn ang="0">
                  <a:pos x="206" y="142"/>
                </a:cxn>
                <a:cxn ang="0">
                  <a:pos x="206" y="10"/>
                </a:cxn>
                <a:cxn ang="0">
                  <a:pos x="196" y="0"/>
                </a:cxn>
                <a:cxn ang="0">
                  <a:pos x="179" y="121"/>
                </a:cxn>
                <a:cxn ang="0">
                  <a:pos x="27" y="121"/>
                </a:cxn>
                <a:cxn ang="0">
                  <a:pos x="27" y="81"/>
                </a:cxn>
                <a:cxn ang="0">
                  <a:pos x="179" y="81"/>
                </a:cxn>
                <a:cxn ang="0">
                  <a:pos x="179" y="121"/>
                </a:cxn>
                <a:cxn ang="0">
                  <a:pos x="179" y="71"/>
                </a:cxn>
                <a:cxn ang="0">
                  <a:pos x="27" y="71"/>
                </a:cxn>
                <a:cxn ang="0">
                  <a:pos x="27" y="31"/>
                </a:cxn>
                <a:cxn ang="0">
                  <a:pos x="179" y="31"/>
                </a:cxn>
                <a:cxn ang="0">
                  <a:pos x="179" y="71"/>
                </a:cxn>
                <a:cxn ang="0">
                  <a:pos x="179" y="71"/>
                </a:cxn>
                <a:cxn ang="0">
                  <a:pos x="179" y="71"/>
                </a:cxn>
              </a:cxnLst>
              <a:rect l="0" t="0" r="r" b="b"/>
              <a:pathLst>
                <a:path w="206" h="152">
                  <a:moveTo>
                    <a:pt x="196" y="0"/>
                  </a:moveTo>
                  <a:cubicBezTo>
                    <a:pt x="10" y="0"/>
                    <a:pt x="10" y="0"/>
                    <a:pt x="10" y="0"/>
                  </a:cubicBezTo>
                  <a:cubicBezTo>
                    <a:pt x="8" y="0"/>
                    <a:pt x="5" y="1"/>
                    <a:pt x="3" y="3"/>
                  </a:cubicBezTo>
                  <a:cubicBezTo>
                    <a:pt x="2" y="5"/>
                    <a:pt x="0" y="7"/>
                    <a:pt x="0" y="10"/>
                  </a:cubicBezTo>
                  <a:cubicBezTo>
                    <a:pt x="0" y="142"/>
                    <a:pt x="0" y="142"/>
                    <a:pt x="0" y="142"/>
                  </a:cubicBezTo>
                  <a:cubicBezTo>
                    <a:pt x="0" y="145"/>
                    <a:pt x="2" y="148"/>
                    <a:pt x="3" y="149"/>
                  </a:cubicBezTo>
                  <a:cubicBezTo>
                    <a:pt x="5" y="151"/>
                    <a:pt x="8" y="152"/>
                    <a:pt x="10" y="152"/>
                  </a:cubicBezTo>
                  <a:cubicBezTo>
                    <a:pt x="196" y="152"/>
                    <a:pt x="196" y="152"/>
                    <a:pt x="196" y="152"/>
                  </a:cubicBezTo>
                  <a:cubicBezTo>
                    <a:pt x="199" y="152"/>
                    <a:pt x="201" y="151"/>
                    <a:pt x="203" y="149"/>
                  </a:cubicBezTo>
                  <a:cubicBezTo>
                    <a:pt x="205" y="148"/>
                    <a:pt x="206" y="145"/>
                    <a:pt x="206" y="142"/>
                  </a:cubicBezTo>
                  <a:cubicBezTo>
                    <a:pt x="206" y="10"/>
                    <a:pt x="206" y="10"/>
                    <a:pt x="206" y="10"/>
                  </a:cubicBezTo>
                  <a:cubicBezTo>
                    <a:pt x="206" y="4"/>
                    <a:pt x="201" y="0"/>
                    <a:pt x="196" y="0"/>
                  </a:cubicBezTo>
                  <a:close/>
                  <a:moveTo>
                    <a:pt x="179" y="121"/>
                  </a:moveTo>
                  <a:cubicBezTo>
                    <a:pt x="27" y="121"/>
                    <a:pt x="27" y="121"/>
                    <a:pt x="27" y="121"/>
                  </a:cubicBezTo>
                  <a:cubicBezTo>
                    <a:pt x="27" y="81"/>
                    <a:pt x="27" y="81"/>
                    <a:pt x="27" y="81"/>
                  </a:cubicBezTo>
                  <a:cubicBezTo>
                    <a:pt x="179" y="81"/>
                    <a:pt x="179" y="81"/>
                    <a:pt x="179" y="81"/>
                  </a:cubicBezTo>
                  <a:lnTo>
                    <a:pt x="179" y="121"/>
                  </a:lnTo>
                  <a:close/>
                  <a:moveTo>
                    <a:pt x="179" y="71"/>
                  </a:moveTo>
                  <a:cubicBezTo>
                    <a:pt x="27" y="71"/>
                    <a:pt x="27" y="71"/>
                    <a:pt x="27" y="71"/>
                  </a:cubicBezTo>
                  <a:cubicBezTo>
                    <a:pt x="27" y="31"/>
                    <a:pt x="27" y="31"/>
                    <a:pt x="27" y="31"/>
                  </a:cubicBezTo>
                  <a:cubicBezTo>
                    <a:pt x="179" y="31"/>
                    <a:pt x="179" y="31"/>
                    <a:pt x="179" y="31"/>
                  </a:cubicBezTo>
                  <a:lnTo>
                    <a:pt x="179" y="71"/>
                  </a:lnTo>
                  <a:close/>
                  <a:moveTo>
                    <a:pt x="179" y="71"/>
                  </a:moveTo>
                  <a:cubicBezTo>
                    <a:pt x="179" y="71"/>
                    <a:pt x="179" y="71"/>
                    <a:pt x="179" y="7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070" name="Freeform 22"/>
          <p:cNvSpPr>
            <a:spLocks noEditPoints="1"/>
          </p:cNvSpPr>
          <p:nvPr/>
        </p:nvSpPr>
        <p:spPr bwMode="auto">
          <a:xfrm>
            <a:off x="10447494" y="3420836"/>
            <a:ext cx="581237" cy="574251"/>
          </a:xfrm>
          <a:custGeom>
            <a:avLst/>
            <a:gdLst/>
            <a:ahLst/>
            <a:cxnLst>
              <a:cxn ang="0">
                <a:pos x="131" y="82"/>
              </a:cxn>
              <a:cxn ang="0">
                <a:pos x="122" y="98"/>
              </a:cxn>
              <a:cxn ang="0">
                <a:pos x="125" y="107"/>
              </a:cxn>
              <a:cxn ang="0">
                <a:pos x="65" y="141"/>
              </a:cxn>
              <a:cxn ang="0">
                <a:pos x="51" y="134"/>
              </a:cxn>
              <a:cxn ang="0">
                <a:pos x="44" y="97"/>
              </a:cxn>
              <a:cxn ang="0">
                <a:pos x="68" y="28"/>
              </a:cxn>
              <a:cxn ang="0">
                <a:pos x="74" y="29"/>
              </a:cxn>
              <a:cxn ang="0">
                <a:pos x="86" y="24"/>
              </a:cxn>
              <a:cxn ang="0">
                <a:pos x="131" y="82"/>
              </a:cxn>
              <a:cxn ang="0">
                <a:pos x="92" y="11"/>
              </a:cxn>
              <a:cxn ang="0">
                <a:pos x="91" y="15"/>
              </a:cxn>
              <a:cxn ang="0">
                <a:pos x="141" y="80"/>
              </a:cxn>
              <a:cxn ang="0">
                <a:pos x="142" y="80"/>
              </a:cxn>
              <a:cxn ang="0">
                <a:pos x="153" y="32"/>
              </a:cxn>
              <a:cxn ang="0">
                <a:pos x="153" y="29"/>
              </a:cxn>
              <a:cxn ang="0">
                <a:pos x="102" y="0"/>
              </a:cxn>
              <a:cxn ang="0">
                <a:pos x="91" y="6"/>
              </a:cxn>
              <a:cxn ang="0">
                <a:pos x="92" y="11"/>
              </a:cxn>
              <a:cxn ang="0">
                <a:pos x="40" y="137"/>
              </a:cxn>
              <a:cxn ang="0">
                <a:pos x="33" y="97"/>
              </a:cxn>
              <a:cxn ang="0">
                <a:pos x="59" y="22"/>
              </a:cxn>
              <a:cxn ang="0">
                <a:pos x="55" y="11"/>
              </a:cxn>
              <a:cxn ang="0">
                <a:pos x="46" y="9"/>
              </a:cxn>
              <a:cxn ang="0">
                <a:pos x="0" y="85"/>
              </a:cxn>
              <a:cxn ang="0">
                <a:pos x="20" y="140"/>
              </a:cxn>
              <a:cxn ang="0">
                <a:pos x="35" y="143"/>
              </a:cxn>
              <a:cxn ang="0">
                <a:pos x="40" y="137"/>
              </a:cxn>
              <a:cxn ang="0">
                <a:pos x="163" y="45"/>
              </a:cxn>
              <a:cxn ang="0">
                <a:pos x="153" y="84"/>
              </a:cxn>
              <a:cxn ang="0">
                <a:pos x="159" y="98"/>
              </a:cxn>
              <a:cxn ang="0">
                <a:pos x="147" y="115"/>
              </a:cxn>
              <a:cxn ang="0">
                <a:pos x="147" y="116"/>
              </a:cxn>
              <a:cxn ang="0">
                <a:pos x="142" y="151"/>
              </a:cxn>
              <a:cxn ang="0">
                <a:pos x="173" y="85"/>
              </a:cxn>
              <a:cxn ang="0">
                <a:pos x="163" y="45"/>
              </a:cxn>
              <a:cxn ang="0">
                <a:pos x="132" y="114"/>
              </a:cxn>
              <a:cxn ang="0">
                <a:pos x="69" y="151"/>
              </a:cxn>
              <a:cxn ang="0">
                <a:pos x="69" y="152"/>
              </a:cxn>
              <a:cxn ang="0">
                <a:pos x="66" y="162"/>
              </a:cxn>
              <a:cxn ang="0">
                <a:pos x="74" y="170"/>
              </a:cxn>
              <a:cxn ang="0">
                <a:pos x="86" y="171"/>
              </a:cxn>
              <a:cxn ang="0">
                <a:pos x="126" y="162"/>
              </a:cxn>
              <a:cxn ang="0">
                <a:pos x="136" y="116"/>
              </a:cxn>
              <a:cxn ang="0">
                <a:pos x="136" y="116"/>
              </a:cxn>
              <a:cxn ang="0">
                <a:pos x="132" y="114"/>
              </a:cxn>
              <a:cxn ang="0">
                <a:pos x="132" y="114"/>
              </a:cxn>
              <a:cxn ang="0">
                <a:pos x="132" y="114"/>
              </a:cxn>
            </a:cxnLst>
            <a:rect l="0" t="0" r="r" b="b"/>
            <a:pathLst>
              <a:path w="173" h="171">
                <a:moveTo>
                  <a:pt x="131" y="82"/>
                </a:moveTo>
                <a:cubicBezTo>
                  <a:pt x="126" y="86"/>
                  <a:pt x="122" y="91"/>
                  <a:pt x="122" y="98"/>
                </a:cubicBezTo>
                <a:cubicBezTo>
                  <a:pt x="122" y="101"/>
                  <a:pt x="123" y="104"/>
                  <a:pt x="125" y="107"/>
                </a:cubicBezTo>
                <a:cubicBezTo>
                  <a:pt x="109" y="124"/>
                  <a:pt x="88" y="136"/>
                  <a:pt x="65" y="141"/>
                </a:cubicBezTo>
                <a:cubicBezTo>
                  <a:pt x="62" y="137"/>
                  <a:pt x="57" y="134"/>
                  <a:pt x="51" y="134"/>
                </a:cubicBezTo>
                <a:cubicBezTo>
                  <a:pt x="47" y="122"/>
                  <a:pt x="44" y="110"/>
                  <a:pt x="44" y="97"/>
                </a:cubicBezTo>
                <a:cubicBezTo>
                  <a:pt x="44" y="71"/>
                  <a:pt x="53" y="47"/>
                  <a:pt x="68" y="28"/>
                </a:cubicBezTo>
                <a:cubicBezTo>
                  <a:pt x="70" y="29"/>
                  <a:pt x="72" y="29"/>
                  <a:pt x="74" y="29"/>
                </a:cubicBezTo>
                <a:cubicBezTo>
                  <a:pt x="78" y="29"/>
                  <a:pt x="82" y="27"/>
                  <a:pt x="86" y="24"/>
                </a:cubicBezTo>
                <a:cubicBezTo>
                  <a:pt x="107" y="38"/>
                  <a:pt x="123" y="58"/>
                  <a:pt x="131" y="82"/>
                </a:cubicBezTo>
                <a:close/>
                <a:moveTo>
                  <a:pt x="92" y="11"/>
                </a:moveTo>
                <a:cubicBezTo>
                  <a:pt x="92" y="12"/>
                  <a:pt x="92" y="13"/>
                  <a:pt x="91" y="15"/>
                </a:cubicBezTo>
                <a:cubicBezTo>
                  <a:pt x="115" y="30"/>
                  <a:pt x="133" y="53"/>
                  <a:pt x="141" y="80"/>
                </a:cubicBezTo>
                <a:cubicBezTo>
                  <a:pt x="142" y="80"/>
                  <a:pt x="142" y="80"/>
                  <a:pt x="142" y="80"/>
                </a:cubicBezTo>
                <a:cubicBezTo>
                  <a:pt x="149" y="65"/>
                  <a:pt x="153" y="49"/>
                  <a:pt x="153" y="32"/>
                </a:cubicBezTo>
                <a:cubicBezTo>
                  <a:pt x="153" y="31"/>
                  <a:pt x="153" y="30"/>
                  <a:pt x="153" y="29"/>
                </a:cubicBezTo>
                <a:cubicBezTo>
                  <a:pt x="140" y="14"/>
                  <a:pt x="122" y="4"/>
                  <a:pt x="102" y="0"/>
                </a:cubicBezTo>
                <a:cubicBezTo>
                  <a:pt x="98" y="2"/>
                  <a:pt x="95" y="4"/>
                  <a:pt x="91" y="6"/>
                </a:cubicBezTo>
                <a:cubicBezTo>
                  <a:pt x="92" y="8"/>
                  <a:pt x="92" y="9"/>
                  <a:pt x="92" y="11"/>
                </a:cubicBezTo>
                <a:close/>
                <a:moveTo>
                  <a:pt x="40" y="137"/>
                </a:moveTo>
                <a:cubicBezTo>
                  <a:pt x="36" y="124"/>
                  <a:pt x="33" y="111"/>
                  <a:pt x="33" y="97"/>
                </a:cubicBezTo>
                <a:cubicBezTo>
                  <a:pt x="33" y="69"/>
                  <a:pt x="43" y="42"/>
                  <a:pt x="59" y="22"/>
                </a:cubicBezTo>
                <a:cubicBezTo>
                  <a:pt x="57" y="19"/>
                  <a:pt x="55" y="15"/>
                  <a:pt x="55" y="11"/>
                </a:cubicBezTo>
                <a:cubicBezTo>
                  <a:pt x="52" y="10"/>
                  <a:pt x="49" y="9"/>
                  <a:pt x="46" y="9"/>
                </a:cubicBezTo>
                <a:cubicBezTo>
                  <a:pt x="19" y="23"/>
                  <a:pt x="0" y="52"/>
                  <a:pt x="0" y="85"/>
                </a:cubicBezTo>
                <a:cubicBezTo>
                  <a:pt x="0" y="106"/>
                  <a:pt x="8" y="125"/>
                  <a:pt x="20" y="140"/>
                </a:cubicBezTo>
                <a:cubicBezTo>
                  <a:pt x="25" y="141"/>
                  <a:pt x="30" y="142"/>
                  <a:pt x="35" y="143"/>
                </a:cubicBezTo>
                <a:cubicBezTo>
                  <a:pt x="36" y="140"/>
                  <a:pt x="38" y="138"/>
                  <a:pt x="40" y="137"/>
                </a:cubicBezTo>
                <a:close/>
                <a:moveTo>
                  <a:pt x="163" y="45"/>
                </a:moveTo>
                <a:cubicBezTo>
                  <a:pt x="162" y="59"/>
                  <a:pt x="158" y="72"/>
                  <a:pt x="153" y="84"/>
                </a:cubicBezTo>
                <a:cubicBezTo>
                  <a:pt x="157" y="87"/>
                  <a:pt x="159" y="92"/>
                  <a:pt x="159" y="98"/>
                </a:cubicBezTo>
                <a:cubicBezTo>
                  <a:pt x="159" y="106"/>
                  <a:pt x="154" y="112"/>
                  <a:pt x="147" y="115"/>
                </a:cubicBezTo>
                <a:cubicBezTo>
                  <a:pt x="147" y="115"/>
                  <a:pt x="147" y="116"/>
                  <a:pt x="147" y="116"/>
                </a:cubicBezTo>
                <a:cubicBezTo>
                  <a:pt x="147" y="128"/>
                  <a:pt x="145" y="140"/>
                  <a:pt x="142" y="151"/>
                </a:cubicBezTo>
                <a:cubicBezTo>
                  <a:pt x="161" y="135"/>
                  <a:pt x="173" y="112"/>
                  <a:pt x="173" y="85"/>
                </a:cubicBezTo>
                <a:cubicBezTo>
                  <a:pt x="173" y="71"/>
                  <a:pt x="169" y="57"/>
                  <a:pt x="163" y="45"/>
                </a:cubicBezTo>
                <a:close/>
                <a:moveTo>
                  <a:pt x="132" y="114"/>
                </a:moveTo>
                <a:cubicBezTo>
                  <a:pt x="116" y="133"/>
                  <a:pt x="94" y="146"/>
                  <a:pt x="69" y="151"/>
                </a:cubicBezTo>
                <a:cubicBezTo>
                  <a:pt x="69" y="151"/>
                  <a:pt x="69" y="152"/>
                  <a:pt x="69" y="152"/>
                </a:cubicBezTo>
                <a:cubicBezTo>
                  <a:pt x="69" y="156"/>
                  <a:pt x="68" y="159"/>
                  <a:pt x="66" y="162"/>
                </a:cubicBezTo>
                <a:cubicBezTo>
                  <a:pt x="69" y="165"/>
                  <a:pt x="71" y="168"/>
                  <a:pt x="74" y="170"/>
                </a:cubicBezTo>
                <a:cubicBezTo>
                  <a:pt x="78" y="171"/>
                  <a:pt x="82" y="171"/>
                  <a:pt x="86" y="171"/>
                </a:cubicBezTo>
                <a:cubicBezTo>
                  <a:pt x="101" y="171"/>
                  <a:pt x="114" y="168"/>
                  <a:pt x="126" y="162"/>
                </a:cubicBezTo>
                <a:cubicBezTo>
                  <a:pt x="132" y="148"/>
                  <a:pt x="136" y="133"/>
                  <a:pt x="136" y="116"/>
                </a:cubicBezTo>
                <a:cubicBezTo>
                  <a:pt x="136" y="116"/>
                  <a:pt x="136" y="116"/>
                  <a:pt x="136" y="116"/>
                </a:cubicBezTo>
                <a:cubicBezTo>
                  <a:pt x="135" y="115"/>
                  <a:pt x="134" y="115"/>
                  <a:pt x="132" y="114"/>
                </a:cubicBezTo>
                <a:close/>
                <a:moveTo>
                  <a:pt x="132" y="114"/>
                </a:moveTo>
                <a:cubicBezTo>
                  <a:pt x="132" y="114"/>
                  <a:pt x="132" y="114"/>
                  <a:pt x="132" y="11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7" name="Group 56"/>
          <p:cNvGrpSpPr/>
          <p:nvPr/>
        </p:nvGrpSpPr>
        <p:grpSpPr>
          <a:xfrm>
            <a:off x="2425359" y="4743072"/>
            <a:ext cx="2205687" cy="818989"/>
            <a:chOff x="-296510" y="1412561"/>
            <a:chExt cx="1654265" cy="614242"/>
          </a:xfrm>
        </p:grpSpPr>
        <p:sp>
          <p:nvSpPr>
            <p:cNvPr id="64" name="TextBox 63"/>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5" name="Rectangle 64"/>
            <p:cNvSpPr/>
            <p:nvPr/>
          </p:nvSpPr>
          <p:spPr>
            <a:xfrm>
              <a:off x="-273763" y="1412561"/>
              <a:ext cx="903084" cy="184666"/>
            </a:xfrm>
            <a:prstGeom prst="rect">
              <a:avLst/>
            </a:prstGeom>
          </p:spPr>
          <p:txBody>
            <a:bodyPr wrap="none" lIns="0" tIns="0" rIns="0" bIns="0">
              <a:spAutoFit/>
            </a:bodyPr>
            <a:lstStyle/>
            <a:p>
              <a:pPr algn="ctr"/>
              <a:r>
                <a:rPr lang="en-US" sz="1600" b="1" dirty="0">
                  <a:solidFill>
                    <a:srgbClr val="5C9AD3"/>
                  </a:solidFill>
                </a:rPr>
                <a:t>Keyword Here</a:t>
              </a:r>
            </a:p>
          </p:txBody>
        </p:sp>
      </p:grpSp>
      <p:grpSp>
        <p:nvGrpSpPr>
          <p:cNvPr id="8" name="Group 56"/>
          <p:cNvGrpSpPr/>
          <p:nvPr/>
        </p:nvGrpSpPr>
        <p:grpSpPr>
          <a:xfrm>
            <a:off x="7649514" y="4735468"/>
            <a:ext cx="2205687" cy="826593"/>
            <a:chOff x="-296510" y="1406858"/>
            <a:chExt cx="1654265" cy="619945"/>
          </a:xfrm>
        </p:grpSpPr>
        <p:sp>
          <p:nvSpPr>
            <p:cNvPr id="67" name="TextBox 66"/>
            <p:cNvSpPr txBox="1"/>
            <p:nvPr/>
          </p:nvSpPr>
          <p:spPr>
            <a:xfrm>
              <a:off x="-296510" y="1611304"/>
              <a:ext cx="1654265"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68" name="Rectangle 67"/>
            <p:cNvSpPr/>
            <p:nvPr/>
          </p:nvSpPr>
          <p:spPr>
            <a:xfrm>
              <a:off x="-277956" y="1406858"/>
              <a:ext cx="903084" cy="184666"/>
            </a:xfrm>
            <a:prstGeom prst="rect">
              <a:avLst/>
            </a:prstGeom>
          </p:spPr>
          <p:txBody>
            <a:bodyPr wrap="none" lIns="0" tIns="0" rIns="0" bIns="0">
              <a:spAutoFit/>
            </a:bodyPr>
            <a:lstStyle/>
            <a:p>
              <a:pPr algn="ctr"/>
              <a:r>
                <a:rPr lang="en-US" sz="1600" b="1" dirty="0">
                  <a:solidFill>
                    <a:srgbClr val="44546B"/>
                  </a:solidFill>
                </a:rPr>
                <a:t>Keyword Here</a:t>
              </a:r>
            </a:p>
          </p:txBody>
        </p:sp>
      </p:grpSp>
      <p:grpSp>
        <p:nvGrpSpPr>
          <p:cNvPr id="9" name="Group 56"/>
          <p:cNvGrpSpPr/>
          <p:nvPr/>
        </p:nvGrpSpPr>
        <p:grpSpPr>
          <a:xfrm>
            <a:off x="908679" y="1816004"/>
            <a:ext cx="2896208" cy="826593"/>
            <a:chOff x="-296510" y="1406858"/>
            <a:chExt cx="2172156" cy="619945"/>
          </a:xfrm>
        </p:grpSpPr>
        <p:sp>
          <p:nvSpPr>
            <p:cNvPr id="70" name="TextBox 69"/>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1" name="Rectangle 70"/>
            <p:cNvSpPr/>
            <p:nvPr/>
          </p:nvSpPr>
          <p:spPr>
            <a:xfrm>
              <a:off x="-296510" y="1406858"/>
              <a:ext cx="903084" cy="184666"/>
            </a:xfrm>
            <a:prstGeom prst="rect">
              <a:avLst/>
            </a:prstGeom>
          </p:spPr>
          <p:txBody>
            <a:bodyPr wrap="none" lIns="0" tIns="0" rIns="0" bIns="0">
              <a:spAutoFit/>
            </a:bodyPr>
            <a:lstStyle/>
            <a:p>
              <a:r>
                <a:rPr lang="en-US" sz="1600" b="1" dirty="0">
                  <a:solidFill>
                    <a:srgbClr val="FE4A1E"/>
                  </a:solidFill>
                </a:rPr>
                <a:t>Keyword Here</a:t>
              </a:r>
            </a:p>
          </p:txBody>
        </p:sp>
      </p:grpSp>
      <p:grpSp>
        <p:nvGrpSpPr>
          <p:cNvPr id="10" name="Group 56"/>
          <p:cNvGrpSpPr/>
          <p:nvPr/>
        </p:nvGrpSpPr>
        <p:grpSpPr>
          <a:xfrm>
            <a:off x="8387113" y="1804836"/>
            <a:ext cx="2896208" cy="837761"/>
            <a:chOff x="-296510" y="1398482"/>
            <a:chExt cx="2172156" cy="628321"/>
          </a:xfrm>
        </p:grpSpPr>
        <p:sp>
          <p:nvSpPr>
            <p:cNvPr id="76" name="TextBox 75"/>
            <p:cNvSpPr txBox="1"/>
            <p:nvPr/>
          </p:nvSpPr>
          <p:spPr>
            <a:xfrm>
              <a:off x="-296510" y="1611304"/>
              <a:ext cx="2172156" cy="415499"/>
            </a:xfrm>
            <a:prstGeom prst="rect">
              <a:avLst/>
            </a:prstGeom>
            <a:noFill/>
          </p:spPr>
          <p:txBody>
            <a:bodyPr wrap="square" lIns="0" tIns="0" rIns="0" bIns="0" rtlCol="0">
              <a:spAutoFit/>
            </a:bodyPr>
            <a:lstStyle/>
            <a:p>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sp>
          <p:nvSpPr>
            <p:cNvPr id="77" name="Rectangle 76"/>
            <p:cNvSpPr/>
            <p:nvPr/>
          </p:nvSpPr>
          <p:spPr>
            <a:xfrm>
              <a:off x="-251015" y="1398482"/>
              <a:ext cx="903083" cy="184666"/>
            </a:xfrm>
            <a:prstGeom prst="rect">
              <a:avLst/>
            </a:prstGeom>
          </p:spPr>
          <p:txBody>
            <a:bodyPr wrap="none" lIns="0" tIns="0" rIns="0" bIns="0">
              <a:spAutoFit/>
            </a:bodyPr>
            <a:lstStyle/>
            <a:p>
              <a:pPr algn="r"/>
              <a:r>
                <a:rPr lang="en-US" sz="1600" b="1" dirty="0">
                  <a:solidFill>
                    <a:srgbClr val="7A7A7A"/>
                  </a:solidFill>
                </a:rPr>
                <a:t>Keyword Here</a:t>
              </a:r>
            </a:p>
          </p:txBody>
        </p:sp>
      </p:grpSp>
      <p:sp>
        <p:nvSpPr>
          <p:cNvPr id="44" name="TextBox 4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Tree>
    <p:extLst>
      <p:ext uri="{BB962C8B-B14F-4D97-AF65-F5344CB8AC3E}">
        <p14:creationId xmlns:p14="http://schemas.microsoft.com/office/powerpoint/2010/main" val="14762771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053"/>
                                        </p:tgtEl>
                                        <p:attrNameLst>
                                          <p:attrName>style.visibility</p:attrName>
                                        </p:attrNameLst>
                                      </p:cBhvr>
                                      <p:to>
                                        <p:strVal val="visible"/>
                                      </p:to>
                                    </p:set>
                                    <p:anim calcmode="lin" valueType="num">
                                      <p:cBhvr>
                                        <p:cTn id="17" dur="500" fill="hold"/>
                                        <p:tgtEl>
                                          <p:spTgt spid="2053"/>
                                        </p:tgtEl>
                                        <p:attrNameLst>
                                          <p:attrName>ppt_w</p:attrName>
                                        </p:attrNameLst>
                                      </p:cBhvr>
                                      <p:tavLst>
                                        <p:tav tm="0">
                                          <p:val>
                                            <p:fltVal val="0"/>
                                          </p:val>
                                        </p:tav>
                                        <p:tav tm="100000">
                                          <p:val>
                                            <p:strVal val="#ppt_w"/>
                                          </p:val>
                                        </p:tav>
                                      </p:tavLst>
                                    </p:anim>
                                    <p:anim calcmode="lin" valueType="num">
                                      <p:cBhvr>
                                        <p:cTn id="18" dur="500" fill="hold"/>
                                        <p:tgtEl>
                                          <p:spTgt spid="2053"/>
                                        </p:tgtEl>
                                        <p:attrNameLst>
                                          <p:attrName>ppt_h</p:attrName>
                                        </p:attrNameLst>
                                      </p:cBhvr>
                                      <p:tavLst>
                                        <p:tav tm="0">
                                          <p:val>
                                            <p:fltVal val="0"/>
                                          </p:val>
                                        </p:tav>
                                        <p:tav tm="100000">
                                          <p:val>
                                            <p:strVal val="#ppt_h"/>
                                          </p:val>
                                        </p:tav>
                                      </p:tavLst>
                                    </p:anim>
                                    <p:animEffect transition="in" filter="fade">
                                      <p:cBhvr>
                                        <p:cTn id="19" dur="500"/>
                                        <p:tgtEl>
                                          <p:spTgt spid="2053"/>
                                        </p:tgtEl>
                                      </p:cBhvr>
                                    </p:animEffect>
                                  </p:childTnLst>
                                </p:cTn>
                              </p:par>
                            </p:childTnLst>
                          </p:cTn>
                        </p:par>
                        <p:par>
                          <p:cTn id="20" fill="hold">
                            <p:stCondLst>
                              <p:cond delay="1500"/>
                            </p:stCondLst>
                            <p:childTnLst>
                              <p:par>
                                <p:cTn id="21" presetID="2" presetClass="entr" presetSubtype="8" accel="50000" decel="50000"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0-#ppt_w/2"/>
                                          </p:val>
                                        </p:tav>
                                        <p:tav tm="100000">
                                          <p:val>
                                            <p:strVal val="#ppt_x"/>
                                          </p:val>
                                        </p:tav>
                                      </p:tavLst>
                                    </p:anim>
                                    <p:anim calcmode="lin" valueType="num">
                                      <p:cBhvr additive="base">
                                        <p:cTn id="24" dur="500" fill="hold"/>
                                        <p:tgtEl>
                                          <p:spTgt spid="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18" presetClass="entr" presetSubtype="6" fill="hold" nodeType="afterEffect">
                                  <p:stCondLst>
                                    <p:cond delay="0"/>
                                  </p:stCondLst>
                                  <p:childTnLst>
                                    <p:set>
                                      <p:cBhvr>
                                        <p:cTn id="27" dur="1" fill="hold">
                                          <p:stCondLst>
                                            <p:cond delay="0"/>
                                          </p:stCondLst>
                                        </p:cTn>
                                        <p:tgtEl>
                                          <p:spTgt spid="220"/>
                                        </p:tgtEl>
                                        <p:attrNameLst>
                                          <p:attrName>style.visibility</p:attrName>
                                        </p:attrNameLst>
                                      </p:cBhvr>
                                      <p:to>
                                        <p:strVal val="visible"/>
                                      </p:to>
                                    </p:set>
                                    <p:animEffect transition="in" filter="strips(downRight)">
                                      <p:cBhvr>
                                        <p:cTn id="28" dur="500"/>
                                        <p:tgtEl>
                                          <p:spTgt spid="220"/>
                                        </p:tgtEl>
                                      </p:cBhvr>
                                    </p:animEffect>
                                  </p:childTnLst>
                                </p:cTn>
                              </p:par>
                            </p:childTnLst>
                          </p:cTn>
                        </p:par>
                        <p:par>
                          <p:cTn id="29" fill="hold">
                            <p:stCondLst>
                              <p:cond delay="2500"/>
                            </p:stCondLst>
                            <p:childTnLst>
                              <p:par>
                                <p:cTn id="30" presetID="53" presetClass="entr" presetSubtype="0"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par>
                          <p:cTn id="35" fill="hold">
                            <p:stCondLst>
                              <p:cond delay="3000"/>
                            </p:stCondLst>
                            <p:childTnLst>
                              <p:par>
                                <p:cTn id="36" presetID="53" presetClass="entr" presetSubtype="0" fill="hold" grpId="0" nodeType="afterEffect">
                                  <p:stCondLst>
                                    <p:cond delay="0"/>
                                  </p:stCondLst>
                                  <p:childTnLst>
                                    <p:set>
                                      <p:cBhvr>
                                        <p:cTn id="37" dur="1" fill="hold">
                                          <p:stCondLst>
                                            <p:cond delay="0"/>
                                          </p:stCondLst>
                                        </p:cTn>
                                        <p:tgtEl>
                                          <p:spTgt spid="2057"/>
                                        </p:tgtEl>
                                        <p:attrNameLst>
                                          <p:attrName>style.visibility</p:attrName>
                                        </p:attrNameLst>
                                      </p:cBhvr>
                                      <p:to>
                                        <p:strVal val="visible"/>
                                      </p:to>
                                    </p:set>
                                    <p:anim calcmode="lin" valueType="num">
                                      <p:cBhvr>
                                        <p:cTn id="38" dur="500" fill="hold"/>
                                        <p:tgtEl>
                                          <p:spTgt spid="2057"/>
                                        </p:tgtEl>
                                        <p:attrNameLst>
                                          <p:attrName>ppt_w</p:attrName>
                                        </p:attrNameLst>
                                      </p:cBhvr>
                                      <p:tavLst>
                                        <p:tav tm="0">
                                          <p:val>
                                            <p:fltVal val="0"/>
                                          </p:val>
                                        </p:tav>
                                        <p:tav tm="100000">
                                          <p:val>
                                            <p:strVal val="#ppt_w"/>
                                          </p:val>
                                        </p:tav>
                                      </p:tavLst>
                                    </p:anim>
                                    <p:anim calcmode="lin" valueType="num">
                                      <p:cBhvr>
                                        <p:cTn id="39" dur="500" fill="hold"/>
                                        <p:tgtEl>
                                          <p:spTgt spid="2057"/>
                                        </p:tgtEl>
                                        <p:attrNameLst>
                                          <p:attrName>ppt_h</p:attrName>
                                        </p:attrNameLst>
                                      </p:cBhvr>
                                      <p:tavLst>
                                        <p:tav tm="0">
                                          <p:val>
                                            <p:fltVal val="0"/>
                                          </p:val>
                                        </p:tav>
                                        <p:tav tm="100000">
                                          <p:val>
                                            <p:strVal val="#ppt_h"/>
                                          </p:val>
                                        </p:tav>
                                      </p:tavLst>
                                    </p:anim>
                                    <p:animEffect transition="in" filter="fade">
                                      <p:cBhvr>
                                        <p:cTn id="40" dur="500"/>
                                        <p:tgtEl>
                                          <p:spTgt spid="2057"/>
                                        </p:tgtEl>
                                      </p:cBhvr>
                                    </p:animEffect>
                                  </p:childTnLst>
                                </p:cTn>
                              </p:par>
                            </p:childTnLst>
                          </p:cTn>
                        </p:par>
                        <p:par>
                          <p:cTn id="41" fill="hold">
                            <p:stCondLst>
                              <p:cond delay="3500"/>
                            </p:stCondLst>
                            <p:childTnLst>
                              <p:par>
                                <p:cTn id="42" presetID="2" presetClass="entr" presetSubtype="4" accel="50000" decel="50000"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ppt_x"/>
                                          </p:val>
                                        </p:tav>
                                        <p:tav tm="100000">
                                          <p:val>
                                            <p:strVal val="#ppt_x"/>
                                          </p:val>
                                        </p:tav>
                                      </p:tavLst>
                                    </p:anim>
                                    <p:anim calcmode="lin" valueType="num">
                                      <p:cBhvr additive="base">
                                        <p:cTn id="45" dur="500" fill="hold"/>
                                        <p:tgtEl>
                                          <p:spTgt spid="7"/>
                                        </p:tgtEl>
                                        <p:attrNameLst>
                                          <p:attrName>ppt_y</p:attrName>
                                        </p:attrNameLst>
                                      </p:cBhvr>
                                      <p:tavLst>
                                        <p:tav tm="0">
                                          <p:val>
                                            <p:strVal val="1+#ppt_h/2"/>
                                          </p:val>
                                        </p:tav>
                                        <p:tav tm="100000">
                                          <p:val>
                                            <p:strVal val="#ppt_y"/>
                                          </p:val>
                                        </p:tav>
                                      </p:tavLst>
                                    </p:anim>
                                  </p:childTnLst>
                                </p:cTn>
                              </p:par>
                            </p:childTnLst>
                          </p:cTn>
                        </p:par>
                        <p:par>
                          <p:cTn id="46" fill="hold">
                            <p:stCondLst>
                              <p:cond delay="4000"/>
                            </p:stCondLst>
                            <p:childTnLst>
                              <p:par>
                                <p:cTn id="47" presetID="18" presetClass="entr" presetSubtype="6" fill="hold" nodeType="afterEffect">
                                  <p:stCondLst>
                                    <p:cond delay="0"/>
                                  </p:stCondLst>
                                  <p:childTnLst>
                                    <p:set>
                                      <p:cBhvr>
                                        <p:cTn id="48" dur="1" fill="hold">
                                          <p:stCondLst>
                                            <p:cond delay="0"/>
                                          </p:stCondLst>
                                        </p:cTn>
                                        <p:tgtEl>
                                          <p:spTgt spid="213"/>
                                        </p:tgtEl>
                                        <p:attrNameLst>
                                          <p:attrName>style.visibility</p:attrName>
                                        </p:attrNameLst>
                                      </p:cBhvr>
                                      <p:to>
                                        <p:strVal val="visible"/>
                                      </p:to>
                                    </p:set>
                                    <p:animEffect transition="in" filter="strips(downRight)">
                                      <p:cBhvr>
                                        <p:cTn id="49" dur="500"/>
                                        <p:tgtEl>
                                          <p:spTgt spid="213"/>
                                        </p:tgtEl>
                                      </p:cBhvr>
                                    </p:animEffect>
                                  </p:childTnLst>
                                </p:cTn>
                              </p:par>
                              <p:par>
                                <p:cTn id="50" presetID="20" presetClass="entr" presetSubtype="0" fill="hold" grpId="0" nodeType="withEffect">
                                  <p:stCondLst>
                                    <p:cond delay="0"/>
                                  </p:stCondLst>
                                  <p:childTnLst>
                                    <p:set>
                                      <p:cBhvr>
                                        <p:cTn id="51" dur="1" fill="hold">
                                          <p:stCondLst>
                                            <p:cond delay="0"/>
                                          </p:stCondLst>
                                        </p:cTn>
                                        <p:tgtEl>
                                          <p:spTgt spid="215"/>
                                        </p:tgtEl>
                                        <p:attrNameLst>
                                          <p:attrName>style.visibility</p:attrName>
                                        </p:attrNameLst>
                                      </p:cBhvr>
                                      <p:to>
                                        <p:strVal val="visible"/>
                                      </p:to>
                                    </p:set>
                                    <p:animEffect transition="in" filter="wedge">
                                      <p:cBhvr>
                                        <p:cTn id="52" dur="1000"/>
                                        <p:tgtEl>
                                          <p:spTgt spid="215"/>
                                        </p:tgtEl>
                                      </p:cBhvr>
                                    </p:animEffect>
                                  </p:childTnLst>
                                </p:cTn>
                              </p:par>
                            </p:childTnLst>
                          </p:cTn>
                        </p:par>
                        <p:par>
                          <p:cTn id="53" fill="hold">
                            <p:stCondLst>
                              <p:cond delay="5000"/>
                            </p:stCondLst>
                            <p:childTnLst>
                              <p:par>
                                <p:cTn id="54" presetID="53" presetClass="entr" presetSubtype="0" fill="hold" grpId="0" nodeType="afterEffect">
                                  <p:stCondLst>
                                    <p:cond delay="0"/>
                                  </p:stCondLst>
                                  <p:childTnLst>
                                    <p:set>
                                      <p:cBhvr>
                                        <p:cTn id="55" dur="1" fill="hold">
                                          <p:stCondLst>
                                            <p:cond delay="0"/>
                                          </p:stCondLst>
                                        </p:cTn>
                                        <p:tgtEl>
                                          <p:spTgt spid="208"/>
                                        </p:tgtEl>
                                        <p:attrNameLst>
                                          <p:attrName>style.visibility</p:attrName>
                                        </p:attrNameLst>
                                      </p:cBhvr>
                                      <p:to>
                                        <p:strVal val="visible"/>
                                      </p:to>
                                    </p:set>
                                    <p:anim calcmode="lin" valueType="num">
                                      <p:cBhvr>
                                        <p:cTn id="56" dur="500" fill="hold"/>
                                        <p:tgtEl>
                                          <p:spTgt spid="208"/>
                                        </p:tgtEl>
                                        <p:attrNameLst>
                                          <p:attrName>ppt_w</p:attrName>
                                        </p:attrNameLst>
                                      </p:cBhvr>
                                      <p:tavLst>
                                        <p:tav tm="0">
                                          <p:val>
                                            <p:fltVal val="0"/>
                                          </p:val>
                                        </p:tav>
                                        <p:tav tm="100000">
                                          <p:val>
                                            <p:strVal val="#ppt_w"/>
                                          </p:val>
                                        </p:tav>
                                      </p:tavLst>
                                    </p:anim>
                                    <p:anim calcmode="lin" valueType="num">
                                      <p:cBhvr>
                                        <p:cTn id="57" dur="500" fill="hold"/>
                                        <p:tgtEl>
                                          <p:spTgt spid="208"/>
                                        </p:tgtEl>
                                        <p:attrNameLst>
                                          <p:attrName>ppt_h</p:attrName>
                                        </p:attrNameLst>
                                      </p:cBhvr>
                                      <p:tavLst>
                                        <p:tav tm="0">
                                          <p:val>
                                            <p:fltVal val="0"/>
                                          </p:val>
                                        </p:tav>
                                        <p:tav tm="100000">
                                          <p:val>
                                            <p:strVal val="#ppt_h"/>
                                          </p:val>
                                        </p:tav>
                                      </p:tavLst>
                                    </p:anim>
                                    <p:animEffect transition="in" filter="fade">
                                      <p:cBhvr>
                                        <p:cTn id="58" dur="500"/>
                                        <p:tgtEl>
                                          <p:spTgt spid="208"/>
                                        </p:tgtEl>
                                      </p:cBhvr>
                                    </p:animEffect>
                                  </p:childTnLst>
                                </p:cTn>
                              </p:par>
                            </p:childTnLst>
                          </p:cTn>
                        </p:par>
                        <p:par>
                          <p:cTn id="59" fill="hold">
                            <p:stCondLst>
                              <p:cond delay="5500"/>
                            </p:stCondLst>
                            <p:childTnLst>
                              <p:par>
                                <p:cTn id="60" presetID="18" presetClass="entr" presetSubtype="6" fill="hold" nodeType="afterEffect">
                                  <p:stCondLst>
                                    <p:cond delay="0"/>
                                  </p:stCondLst>
                                  <p:childTnLst>
                                    <p:set>
                                      <p:cBhvr>
                                        <p:cTn id="61" dur="1" fill="hold">
                                          <p:stCondLst>
                                            <p:cond delay="0"/>
                                          </p:stCondLst>
                                        </p:cTn>
                                        <p:tgtEl>
                                          <p:spTgt spid="221"/>
                                        </p:tgtEl>
                                        <p:attrNameLst>
                                          <p:attrName>style.visibility</p:attrName>
                                        </p:attrNameLst>
                                      </p:cBhvr>
                                      <p:to>
                                        <p:strVal val="visible"/>
                                      </p:to>
                                    </p:set>
                                    <p:animEffect transition="in" filter="strips(downRight)">
                                      <p:cBhvr>
                                        <p:cTn id="62" dur="500"/>
                                        <p:tgtEl>
                                          <p:spTgt spid="221"/>
                                        </p:tgtEl>
                                      </p:cBhvr>
                                    </p:animEffect>
                                  </p:childTnLst>
                                </p:cTn>
                              </p:par>
                            </p:childTnLst>
                          </p:cTn>
                        </p:par>
                        <p:par>
                          <p:cTn id="63" fill="hold">
                            <p:stCondLst>
                              <p:cond delay="6000"/>
                            </p:stCondLst>
                            <p:childTnLst>
                              <p:par>
                                <p:cTn id="64" presetID="53" presetClass="entr" presetSubtype="0" fill="hold" nodeType="after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par>
                          <p:cTn id="69" fill="hold">
                            <p:stCondLst>
                              <p:cond delay="6500"/>
                            </p:stCondLst>
                            <p:childTnLst>
                              <p:par>
                                <p:cTn id="70" presetID="53"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500" fill="hold"/>
                                        <p:tgtEl>
                                          <p:spTgt spid="6"/>
                                        </p:tgtEl>
                                        <p:attrNameLst>
                                          <p:attrName>ppt_w</p:attrName>
                                        </p:attrNameLst>
                                      </p:cBhvr>
                                      <p:tavLst>
                                        <p:tav tm="0">
                                          <p:val>
                                            <p:fltVal val="0"/>
                                          </p:val>
                                        </p:tav>
                                        <p:tav tm="100000">
                                          <p:val>
                                            <p:strVal val="#ppt_w"/>
                                          </p:val>
                                        </p:tav>
                                      </p:tavLst>
                                    </p:anim>
                                    <p:anim calcmode="lin" valueType="num">
                                      <p:cBhvr>
                                        <p:cTn id="73" dur="500" fill="hold"/>
                                        <p:tgtEl>
                                          <p:spTgt spid="6"/>
                                        </p:tgtEl>
                                        <p:attrNameLst>
                                          <p:attrName>ppt_h</p:attrName>
                                        </p:attrNameLst>
                                      </p:cBhvr>
                                      <p:tavLst>
                                        <p:tav tm="0">
                                          <p:val>
                                            <p:fltVal val="0"/>
                                          </p:val>
                                        </p:tav>
                                        <p:tav tm="100000">
                                          <p:val>
                                            <p:strVal val="#ppt_h"/>
                                          </p:val>
                                        </p:tav>
                                      </p:tavLst>
                                    </p:anim>
                                    <p:animEffect transition="in" filter="fade">
                                      <p:cBhvr>
                                        <p:cTn id="74" dur="500"/>
                                        <p:tgtEl>
                                          <p:spTgt spid="6"/>
                                        </p:tgtEl>
                                      </p:cBhvr>
                                    </p:animEffect>
                                  </p:childTnLst>
                                </p:cTn>
                              </p:par>
                            </p:childTnLst>
                          </p:cTn>
                        </p:par>
                        <p:par>
                          <p:cTn id="75" fill="hold">
                            <p:stCondLst>
                              <p:cond delay="7000"/>
                            </p:stCondLst>
                            <p:childTnLst>
                              <p:par>
                                <p:cTn id="76" presetID="2" presetClass="entr" presetSubtype="4" accel="50000" decel="5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additive="base">
                                        <p:cTn id="78" dur="500" fill="hold"/>
                                        <p:tgtEl>
                                          <p:spTgt spid="8"/>
                                        </p:tgtEl>
                                        <p:attrNameLst>
                                          <p:attrName>ppt_x</p:attrName>
                                        </p:attrNameLst>
                                      </p:cBhvr>
                                      <p:tavLst>
                                        <p:tav tm="0">
                                          <p:val>
                                            <p:strVal val="#ppt_x"/>
                                          </p:val>
                                        </p:tav>
                                        <p:tav tm="100000">
                                          <p:val>
                                            <p:strVal val="#ppt_x"/>
                                          </p:val>
                                        </p:tav>
                                      </p:tavLst>
                                    </p:anim>
                                    <p:anim calcmode="lin" valueType="num">
                                      <p:cBhvr additive="base">
                                        <p:cTn id="79" dur="500" fill="hold"/>
                                        <p:tgtEl>
                                          <p:spTgt spid="8"/>
                                        </p:tgtEl>
                                        <p:attrNameLst>
                                          <p:attrName>ppt_y</p:attrName>
                                        </p:attrNameLst>
                                      </p:cBhvr>
                                      <p:tavLst>
                                        <p:tav tm="0">
                                          <p:val>
                                            <p:strVal val="1+#ppt_h/2"/>
                                          </p:val>
                                        </p:tav>
                                        <p:tav tm="100000">
                                          <p:val>
                                            <p:strVal val="#ppt_y"/>
                                          </p:val>
                                        </p:tav>
                                      </p:tavLst>
                                    </p:anim>
                                  </p:childTnLst>
                                </p:cTn>
                              </p:par>
                            </p:childTnLst>
                          </p:cTn>
                        </p:par>
                        <p:par>
                          <p:cTn id="80" fill="hold">
                            <p:stCondLst>
                              <p:cond delay="7500"/>
                            </p:stCondLst>
                            <p:childTnLst>
                              <p:par>
                                <p:cTn id="81" presetID="18" presetClass="entr" presetSubtype="6" fill="hold" nodeType="afterEffect">
                                  <p:stCondLst>
                                    <p:cond delay="0"/>
                                  </p:stCondLst>
                                  <p:childTnLst>
                                    <p:set>
                                      <p:cBhvr>
                                        <p:cTn id="82" dur="1" fill="hold">
                                          <p:stCondLst>
                                            <p:cond delay="0"/>
                                          </p:stCondLst>
                                        </p:cTn>
                                        <p:tgtEl>
                                          <p:spTgt spid="225"/>
                                        </p:tgtEl>
                                        <p:attrNameLst>
                                          <p:attrName>style.visibility</p:attrName>
                                        </p:attrNameLst>
                                      </p:cBhvr>
                                      <p:to>
                                        <p:strVal val="visible"/>
                                      </p:to>
                                    </p:set>
                                    <p:animEffect transition="in" filter="strips(downRight)">
                                      <p:cBhvr>
                                        <p:cTn id="83" dur="500"/>
                                        <p:tgtEl>
                                          <p:spTgt spid="225"/>
                                        </p:tgtEl>
                                      </p:cBhvr>
                                    </p:animEffect>
                                  </p:childTnLst>
                                </p:cTn>
                              </p:par>
                            </p:childTnLst>
                          </p:cTn>
                        </p:par>
                        <p:par>
                          <p:cTn id="84" fill="hold">
                            <p:stCondLst>
                              <p:cond delay="8000"/>
                            </p:stCondLst>
                            <p:childTnLst>
                              <p:par>
                                <p:cTn id="85" presetID="53" presetClass="entr" presetSubtype="0" fill="hold"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childTnLst>
                          </p:cTn>
                        </p:par>
                        <p:par>
                          <p:cTn id="90" fill="hold">
                            <p:stCondLst>
                              <p:cond delay="8500"/>
                            </p:stCondLst>
                            <p:childTnLst>
                              <p:par>
                                <p:cTn id="91" presetID="53" presetClass="entr" presetSubtype="0" fill="hold" grpId="0" nodeType="afterEffect">
                                  <p:stCondLst>
                                    <p:cond delay="0"/>
                                  </p:stCondLst>
                                  <p:childTnLst>
                                    <p:set>
                                      <p:cBhvr>
                                        <p:cTn id="92" dur="1" fill="hold">
                                          <p:stCondLst>
                                            <p:cond delay="0"/>
                                          </p:stCondLst>
                                        </p:cTn>
                                        <p:tgtEl>
                                          <p:spTgt spid="2070"/>
                                        </p:tgtEl>
                                        <p:attrNameLst>
                                          <p:attrName>style.visibility</p:attrName>
                                        </p:attrNameLst>
                                      </p:cBhvr>
                                      <p:to>
                                        <p:strVal val="visible"/>
                                      </p:to>
                                    </p:set>
                                    <p:anim calcmode="lin" valueType="num">
                                      <p:cBhvr>
                                        <p:cTn id="93" dur="500" fill="hold"/>
                                        <p:tgtEl>
                                          <p:spTgt spid="2070"/>
                                        </p:tgtEl>
                                        <p:attrNameLst>
                                          <p:attrName>ppt_w</p:attrName>
                                        </p:attrNameLst>
                                      </p:cBhvr>
                                      <p:tavLst>
                                        <p:tav tm="0">
                                          <p:val>
                                            <p:fltVal val="0"/>
                                          </p:val>
                                        </p:tav>
                                        <p:tav tm="100000">
                                          <p:val>
                                            <p:strVal val="#ppt_w"/>
                                          </p:val>
                                        </p:tav>
                                      </p:tavLst>
                                    </p:anim>
                                    <p:anim calcmode="lin" valueType="num">
                                      <p:cBhvr>
                                        <p:cTn id="94" dur="500" fill="hold"/>
                                        <p:tgtEl>
                                          <p:spTgt spid="2070"/>
                                        </p:tgtEl>
                                        <p:attrNameLst>
                                          <p:attrName>ppt_h</p:attrName>
                                        </p:attrNameLst>
                                      </p:cBhvr>
                                      <p:tavLst>
                                        <p:tav tm="0">
                                          <p:val>
                                            <p:fltVal val="0"/>
                                          </p:val>
                                        </p:tav>
                                        <p:tav tm="100000">
                                          <p:val>
                                            <p:strVal val="#ppt_h"/>
                                          </p:val>
                                        </p:tav>
                                      </p:tavLst>
                                    </p:anim>
                                    <p:animEffect transition="in" filter="fade">
                                      <p:cBhvr>
                                        <p:cTn id="95" dur="500"/>
                                        <p:tgtEl>
                                          <p:spTgt spid="2070"/>
                                        </p:tgtEl>
                                      </p:cBhvr>
                                    </p:animEffect>
                                  </p:childTnLst>
                                </p:cTn>
                              </p:par>
                            </p:childTnLst>
                          </p:cTn>
                        </p:par>
                        <p:par>
                          <p:cTn id="96" fill="hold">
                            <p:stCondLst>
                              <p:cond delay="9000"/>
                            </p:stCondLst>
                            <p:childTnLst>
                              <p:par>
                                <p:cTn id="97" presetID="2" presetClass="entr" presetSubtype="2" accel="50000" decel="50000" fill="hold" nodeType="afterEffect">
                                  <p:stCondLst>
                                    <p:cond delay="0"/>
                                  </p:stCondLst>
                                  <p:childTnLst>
                                    <p:set>
                                      <p:cBhvr>
                                        <p:cTn id="98" dur="1" fill="hold">
                                          <p:stCondLst>
                                            <p:cond delay="0"/>
                                          </p:stCondLst>
                                        </p:cTn>
                                        <p:tgtEl>
                                          <p:spTgt spid="10"/>
                                        </p:tgtEl>
                                        <p:attrNameLst>
                                          <p:attrName>style.visibility</p:attrName>
                                        </p:attrNameLst>
                                      </p:cBhvr>
                                      <p:to>
                                        <p:strVal val="visible"/>
                                      </p:to>
                                    </p:set>
                                    <p:anim calcmode="lin" valueType="num">
                                      <p:cBhvr additive="base">
                                        <p:cTn id="99" dur="500" fill="hold"/>
                                        <p:tgtEl>
                                          <p:spTgt spid="10"/>
                                        </p:tgtEl>
                                        <p:attrNameLst>
                                          <p:attrName>ppt_x</p:attrName>
                                        </p:attrNameLst>
                                      </p:cBhvr>
                                      <p:tavLst>
                                        <p:tav tm="0">
                                          <p:val>
                                            <p:strVal val="1+#ppt_w/2"/>
                                          </p:val>
                                        </p:tav>
                                        <p:tav tm="100000">
                                          <p:val>
                                            <p:strVal val="#ppt_x"/>
                                          </p:val>
                                        </p:tav>
                                      </p:tavLst>
                                    </p:anim>
                                    <p:anim calcmode="lin" valueType="num">
                                      <p:cBhvr additive="base">
                                        <p:cTn id="10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 grpId="0" animBg="1"/>
      <p:bldP spid="215" grpId="0" animBg="1"/>
      <p:bldP spid="2053" grpId="0" animBg="1"/>
      <p:bldP spid="2057" grpId="0" animBg="1"/>
      <p:bldP spid="2070" grpId="0" animBg="1"/>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034"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3049966"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3049966"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3ACDCDE-AB05-45E6-B040-6483729A6815}"/>
              </a:ext>
            </a:extLst>
          </p:cNvPr>
          <p:cNvSpPr/>
          <p:nvPr/>
        </p:nvSpPr>
        <p:spPr>
          <a:xfrm>
            <a:off x="6099932" y="1645920"/>
            <a:ext cx="3054096" cy="4867835"/>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6B22C75-AA2E-4C16-BB2F-AE1D6824861E}"/>
              </a:ext>
            </a:extLst>
          </p:cNvPr>
          <p:cNvSpPr/>
          <p:nvPr/>
        </p:nvSpPr>
        <p:spPr>
          <a:xfrm>
            <a:off x="6099048"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9144002" y="1645920"/>
            <a:ext cx="3054096" cy="4867837"/>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9144000"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0" y="1645920"/>
            <a:ext cx="3054096" cy="4335332"/>
          </a:xfrm>
          <a:prstGeom prst="rect">
            <a:avLst/>
          </a:prstGeom>
          <a:blipFill dpi="0" rotWithShape="1">
            <a:blip r:embed="rId6">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1015966"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219286" y="3786694"/>
            <a:ext cx="2608062" cy="2120581"/>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a:p>
            <a:pPr marL="285750" indent="-285750" defTabSz="1219170">
              <a:spcBef>
                <a:spcPct val="20000"/>
              </a:spcBef>
              <a:buFont typeface="Wingdings" panose="05000000000000000000" pitchFamily="2" charset="2"/>
              <a:buChar char="v"/>
              <a:defRPr/>
            </a:pPr>
            <a:endParaRPr lang="en-US" sz="1200" dirty="0">
              <a:solidFill>
                <a:schemeClr val="bg1"/>
              </a:solidFill>
            </a:endParaRPr>
          </a:p>
        </p:txBody>
      </p:sp>
      <p:sp>
        <p:nvSpPr>
          <p:cNvPr id="20" name="TextBox 19">
            <a:extLst>
              <a:ext uri="{FF2B5EF4-FFF2-40B4-BE49-F238E27FC236}">
                <a16:creationId xmlns:a16="http://schemas.microsoft.com/office/drawing/2014/main" id="{977C752A-C113-4212-A1F8-5B651C0650E7}"/>
              </a:ext>
            </a:extLst>
          </p:cNvPr>
          <p:cNvSpPr txBox="1"/>
          <p:nvPr/>
        </p:nvSpPr>
        <p:spPr>
          <a:xfrm>
            <a:off x="749706"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4108540"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3311860"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3842280"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4" name="TextBox 23">
            <a:extLst>
              <a:ext uri="{FF2B5EF4-FFF2-40B4-BE49-F238E27FC236}">
                <a16:creationId xmlns:a16="http://schemas.microsoft.com/office/drawing/2014/main" id="{52E26499-51E5-4BF2-A123-5214762F9E36}"/>
              </a:ext>
            </a:extLst>
          </p:cNvPr>
          <p:cNvSpPr txBox="1"/>
          <p:nvPr/>
        </p:nvSpPr>
        <p:spPr>
          <a:xfrm>
            <a:off x="7128264"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5" name="TextBox 24">
            <a:extLst>
              <a:ext uri="{FF2B5EF4-FFF2-40B4-BE49-F238E27FC236}">
                <a16:creationId xmlns:a16="http://schemas.microsoft.com/office/drawing/2014/main" id="{918885AE-B8D1-488A-B8DF-53A0AD2DDDE7}"/>
              </a:ext>
            </a:extLst>
          </p:cNvPr>
          <p:cNvSpPr txBox="1"/>
          <p:nvPr/>
        </p:nvSpPr>
        <p:spPr>
          <a:xfrm>
            <a:off x="6331584"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6" name="TextBox 25">
            <a:extLst>
              <a:ext uri="{FF2B5EF4-FFF2-40B4-BE49-F238E27FC236}">
                <a16:creationId xmlns:a16="http://schemas.microsoft.com/office/drawing/2014/main" id="{45692B37-2322-4E86-89CE-C9CECE52015C}"/>
              </a:ext>
            </a:extLst>
          </p:cNvPr>
          <p:cNvSpPr txBox="1"/>
          <p:nvPr/>
        </p:nvSpPr>
        <p:spPr>
          <a:xfrm>
            <a:off x="6862004"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10230108"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9433428"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9963848"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33458295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9"/>
                                        </p:tgtEl>
                                        <p:attrNameLst>
                                          <p:attrName>style.visibility</p:attrName>
                                        </p:attrNameLst>
                                      </p:cBhvr>
                                      <p:to>
                                        <p:strVal val="visible"/>
                                      </p:to>
                                    </p:set>
                                    <p:anim calcmode="lin" valueType="num">
                                      <p:cBhvr additive="base">
                                        <p:cTn id="65" dur="750" fill="hold"/>
                                        <p:tgtEl>
                                          <p:spTgt spid="9"/>
                                        </p:tgtEl>
                                        <p:attrNameLst>
                                          <p:attrName>ppt_x</p:attrName>
                                        </p:attrNameLst>
                                      </p:cBhvr>
                                      <p:tavLst>
                                        <p:tav tm="0">
                                          <p:val>
                                            <p:strVal val="#ppt_x"/>
                                          </p:val>
                                        </p:tav>
                                        <p:tav tm="100000">
                                          <p:val>
                                            <p:strVal val="#ppt_x"/>
                                          </p:val>
                                        </p:tav>
                                      </p:tavLst>
                                    </p:anim>
                                    <p:anim calcmode="lin" valueType="num">
                                      <p:cBhvr additive="base">
                                        <p:cTn id="66" dur="750" fill="hold"/>
                                        <p:tgtEl>
                                          <p:spTgt spid="9"/>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750" fill="hold"/>
                                        <p:tgtEl>
                                          <p:spTgt spid="16"/>
                                        </p:tgtEl>
                                        <p:attrNameLst>
                                          <p:attrName>ppt_x</p:attrName>
                                        </p:attrNameLst>
                                      </p:cBhvr>
                                      <p:tavLst>
                                        <p:tav tm="0">
                                          <p:val>
                                            <p:strVal val="#ppt_x"/>
                                          </p:val>
                                        </p:tav>
                                        <p:tav tm="100000">
                                          <p:val>
                                            <p:strVal val="#ppt_x"/>
                                          </p:val>
                                        </p:tav>
                                      </p:tavLst>
                                    </p:anim>
                                    <p:anim calcmode="lin" valueType="num">
                                      <p:cBhvr additive="base">
                                        <p:cTn id="70" dur="750" fill="hold"/>
                                        <p:tgtEl>
                                          <p:spTgt spid="16"/>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fade">
                                      <p:cBhvr>
                                        <p:cTn id="74" dur="1000"/>
                                        <p:tgtEl>
                                          <p:spTgt spid="26"/>
                                        </p:tgtEl>
                                      </p:cBhvr>
                                    </p:animEffect>
                                    <p:anim calcmode="lin" valueType="num">
                                      <p:cBhvr>
                                        <p:cTn id="75" dur="1000" fill="hold"/>
                                        <p:tgtEl>
                                          <p:spTgt spid="26"/>
                                        </p:tgtEl>
                                        <p:attrNameLst>
                                          <p:attrName>ppt_x</p:attrName>
                                        </p:attrNameLst>
                                      </p:cBhvr>
                                      <p:tavLst>
                                        <p:tav tm="0">
                                          <p:val>
                                            <p:strVal val="#ppt_x"/>
                                          </p:val>
                                        </p:tav>
                                        <p:tav tm="100000">
                                          <p:val>
                                            <p:strVal val="#ppt_x"/>
                                          </p:val>
                                        </p:tav>
                                      </p:tavLst>
                                    </p:anim>
                                    <p:anim calcmode="lin" valueType="num">
                                      <p:cBhvr>
                                        <p:cTn id="76" dur="1000" fill="hold"/>
                                        <p:tgtEl>
                                          <p:spTgt spid="26"/>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fade">
                                      <p:cBhvr>
                                        <p:cTn id="80" dur="1000"/>
                                        <p:tgtEl>
                                          <p:spTgt spid="25"/>
                                        </p:tgtEl>
                                      </p:cBhvr>
                                    </p:animEffect>
                                    <p:anim calcmode="lin" valueType="num">
                                      <p:cBhvr>
                                        <p:cTn id="81" dur="1000" fill="hold"/>
                                        <p:tgtEl>
                                          <p:spTgt spid="25"/>
                                        </p:tgtEl>
                                        <p:attrNameLst>
                                          <p:attrName>ppt_x</p:attrName>
                                        </p:attrNameLst>
                                      </p:cBhvr>
                                      <p:tavLst>
                                        <p:tav tm="0">
                                          <p:val>
                                            <p:strVal val="#ppt_x"/>
                                          </p:val>
                                        </p:tav>
                                        <p:tav tm="100000">
                                          <p:val>
                                            <p:strVal val="#ppt_x"/>
                                          </p:val>
                                        </p:tav>
                                      </p:tavLst>
                                    </p:anim>
                                    <p:anim calcmode="lin" valueType="num">
                                      <p:cBhvr>
                                        <p:cTn id="82" dur="1000" fill="hold"/>
                                        <p:tgtEl>
                                          <p:spTgt spid="25"/>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p:cTn id="86" dur="500" fill="hold"/>
                                        <p:tgtEl>
                                          <p:spTgt spid="24"/>
                                        </p:tgtEl>
                                        <p:attrNameLst>
                                          <p:attrName>ppt_w</p:attrName>
                                        </p:attrNameLst>
                                      </p:cBhvr>
                                      <p:tavLst>
                                        <p:tav tm="0">
                                          <p:val>
                                            <p:fltVal val="0"/>
                                          </p:val>
                                        </p:tav>
                                        <p:tav tm="100000">
                                          <p:val>
                                            <p:strVal val="#ppt_w"/>
                                          </p:val>
                                        </p:tav>
                                      </p:tavLst>
                                    </p:anim>
                                    <p:anim calcmode="lin" valueType="num">
                                      <p:cBhvr>
                                        <p:cTn id="87" dur="500" fill="hold"/>
                                        <p:tgtEl>
                                          <p:spTgt spid="24"/>
                                        </p:tgtEl>
                                        <p:attrNameLst>
                                          <p:attrName>ppt_h</p:attrName>
                                        </p:attrNameLst>
                                      </p:cBhvr>
                                      <p:tavLst>
                                        <p:tav tm="0">
                                          <p:val>
                                            <p:fltVal val="0"/>
                                          </p:val>
                                        </p:tav>
                                        <p:tav tm="100000">
                                          <p:val>
                                            <p:strVal val="#ppt_h"/>
                                          </p:val>
                                        </p:tav>
                                      </p:tavLst>
                                    </p:anim>
                                    <p:animEffect transition="in" filter="fade">
                                      <p:cBhvr>
                                        <p:cTn id="88" dur="500"/>
                                        <p:tgtEl>
                                          <p:spTgt spid="24"/>
                                        </p:tgtEl>
                                      </p:cBhvr>
                                    </p:animEffect>
                                  </p:childTnLst>
                                </p:cTn>
                              </p:par>
                            </p:childTnLst>
                          </p:cTn>
                        </p:par>
                        <p:par>
                          <p:cTn id="89" fill="hold">
                            <p:stCondLst>
                              <p:cond delay="10250"/>
                            </p:stCondLst>
                            <p:childTnLst>
                              <p:par>
                                <p:cTn id="90" presetID="2" presetClass="entr" presetSubtype="1" fill="hold" grpId="0" nodeType="after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750" fill="hold"/>
                                        <p:tgtEl>
                                          <p:spTgt spid="10"/>
                                        </p:tgtEl>
                                        <p:attrNameLst>
                                          <p:attrName>ppt_x</p:attrName>
                                        </p:attrNameLst>
                                      </p:cBhvr>
                                      <p:tavLst>
                                        <p:tav tm="0">
                                          <p:val>
                                            <p:strVal val="#ppt_x"/>
                                          </p:val>
                                        </p:tav>
                                        <p:tav tm="100000">
                                          <p:val>
                                            <p:strVal val="#ppt_x"/>
                                          </p:val>
                                        </p:tav>
                                      </p:tavLst>
                                    </p:anim>
                                    <p:anim calcmode="lin" valueType="num">
                                      <p:cBhvr additive="base">
                                        <p:cTn id="93" dur="750" fill="hold"/>
                                        <p:tgtEl>
                                          <p:spTgt spid="10"/>
                                        </p:tgtEl>
                                        <p:attrNameLst>
                                          <p:attrName>ppt_y</p:attrName>
                                        </p:attrNameLst>
                                      </p:cBhvr>
                                      <p:tavLst>
                                        <p:tav tm="0">
                                          <p:val>
                                            <p:strVal val="0-#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additive="base">
                                        <p:cTn id="96" dur="750" fill="hold"/>
                                        <p:tgtEl>
                                          <p:spTgt spid="17"/>
                                        </p:tgtEl>
                                        <p:attrNameLst>
                                          <p:attrName>ppt_x</p:attrName>
                                        </p:attrNameLst>
                                      </p:cBhvr>
                                      <p:tavLst>
                                        <p:tav tm="0">
                                          <p:val>
                                            <p:strVal val="#ppt_x"/>
                                          </p:val>
                                        </p:tav>
                                        <p:tav tm="100000">
                                          <p:val>
                                            <p:strVal val="#ppt_x"/>
                                          </p:val>
                                        </p:tav>
                                      </p:tavLst>
                                    </p:anim>
                                    <p:anim calcmode="lin" valueType="num">
                                      <p:cBhvr additive="base">
                                        <p:cTn id="97" dur="750" fill="hold"/>
                                        <p:tgtEl>
                                          <p:spTgt spid="17"/>
                                        </p:tgtEl>
                                        <p:attrNameLst>
                                          <p:attrName>ppt_y</p:attrName>
                                        </p:attrNameLst>
                                      </p:cBhvr>
                                      <p:tavLst>
                                        <p:tav tm="0">
                                          <p:val>
                                            <p:strVal val="1+#ppt_h/2"/>
                                          </p:val>
                                        </p:tav>
                                        <p:tav tm="100000">
                                          <p:val>
                                            <p:strVal val="#ppt_y"/>
                                          </p:val>
                                        </p:tav>
                                      </p:tavLst>
                                    </p:anim>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Effect transition="in" filter="fade">
                                      <p:cBhvr>
                                        <p:cTn id="101" dur="1000"/>
                                        <p:tgtEl>
                                          <p:spTgt spid="29"/>
                                        </p:tgtEl>
                                      </p:cBhvr>
                                    </p:animEffect>
                                    <p:anim calcmode="lin" valueType="num">
                                      <p:cBhvr>
                                        <p:cTn id="102" dur="1000" fill="hold"/>
                                        <p:tgtEl>
                                          <p:spTgt spid="29"/>
                                        </p:tgtEl>
                                        <p:attrNameLst>
                                          <p:attrName>ppt_x</p:attrName>
                                        </p:attrNameLst>
                                      </p:cBhvr>
                                      <p:tavLst>
                                        <p:tav tm="0">
                                          <p:val>
                                            <p:strVal val="#ppt_x"/>
                                          </p:val>
                                        </p:tav>
                                        <p:tav tm="100000">
                                          <p:val>
                                            <p:strVal val="#ppt_x"/>
                                          </p:val>
                                        </p:tav>
                                      </p:tavLst>
                                    </p:anim>
                                    <p:anim calcmode="lin" valueType="num">
                                      <p:cBhvr>
                                        <p:cTn id="103" dur="1000" fill="hold"/>
                                        <p:tgtEl>
                                          <p:spTgt spid="29"/>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fade">
                                      <p:cBhvr>
                                        <p:cTn id="107" dur="1000"/>
                                        <p:tgtEl>
                                          <p:spTgt spid="28"/>
                                        </p:tgtEl>
                                      </p:cBhvr>
                                    </p:animEffect>
                                    <p:anim calcmode="lin" valueType="num">
                                      <p:cBhvr>
                                        <p:cTn id="108" dur="1000" fill="hold"/>
                                        <p:tgtEl>
                                          <p:spTgt spid="28"/>
                                        </p:tgtEl>
                                        <p:attrNameLst>
                                          <p:attrName>ppt_x</p:attrName>
                                        </p:attrNameLst>
                                      </p:cBhvr>
                                      <p:tavLst>
                                        <p:tav tm="0">
                                          <p:val>
                                            <p:strVal val="#ppt_x"/>
                                          </p:val>
                                        </p:tav>
                                        <p:tav tm="100000">
                                          <p:val>
                                            <p:strVal val="#ppt_x"/>
                                          </p:val>
                                        </p:tav>
                                      </p:tavLst>
                                    </p:anim>
                                    <p:anim calcmode="lin" valueType="num">
                                      <p:cBhvr>
                                        <p:cTn id="109" dur="1000" fill="hold"/>
                                        <p:tgtEl>
                                          <p:spTgt spid="28"/>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53" presetClass="entr" presetSubtype="16" fill="hold" grpId="0" nodeType="afterEffect">
                                  <p:stCondLst>
                                    <p:cond delay="0"/>
                                  </p:stCondLst>
                                  <p:childTnLst>
                                    <p:set>
                                      <p:cBhvr>
                                        <p:cTn id="112" dur="1" fill="hold">
                                          <p:stCondLst>
                                            <p:cond delay="0"/>
                                          </p:stCondLst>
                                        </p:cTn>
                                        <p:tgtEl>
                                          <p:spTgt spid="27"/>
                                        </p:tgtEl>
                                        <p:attrNameLst>
                                          <p:attrName>style.visibility</p:attrName>
                                        </p:attrNameLst>
                                      </p:cBhvr>
                                      <p:to>
                                        <p:strVal val="visible"/>
                                      </p:to>
                                    </p:set>
                                    <p:anim calcmode="lin" valueType="num">
                                      <p:cBhvr>
                                        <p:cTn id="113" dur="500" fill="hold"/>
                                        <p:tgtEl>
                                          <p:spTgt spid="27"/>
                                        </p:tgtEl>
                                        <p:attrNameLst>
                                          <p:attrName>ppt_w</p:attrName>
                                        </p:attrNameLst>
                                      </p:cBhvr>
                                      <p:tavLst>
                                        <p:tav tm="0">
                                          <p:val>
                                            <p:fltVal val="0"/>
                                          </p:val>
                                        </p:tav>
                                        <p:tav tm="100000">
                                          <p:val>
                                            <p:strVal val="#ppt_w"/>
                                          </p:val>
                                        </p:tav>
                                      </p:tavLst>
                                    </p:anim>
                                    <p:anim calcmode="lin" valueType="num">
                                      <p:cBhvr>
                                        <p:cTn id="114" dur="500" fill="hold"/>
                                        <p:tgtEl>
                                          <p:spTgt spid="27"/>
                                        </p:tgtEl>
                                        <p:attrNameLst>
                                          <p:attrName>ppt_h</p:attrName>
                                        </p:attrNameLst>
                                      </p:cBhvr>
                                      <p:tavLst>
                                        <p:tav tm="0">
                                          <p:val>
                                            <p:fltVal val="0"/>
                                          </p:val>
                                        </p:tav>
                                        <p:tav tm="100000">
                                          <p:val>
                                            <p:strVal val="#ppt_h"/>
                                          </p:val>
                                        </p:tav>
                                      </p:tavLst>
                                    </p:anim>
                                    <p:animEffect transition="in" filter="fade">
                                      <p:cBhvr>
                                        <p:cTn id="1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6" grpId="0" animBg="1"/>
      <p:bldP spid="9" grpId="0" animBg="1"/>
      <p:bldP spid="17" grpId="0" animBg="1"/>
      <p:bldP spid="10" grpId="0" animBg="1"/>
      <p:bldP spid="2" grpId="0" animBg="1"/>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4" name="Rectangle 13">
            <a:extLst>
              <a:ext uri="{FF2B5EF4-FFF2-40B4-BE49-F238E27FC236}">
                <a16:creationId xmlns:a16="http://schemas.microsoft.com/office/drawing/2014/main" id="{F05F9451-88B2-4209-80AF-E752F182258F}"/>
              </a:ext>
            </a:extLst>
          </p:cNvPr>
          <p:cNvSpPr/>
          <p:nvPr/>
        </p:nvSpPr>
        <p:spPr>
          <a:xfrm>
            <a:off x="1517385" y="1645920"/>
            <a:ext cx="3054096" cy="486783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8EBFA57-D0CD-4221-9492-A484B3CD69EB}"/>
              </a:ext>
            </a:extLst>
          </p:cNvPr>
          <p:cNvSpPr/>
          <p:nvPr/>
        </p:nvSpPr>
        <p:spPr>
          <a:xfrm>
            <a:off x="4571483" y="1645920"/>
            <a:ext cx="3054096" cy="4867834"/>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88A34E-FD3D-497E-989B-C4B55100BB65}"/>
              </a:ext>
            </a:extLst>
          </p:cNvPr>
          <p:cNvSpPr/>
          <p:nvPr/>
        </p:nvSpPr>
        <p:spPr>
          <a:xfrm>
            <a:off x="4571483" y="1645920"/>
            <a:ext cx="3054096" cy="4335332"/>
          </a:xfrm>
          <a:prstGeom prst="rect">
            <a:avLst/>
          </a:prstGeom>
          <a:blipFill dpi="0" rotWithShape="1">
            <a:blip r:embed="rId3">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ABA6AB7-9A8E-40C1-B6FE-66CCEC42C7B2}"/>
              </a:ext>
            </a:extLst>
          </p:cNvPr>
          <p:cNvSpPr/>
          <p:nvPr/>
        </p:nvSpPr>
        <p:spPr>
          <a:xfrm>
            <a:off x="7625581" y="1645920"/>
            <a:ext cx="3054096" cy="4867837"/>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5774408-D186-4210-B54D-204A7C208665}"/>
              </a:ext>
            </a:extLst>
          </p:cNvPr>
          <p:cNvSpPr/>
          <p:nvPr/>
        </p:nvSpPr>
        <p:spPr>
          <a:xfrm>
            <a:off x="7625579" y="1645920"/>
            <a:ext cx="3054096" cy="4335332"/>
          </a:xfrm>
          <a:prstGeom prst="rect">
            <a:avLst/>
          </a:prstGeom>
          <a:blipFill dpi="0" rotWithShape="1">
            <a:blip r:embed="rId4">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38992765-454B-43C9-A7A7-129CD8E13E35}"/>
              </a:ext>
            </a:extLst>
          </p:cNvPr>
          <p:cNvSpPr/>
          <p:nvPr/>
        </p:nvSpPr>
        <p:spPr>
          <a:xfrm>
            <a:off x="1516351" y="1645920"/>
            <a:ext cx="3054096" cy="4335332"/>
          </a:xfrm>
          <a:prstGeom prst="rect">
            <a:avLst/>
          </a:prstGeom>
          <a:blipFill dpi="0" rotWithShape="1">
            <a:blip r:embed="rId5">
              <a:alphaModFix amt="40000"/>
            </a:blip>
            <a:srcRect/>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440D02A-4818-4904-BDAD-17A1A4B71214}"/>
              </a:ext>
            </a:extLst>
          </p:cNvPr>
          <p:cNvSpPr txBox="1"/>
          <p:nvPr/>
        </p:nvSpPr>
        <p:spPr>
          <a:xfrm>
            <a:off x="253231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19" name="TextBox 18">
            <a:extLst>
              <a:ext uri="{FF2B5EF4-FFF2-40B4-BE49-F238E27FC236}">
                <a16:creationId xmlns:a16="http://schemas.microsoft.com/office/drawing/2014/main" id="{B4ABBE70-C817-430C-A6AB-74427781FAD3}"/>
              </a:ext>
            </a:extLst>
          </p:cNvPr>
          <p:cNvSpPr txBox="1"/>
          <p:nvPr/>
        </p:nvSpPr>
        <p:spPr>
          <a:xfrm>
            <a:off x="1735637" y="3786694"/>
            <a:ext cx="2608062" cy="1865126"/>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To change the images, right click anywhere within the image </a:t>
            </a:r>
          </a:p>
          <a:p>
            <a:pPr marL="285750" indent="-285750" defTabSz="1219170">
              <a:spcBef>
                <a:spcPct val="20000"/>
              </a:spcBef>
              <a:buFont typeface="Wingdings" panose="05000000000000000000" pitchFamily="2" charset="2"/>
              <a:buChar char="v"/>
              <a:defRPr/>
            </a:pPr>
            <a:r>
              <a:rPr lang="en-US" sz="1200" dirty="0">
                <a:solidFill>
                  <a:schemeClr val="bg1"/>
                </a:solidFill>
              </a:rPr>
              <a:t>then choose “format picture” from the drop down menu </a:t>
            </a:r>
          </a:p>
          <a:p>
            <a:pPr marL="285750" indent="-285750" defTabSz="1219170">
              <a:spcBef>
                <a:spcPct val="20000"/>
              </a:spcBef>
              <a:buFont typeface="Wingdings" panose="05000000000000000000" pitchFamily="2" charset="2"/>
              <a:buChar char="v"/>
              <a:defRPr/>
            </a:pPr>
            <a:r>
              <a:rPr lang="en-US" sz="1200" dirty="0">
                <a:solidFill>
                  <a:schemeClr val="bg1"/>
                </a:solidFill>
              </a:rPr>
              <a:t>Click the “fill” icon in the right screen, make sure the “picture” option is selected</a:t>
            </a:r>
          </a:p>
          <a:p>
            <a:pPr marL="285750" indent="-285750" defTabSz="1219170">
              <a:spcBef>
                <a:spcPct val="20000"/>
              </a:spcBef>
              <a:buFont typeface="Wingdings" panose="05000000000000000000" pitchFamily="2" charset="2"/>
              <a:buChar char="v"/>
              <a:defRPr/>
            </a:pPr>
            <a:r>
              <a:rPr lang="en-US" sz="1200" dirty="0">
                <a:solidFill>
                  <a:schemeClr val="bg1"/>
                </a:solidFill>
              </a:rPr>
              <a:t>then click the File button to browse and find your image</a:t>
            </a:r>
          </a:p>
        </p:txBody>
      </p:sp>
      <p:sp>
        <p:nvSpPr>
          <p:cNvPr id="20" name="TextBox 19">
            <a:extLst>
              <a:ext uri="{FF2B5EF4-FFF2-40B4-BE49-F238E27FC236}">
                <a16:creationId xmlns:a16="http://schemas.microsoft.com/office/drawing/2014/main" id="{977C752A-C113-4212-A1F8-5B651C0650E7}"/>
              </a:ext>
            </a:extLst>
          </p:cNvPr>
          <p:cNvSpPr txBox="1"/>
          <p:nvPr/>
        </p:nvSpPr>
        <p:spPr>
          <a:xfrm>
            <a:off x="226605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1" name="TextBox 20">
            <a:extLst>
              <a:ext uri="{FF2B5EF4-FFF2-40B4-BE49-F238E27FC236}">
                <a16:creationId xmlns:a16="http://schemas.microsoft.com/office/drawing/2014/main" id="{050A8FB4-A18E-456D-86A5-43EAC5929151}"/>
              </a:ext>
            </a:extLst>
          </p:cNvPr>
          <p:cNvSpPr txBox="1"/>
          <p:nvPr/>
        </p:nvSpPr>
        <p:spPr>
          <a:xfrm>
            <a:off x="563005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2" name="TextBox 21">
            <a:extLst>
              <a:ext uri="{FF2B5EF4-FFF2-40B4-BE49-F238E27FC236}">
                <a16:creationId xmlns:a16="http://schemas.microsoft.com/office/drawing/2014/main" id="{E2A9E084-30BB-455B-BD3F-1247EB550A8F}"/>
              </a:ext>
            </a:extLst>
          </p:cNvPr>
          <p:cNvSpPr txBox="1"/>
          <p:nvPr/>
        </p:nvSpPr>
        <p:spPr>
          <a:xfrm>
            <a:off x="483337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3" name="TextBox 22">
            <a:extLst>
              <a:ext uri="{FF2B5EF4-FFF2-40B4-BE49-F238E27FC236}">
                <a16:creationId xmlns:a16="http://schemas.microsoft.com/office/drawing/2014/main" id="{B2476225-3841-4EAD-9223-A3003201EE45}"/>
              </a:ext>
            </a:extLst>
          </p:cNvPr>
          <p:cNvSpPr txBox="1"/>
          <p:nvPr/>
        </p:nvSpPr>
        <p:spPr>
          <a:xfrm>
            <a:off x="536379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
        <p:nvSpPr>
          <p:cNvPr id="27" name="TextBox 26">
            <a:extLst>
              <a:ext uri="{FF2B5EF4-FFF2-40B4-BE49-F238E27FC236}">
                <a16:creationId xmlns:a16="http://schemas.microsoft.com/office/drawing/2014/main" id="{99CD0ACC-7A9F-4C4F-AFC8-D97CBC1F32DA}"/>
              </a:ext>
            </a:extLst>
          </p:cNvPr>
          <p:cNvSpPr txBox="1"/>
          <p:nvPr/>
        </p:nvSpPr>
        <p:spPr>
          <a:xfrm>
            <a:off x="8711687" y="6062836"/>
            <a:ext cx="1014701" cy="369332"/>
          </a:xfrm>
          <a:prstGeom prst="rect">
            <a:avLst/>
          </a:prstGeom>
          <a:noFill/>
        </p:spPr>
        <p:txBody>
          <a:bodyPr wrap="none" lIns="0" tIns="0" rIns="0" bIns="0" rtlCol="0" anchor="t">
            <a:spAutoFit/>
          </a:bodyPr>
          <a:lstStyle/>
          <a:p>
            <a:pPr algn="ctr"/>
            <a:r>
              <a:rPr lang="en-US" sz="2400" dirty="0">
                <a:solidFill>
                  <a:schemeClr val="bg1"/>
                </a:solidFill>
              </a:rPr>
              <a:t>$</a:t>
            </a:r>
            <a:r>
              <a:rPr lang="en-US" sz="2400" b="1" dirty="0">
                <a:solidFill>
                  <a:schemeClr val="bg1"/>
                </a:solidFill>
              </a:rPr>
              <a:t>123.45</a:t>
            </a:r>
            <a:endParaRPr lang="en-US" sz="2400" dirty="0">
              <a:solidFill>
                <a:schemeClr val="bg1"/>
              </a:solidFill>
            </a:endParaRPr>
          </a:p>
        </p:txBody>
      </p:sp>
      <p:sp>
        <p:nvSpPr>
          <p:cNvPr id="28" name="TextBox 27">
            <a:extLst>
              <a:ext uri="{FF2B5EF4-FFF2-40B4-BE49-F238E27FC236}">
                <a16:creationId xmlns:a16="http://schemas.microsoft.com/office/drawing/2014/main" id="{4F4D7428-78C7-4595-BF57-232DCE8DB555}"/>
              </a:ext>
            </a:extLst>
          </p:cNvPr>
          <p:cNvSpPr txBox="1"/>
          <p:nvPr/>
        </p:nvSpPr>
        <p:spPr>
          <a:xfrm>
            <a:off x="7915007" y="3786694"/>
            <a:ext cx="2608062" cy="127419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a:p>
            <a:pPr marL="285750" indent="-285750" defTabSz="1219170">
              <a:spcBef>
                <a:spcPct val="20000"/>
              </a:spcBef>
              <a:buFont typeface="Wingdings" panose="05000000000000000000" pitchFamily="2" charset="2"/>
              <a:buChar char="v"/>
              <a:defRPr/>
            </a:pPr>
            <a:r>
              <a:rPr lang="en-US" sz="1200" dirty="0">
                <a:solidFill>
                  <a:schemeClr val="bg1"/>
                </a:solidFill>
              </a:rPr>
              <a:t>Lorem ipsum dolor sit amet, consectetur adipiscing elit, sed do</a:t>
            </a:r>
          </a:p>
        </p:txBody>
      </p:sp>
      <p:sp>
        <p:nvSpPr>
          <p:cNvPr id="29" name="TextBox 28">
            <a:extLst>
              <a:ext uri="{FF2B5EF4-FFF2-40B4-BE49-F238E27FC236}">
                <a16:creationId xmlns:a16="http://schemas.microsoft.com/office/drawing/2014/main" id="{35100C38-375B-4171-8D3D-3266F618A02E}"/>
              </a:ext>
            </a:extLst>
          </p:cNvPr>
          <p:cNvSpPr txBox="1"/>
          <p:nvPr/>
        </p:nvSpPr>
        <p:spPr>
          <a:xfrm>
            <a:off x="8445427" y="1792047"/>
            <a:ext cx="1547219" cy="307777"/>
          </a:xfrm>
          <a:prstGeom prst="rect">
            <a:avLst/>
          </a:prstGeom>
          <a:noFill/>
        </p:spPr>
        <p:txBody>
          <a:bodyPr wrap="none" lIns="0" tIns="0" rIns="0" bIns="0" rtlCol="0" anchor="t">
            <a:spAutoFit/>
          </a:bodyPr>
          <a:lstStyle/>
          <a:p>
            <a:pPr algn="ctr"/>
            <a:r>
              <a:rPr lang="en-US" sz="2000" b="1" dirty="0">
                <a:solidFill>
                  <a:schemeClr val="bg1"/>
                </a:solidFill>
              </a:rPr>
              <a:t>LOREM IPSUM</a:t>
            </a:r>
          </a:p>
        </p:txBody>
      </p:sp>
    </p:spTree>
    <p:extLst>
      <p:ext uri="{BB962C8B-B14F-4D97-AF65-F5344CB8AC3E}">
        <p14:creationId xmlns:p14="http://schemas.microsoft.com/office/powerpoint/2010/main" val="10767522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ppt_x"/>
                                          </p:val>
                                        </p:tav>
                                        <p:tav tm="100000">
                                          <p:val>
                                            <p:strVal val="#ppt_x"/>
                                          </p:val>
                                        </p:tav>
                                      </p:tavLst>
                                    </p:anim>
                                    <p:anim calcmode="lin" valueType="num">
                                      <p:cBhvr additive="base">
                                        <p:cTn id="12" dur="750" fill="hold"/>
                                        <p:tgtEl>
                                          <p:spTgt spid="2"/>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750" fill="hold"/>
                                        <p:tgtEl>
                                          <p:spTgt spid="14"/>
                                        </p:tgtEl>
                                        <p:attrNameLst>
                                          <p:attrName>ppt_x</p:attrName>
                                        </p:attrNameLst>
                                      </p:cBhvr>
                                      <p:tavLst>
                                        <p:tav tm="0">
                                          <p:val>
                                            <p:strVal val="#ppt_x"/>
                                          </p:val>
                                        </p:tav>
                                        <p:tav tm="100000">
                                          <p:val>
                                            <p:strVal val="#ppt_x"/>
                                          </p:val>
                                        </p:tav>
                                      </p:tavLst>
                                    </p:anim>
                                    <p:anim calcmode="lin" valueType="num">
                                      <p:cBhvr additive="base">
                                        <p:cTn id="16" dur="7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1000"/>
                                        <p:tgtEl>
                                          <p:spTgt spid="20"/>
                                        </p:tgtEl>
                                      </p:cBhvr>
                                    </p:animEffect>
                                    <p:anim calcmode="lin" valueType="num">
                                      <p:cBhvr>
                                        <p:cTn id="21" dur="1000" fill="hold"/>
                                        <p:tgtEl>
                                          <p:spTgt spid="20"/>
                                        </p:tgtEl>
                                        <p:attrNameLst>
                                          <p:attrName>ppt_x</p:attrName>
                                        </p:attrNameLst>
                                      </p:cBhvr>
                                      <p:tavLst>
                                        <p:tav tm="0">
                                          <p:val>
                                            <p:strVal val="#ppt_x"/>
                                          </p:val>
                                        </p:tav>
                                        <p:tav tm="100000">
                                          <p:val>
                                            <p:strVal val="#ppt_x"/>
                                          </p:val>
                                        </p:tav>
                                      </p:tavLst>
                                    </p:anim>
                                    <p:anim calcmode="lin" valueType="num">
                                      <p:cBhvr>
                                        <p:cTn id="22" dur="1000" fill="hold"/>
                                        <p:tgtEl>
                                          <p:spTgt spid="20"/>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53" presetClass="entr" presetSubtype="16"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500" fill="hold"/>
                                        <p:tgtEl>
                                          <p:spTgt spid="18"/>
                                        </p:tgtEl>
                                        <p:attrNameLst>
                                          <p:attrName>ppt_w</p:attrName>
                                        </p:attrNameLst>
                                      </p:cBhvr>
                                      <p:tavLst>
                                        <p:tav tm="0">
                                          <p:val>
                                            <p:fltVal val="0"/>
                                          </p:val>
                                        </p:tav>
                                        <p:tav tm="100000">
                                          <p:val>
                                            <p:strVal val="#ppt_w"/>
                                          </p:val>
                                        </p:tav>
                                      </p:tavLst>
                                    </p:anim>
                                    <p:anim calcmode="lin" valueType="num">
                                      <p:cBhvr>
                                        <p:cTn id="33" dur="500" fill="hold"/>
                                        <p:tgtEl>
                                          <p:spTgt spid="18"/>
                                        </p:tgtEl>
                                        <p:attrNameLst>
                                          <p:attrName>ppt_h</p:attrName>
                                        </p:attrNameLst>
                                      </p:cBhvr>
                                      <p:tavLst>
                                        <p:tav tm="0">
                                          <p:val>
                                            <p:fltVal val="0"/>
                                          </p:val>
                                        </p:tav>
                                        <p:tav tm="100000">
                                          <p:val>
                                            <p:strVal val="#ppt_h"/>
                                          </p:val>
                                        </p:tav>
                                      </p:tavLst>
                                    </p:anim>
                                    <p:animEffect transition="in" filter="fade">
                                      <p:cBhvr>
                                        <p:cTn id="34" dur="500"/>
                                        <p:tgtEl>
                                          <p:spTgt spid="18"/>
                                        </p:tgtEl>
                                      </p:cBhvr>
                                    </p:animEffect>
                                  </p:childTnLst>
                                </p:cTn>
                              </p:par>
                            </p:childTnLst>
                          </p:cTn>
                        </p:par>
                        <p:par>
                          <p:cTn id="35" fill="hold">
                            <p:stCondLst>
                              <p:cond delay="3750"/>
                            </p:stCondLst>
                            <p:childTnLst>
                              <p:par>
                                <p:cTn id="36" presetID="2" presetClass="entr" presetSubtype="1" fill="hold" grpId="0" nodeType="after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750" fill="hold"/>
                                        <p:tgtEl>
                                          <p:spTgt spid="8"/>
                                        </p:tgtEl>
                                        <p:attrNameLst>
                                          <p:attrName>ppt_x</p:attrName>
                                        </p:attrNameLst>
                                      </p:cBhvr>
                                      <p:tavLst>
                                        <p:tav tm="0">
                                          <p:val>
                                            <p:strVal val="#ppt_x"/>
                                          </p:val>
                                        </p:tav>
                                        <p:tav tm="100000">
                                          <p:val>
                                            <p:strVal val="#ppt_x"/>
                                          </p:val>
                                        </p:tav>
                                      </p:tavLst>
                                    </p:anim>
                                    <p:anim calcmode="lin" valueType="num">
                                      <p:cBhvr additive="base">
                                        <p:cTn id="39" dur="750" fill="hold"/>
                                        <p:tgtEl>
                                          <p:spTgt spid="8"/>
                                        </p:tgtEl>
                                        <p:attrNameLst>
                                          <p:attrName>ppt_y</p:attrName>
                                        </p:attrNameLst>
                                      </p:cBhvr>
                                      <p:tavLst>
                                        <p:tav tm="0">
                                          <p:val>
                                            <p:strVal val="0-#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additive="base">
                                        <p:cTn id="42" dur="750" fill="hold"/>
                                        <p:tgtEl>
                                          <p:spTgt spid="15"/>
                                        </p:tgtEl>
                                        <p:attrNameLst>
                                          <p:attrName>ppt_x</p:attrName>
                                        </p:attrNameLst>
                                      </p:cBhvr>
                                      <p:tavLst>
                                        <p:tav tm="0">
                                          <p:val>
                                            <p:strVal val="#ppt_x"/>
                                          </p:val>
                                        </p:tav>
                                        <p:tav tm="100000">
                                          <p:val>
                                            <p:strVal val="#ppt_x"/>
                                          </p:val>
                                        </p:tav>
                                      </p:tavLst>
                                    </p:anim>
                                    <p:anim calcmode="lin" valueType="num">
                                      <p:cBhvr additive="base">
                                        <p:cTn id="43" dur="750" fill="hold"/>
                                        <p:tgtEl>
                                          <p:spTgt spid="15"/>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1000"/>
                                        <p:tgtEl>
                                          <p:spTgt spid="23"/>
                                        </p:tgtEl>
                                      </p:cBhvr>
                                    </p:animEffect>
                                    <p:anim calcmode="lin" valueType="num">
                                      <p:cBhvr>
                                        <p:cTn id="48" dur="1000" fill="hold"/>
                                        <p:tgtEl>
                                          <p:spTgt spid="23"/>
                                        </p:tgtEl>
                                        <p:attrNameLst>
                                          <p:attrName>ppt_x</p:attrName>
                                        </p:attrNameLst>
                                      </p:cBhvr>
                                      <p:tavLst>
                                        <p:tav tm="0">
                                          <p:val>
                                            <p:strVal val="#ppt_x"/>
                                          </p:val>
                                        </p:tav>
                                        <p:tav tm="100000">
                                          <p:val>
                                            <p:strVal val="#ppt_x"/>
                                          </p:val>
                                        </p:tav>
                                      </p:tavLst>
                                    </p:anim>
                                    <p:anim calcmode="lin" valueType="num">
                                      <p:cBhvr>
                                        <p:cTn id="49" dur="1000" fill="hold"/>
                                        <p:tgtEl>
                                          <p:spTgt spid="23"/>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53" presetClass="entr" presetSubtype="16"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500" fill="hold"/>
                                        <p:tgtEl>
                                          <p:spTgt spid="21"/>
                                        </p:tgtEl>
                                        <p:attrNameLst>
                                          <p:attrName>ppt_w</p:attrName>
                                        </p:attrNameLst>
                                      </p:cBhvr>
                                      <p:tavLst>
                                        <p:tav tm="0">
                                          <p:val>
                                            <p:fltVal val="0"/>
                                          </p:val>
                                        </p:tav>
                                        <p:tav tm="100000">
                                          <p:val>
                                            <p:strVal val="#ppt_w"/>
                                          </p:val>
                                        </p:tav>
                                      </p:tavLst>
                                    </p:anim>
                                    <p:anim calcmode="lin" valueType="num">
                                      <p:cBhvr>
                                        <p:cTn id="60" dur="500" fill="hold"/>
                                        <p:tgtEl>
                                          <p:spTgt spid="21"/>
                                        </p:tgtEl>
                                        <p:attrNameLst>
                                          <p:attrName>ppt_h</p:attrName>
                                        </p:attrNameLst>
                                      </p:cBhvr>
                                      <p:tavLst>
                                        <p:tav tm="0">
                                          <p:val>
                                            <p:fltVal val="0"/>
                                          </p:val>
                                        </p:tav>
                                        <p:tav tm="100000">
                                          <p:val>
                                            <p:strVal val="#ppt_h"/>
                                          </p:val>
                                        </p:tav>
                                      </p:tavLst>
                                    </p:anim>
                                    <p:animEffect transition="in" filter="fade">
                                      <p:cBhvr>
                                        <p:cTn id="61" dur="500"/>
                                        <p:tgtEl>
                                          <p:spTgt spid="21"/>
                                        </p:tgtEl>
                                      </p:cBhvr>
                                    </p:animEffect>
                                  </p:childTnLst>
                                </p:cTn>
                              </p:par>
                            </p:childTnLst>
                          </p:cTn>
                        </p:par>
                        <p:par>
                          <p:cTn id="62" fill="hold">
                            <p:stCondLst>
                              <p:cond delay="7000"/>
                            </p:stCondLst>
                            <p:childTnLst>
                              <p:par>
                                <p:cTn id="63" presetID="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 calcmode="lin" valueType="num">
                                      <p:cBhvr additive="base">
                                        <p:cTn id="65" dur="750" fill="hold"/>
                                        <p:tgtEl>
                                          <p:spTgt spid="10"/>
                                        </p:tgtEl>
                                        <p:attrNameLst>
                                          <p:attrName>ppt_x</p:attrName>
                                        </p:attrNameLst>
                                      </p:cBhvr>
                                      <p:tavLst>
                                        <p:tav tm="0">
                                          <p:val>
                                            <p:strVal val="#ppt_x"/>
                                          </p:val>
                                        </p:tav>
                                        <p:tav tm="100000">
                                          <p:val>
                                            <p:strVal val="#ppt_x"/>
                                          </p:val>
                                        </p:tav>
                                      </p:tavLst>
                                    </p:anim>
                                    <p:anim calcmode="lin" valueType="num">
                                      <p:cBhvr additive="base">
                                        <p:cTn id="66" dur="750" fill="hold"/>
                                        <p:tgtEl>
                                          <p:spTgt spid="10"/>
                                        </p:tgtEl>
                                        <p:attrNameLst>
                                          <p:attrName>ppt_y</p:attrName>
                                        </p:attrNameLst>
                                      </p:cBhvr>
                                      <p:tavLst>
                                        <p:tav tm="0">
                                          <p:val>
                                            <p:strVal val="0-#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750" fill="hold"/>
                                        <p:tgtEl>
                                          <p:spTgt spid="17"/>
                                        </p:tgtEl>
                                        <p:attrNameLst>
                                          <p:attrName>ppt_x</p:attrName>
                                        </p:attrNameLst>
                                      </p:cBhvr>
                                      <p:tavLst>
                                        <p:tav tm="0">
                                          <p:val>
                                            <p:strVal val="#ppt_x"/>
                                          </p:val>
                                        </p:tav>
                                        <p:tav tm="100000">
                                          <p:val>
                                            <p:strVal val="#ppt_x"/>
                                          </p:val>
                                        </p:tav>
                                      </p:tavLst>
                                    </p:anim>
                                    <p:anim calcmode="lin" valueType="num">
                                      <p:cBhvr additive="base">
                                        <p:cTn id="70" dur="750" fill="hold"/>
                                        <p:tgtEl>
                                          <p:spTgt spid="17"/>
                                        </p:tgtEl>
                                        <p:attrNameLst>
                                          <p:attrName>ppt_y</p:attrName>
                                        </p:attrNameLst>
                                      </p:cBhvr>
                                      <p:tavLst>
                                        <p:tav tm="0">
                                          <p:val>
                                            <p:strVal val="1+#ppt_h/2"/>
                                          </p:val>
                                        </p:tav>
                                        <p:tav tm="100000">
                                          <p:val>
                                            <p:strVal val="#ppt_y"/>
                                          </p:val>
                                        </p:tav>
                                      </p:tavLst>
                                    </p:anim>
                                  </p:childTnLst>
                                </p:cTn>
                              </p:par>
                            </p:childTnLst>
                          </p:cTn>
                        </p:par>
                        <p:par>
                          <p:cTn id="71" fill="hold">
                            <p:stCondLst>
                              <p:cond delay="7750"/>
                            </p:stCondLst>
                            <p:childTnLst>
                              <p:par>
                                <p:cTn id="72" presetID="42"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53" presetClass="entr" presetSubtype="16" fill="hold" grpId="0"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p:cTn id="86" dur="500" fill="hold"/>
                                        <p:tgtEl>
                                          <p:spTgt spid="27"/>
                                        </p:tgtEl>
                                        <p:attrNameLst>
                                          <p:attrName>ppt_w</p:attrName>
                                        </p:attrNameLst>
                                      </p:cBhvr>
                                      <p:tavLst>
                                        <p:tav tm="0">
                                          <p:val>
                                            <p:fltVal val="0"/>
                                          </p:val>
                                        </p:tav>
                                        <p:tav tm="100000">
                                          <p:val>
                                            <p:strVal val="#ppt_w"/>
                                          </p:val>
                                        </p:tav>
                                      </p:tavLst>
                                    </p:anim>
                                    <p:anim calcmode="lin" valueType="num">
                                      <p:cBhvr>
                                        <p:cTn id="87" dur="500" fill="hold"/>
                                        <p:tgtEl>
                                          <p:spTgt spid="27"/>
                                        </p:tgtEl>
                                        <p:attrNameLst>
                                          <p:attrName>ppt_h</p:attrName>
                                        </p:attrNameLst>
                                      </p:cBhvr>
                                      <p:tavLst>
                                        <p:tav tm="0">
                                          <p:val>
                                            <p:fltVal val="0"/>
                                          </p:val>
                                        </p:tav>
                                        <p:tav tm="100000">
                                          <p:val>
                                            <p:strVal val="#ppt_h"/>
                                          </p:val>
                                        </p:tav>
                                      </p:tavLst>
                                    </p:anim>
                                    <p:animEffect transition="in" filter="fade">
                                      <p:cBhvr>
                                        <p:cTn id="8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8" grpId="0" animBg="1"/>
      <p:bldP spid="17" grpId="0" animBg="1"/>
      <p:bldP spid="10" grpId="0" animBg="1"/>
      <p:bldP spid="2" grpId="0" animBg="1"/>
      <p:bldP spid="18" grpId="0"/>
      <p:bldP spid="19" grpId="0"/>
      <p:bldP spid="20" grpId="0"/>
      <p:bldP spid="21" grpId="0"/>
      <p:bldP spid="22" grpId="0"/>
      <p:bldP spid="23"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3000" b="-13000"/>
          </a:stretch>
        </a:blipFill>
        <a:effectLst/>
      </p:bgPr>
    </p:bg>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4">
            <a:extLst>
              <a:ext uri="{28A0092B-C50C-407E-A947-70E740481C1C}">
                <a14:useLocalDpi xmlns:a14="http://schemas.microsoft.com/office/drawing/2010/main" val="0"/>
              </a:ext>
            </a:extLst>
          </a:blip>
          <a:stretch>
            <a:fillRect/>
          </a:stretch>
        </p:blipFill>
        <p:spPr>
          <a:xfrm>
            <a:off x="6382492" y="1264632"/>
            <a:ext cx="4913418" cy="3072373"/>
          </a:xfrm>
          <a:ln w="6350">
            <a:solidFill>
              <a:srgbClr val="FF2B2A"/>
            </a:solidFill>
          </a:ln>
          <a:effectLst>
            <a:outerShdw blurRad="50800" dist="38100" dir="2700000" algn="tl" rotWithShape="0">
              <a:prstClr val="black">
                <a:alpha val="40000"/>
              </a:prstClr>
            </a:outerShdw>
            <a:reflection blurRad="6350" stA="50000" endA="300" endPos="38500" dist="50800" dir="5400000" sy="-100000" algn="bl" rotWithShape="0"/>
          </a:effectLst>
        </p:spPr>
      </p:pic>
      <p:sp>
        <p:nvSpPr>
          <p:cNvPr id="20" name="Text Placeholder 8"/>
          <p:cNvSpPr txBox="1">
            <a:spLocks/>
          </p:cNvSpPr>
          <p:nvPr/>
        </p:nvSpPr>
        <p:spPr>
          <a:xfrm>
            <a:off x="888891" y="1264632"/>
            <a:ext cx="4913419" cy="267661"/>
          </a:xfrm>
          <a:prstGeom prst="rect">
            <a:avLst/>
          </a:prstGeom>
        </p:spPr>
        <p:txBody>
          <a:bodyPr lIns="0" tIns="0" rIns="0" bIns="0" anchor="ctr"/>
          <a:lstStyle/>
          <a:p>
            <a:pPr marL="457189" indent="-457189" defTabSz="1219170">
              <a:spcBef>
                <a:spcPct val="20000"/>
              </a:spcBef>
              <a:defRPr/>
            </a:pPr>
            <a:r>
              <a:rPr lang="en-US" sz="2000" b="1" dirty="0">
                <a:solidFill>
                  <a:schemeClr val="bg1"/>
                </a:solidFill>
              </a:rPr>
              <a:t>Lorem Ipsum Dolor</a:t>
            </a:r>
          </a:p>
        </p:txBody>
      </p:sp>
      <p:sp>
        <p:nvSpPr>
          <p:cNvPr id="22" name="TextBox 21"/>
          <p:cNvSpPr txBox="1"/>
          <p:nvPr/>
        </p:nvSpPr>
        <p:spPr>
          <a:xfrm>
            <a:off x="888891" y="1772154"/>
            <a:ext cx="4913419" cy="4944880"/>
          </a:xfrm>
          <a:prstGeom prst="rect">
            <a:avLst/>
          </a:prstGeom>
          <a:noFill/>
        </p:spPr>
        <p:txBody>
          <a:bodyPr wrap="square" lIns="0" tIns="0" rIns="0" bIns="0"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a:t>
            </a:r>
          </a:p>
          <a:p>
            <a:endParaRPr lang="en-US" sz="1400"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a:t>
            </a:r>
          </a:p>
          <a:p>
            <a:endParaRPr lang="en-US" sz="1400" dirty="0">
              <a:solidFill>
                <a:schemeClr val="bg1"/>
              </a:solidFill>
            </a:endParaRPr>
          </a:p>
          <a:p>
            <a:pPr algn="just"/>
            <a:endParaRPr lang="en-US" sz="1333" dirty="0">
              <a:solidFill>
                <a:schemeClr val="tx1">
                  <a:lumMod val="50000"/>
                  <a:lumOff val="50000"/>
                </a:schemeClr>
              </a:solidFill>
            </a:endParaRPr>
          </a:p>
        </p:txBody>
      </p:sp>
      <p:sp>
        <p:nvSpPr>
          <p:cNvPr id="23" name="Text Placeholder 8"/>
          <p:cNvSpPr txBox="1">
            <a:spLocks/>
          </p:cNvSpPr>
          <p:nvPr/>
        </p:nvSpPr>
        <p:spPr>
          <a:xfrm>
            <a:off x="7758425" y="4446683"/>
            <a:ext cx="2194560" cy="267661"/>
          </a:xfrm>
          <a:prstGeom prst="rect">
            <a:avLst/>
          </a:prstGeom>
          <a:noFill/>
        </p:spPr>
        <p:txBody>
          <a:bodyPr lIns="0" tIns="0" rIns="0" bIns="0" anchor="ctr"/>
          <a:lstStyle/>
          <a:p>
            <a:pPr marL="457189" indent="-457189" algn="ctr" defTabSz="1219170">
              <a:spcBef>
                <a:spcPct val="20000"/>
              </a:spcBef>
              <a:defRPr/>
            </a:pPr>
            <a:r>
              <a:rPr lang="en-US" sz="2000" b="1" dirty="0">
                <a:solidFill>
                  <a:schemeClr val="bg1"/>
                </a:solidFill>
              </a:rPr>
              <a:t>Lorem Ipsum Dolor</a:t>
            </a:r>
          </a:p>
        </p:txBody>
      </p:sp>
      <p:sp>
        <p:nvSpPr>
          <p:cNvPr id="9" name="TextBox 8"/>
          <p:cNvSpPr txBox="1"/>
          <p:nvPr/>
        </p:nvSpPr>
        <p:spPr>
          <a:xfrm>
            <a:off x="6382491" y="4824023"/>
            <a:ext cx="4913419" cy="646331"/>
          </a:xfrm>
          <a:prstGeom prst="rect">
            <a:avLst/>
          </a:prstGeom>
          <a:noFill/>
        </p:spPr>
        <p:txBody>
          <a:bodyPr wrap="square" lIns="0" tIns="0" rIns="0" bIns="0" rtlCol="0">
            <a:spAutoFit/>
          </a:bodyPr>
          <a:lstStyle/>
          <a:p>
            <a:pPr defTabSz="1219170">
              <a:spcBef>
                <a:spcPct val="20000"/>
              </a:spcBef>
              <a:defRPr/>
            </a:pPr>
            <a:r>
              <a:rPr lang="en-US" sz="1400" dirty="0">
                <a:solidFill>
                  <a:schemeClr val="bg1"/>
                </a:solidFill>
              </a:rPr>
              <a:t>Right click the image above, then choose change picture. 600 x 400 pixel resolution works best for this spot. We recommend formatting to this size before inserting, to avoid distortion to the image.</a:t>
            </a:r>
          </a:p>
        </p:txBody>
      </p:sp>
      <p:grpSp>
        <p:nvGrpSpPr>
          <p:cNvPr id="7" name="Group 6"/>
          <p:cNvGrpSpPr/>
          <p:nvPr/>
        </p:nvGrpSpPr>
        <p:grpSpPr>
          <a:xfrm>
            <a:off x="3341511" y="258228"/>
            <a:ext cx="5508978" cy="954108"/>
            <a:chOff x="3341511" y="258228"/>
            <a:chExt cx="5508978" cy="954108"/>
          </a:xfrm>
        </p:grpSpPr>
        <p:sp>
          <p:nvSpPr>
            <p:cNvPr id="8" name="TextBox 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rPr>
                <a:t>TITLE GOES HERE</a:t>
              </a:r>
            </a:p>
          </p:txBody>
        </p:sp>
        <p:sp>
          <p:nvSpPr>
            <p:cNvPr id="10" name="TextBox 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4691268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750"/>
                                        <p:tgtEl>
                                          <p:spTgt spid="7"/>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250"/>
                            </p:stCondLst>
                            <p:childTnLst>
                              <p:par>
                                <p:cTn id="15" presetID="42"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anim calcmode="lin" valueType="num">
                                      <p:cBhvr>
                                        <p:cTn id="18" dur="500" fill="hold"/>
                                        <p:tgtEl>
                                          <p:spTgt spid="20"/>
                                        </p:tgtEl>
                                        <p:attrNameLst>
                                          <p:attrName>ppt_x</p:attrName>
                                        </p:attrNameLst>
                                      </p:cBhvr>
                                      <p:tavLst>
                                        <p:tav tm="0">
                                          <p:val>
                                            <p:strVal val="#ppt_x"/>
                                          </p:val>
                                        </p:tav>
                                        <p:tav tm="100000">
                                          <p:val>
                                            <p:strVal val="#ppt_x"/>
                                          </p:val>
                                        </p:tav>
                                      </p:tavLst>
                                    </p:anim>
                                    <p:anim calcmode="lin" valueType="num">
                                      <p:cBhvr>
                                        <p:cTn id="19" dur="500" fill="hold"/>
                                        <p:tgtEl>
                                          <p:spTgt spid="20"/>
                                        </p:tgtEl>
                                        <p:attrNameLst>
                                          <p:attrName>ppt_y</p:attrName>
                                        </p:attrNameLst>
                                      </p:cBhvr>
                                      <p:tavLst>
                                        <p:tav tm="0">
                                          <p:val>
                                            <p:strVal val="#ppt_y+.1"/>
                                          </p:val>
                                        </p:tav>
                                        <p:tav tm="100000">
                                          <p:val>
                                            <p:strVal val="#ppt_y"/>
                                          </p:val>
                                        </p:tav>
                                      </p:tavLst>
                                    </p:anim>
                                  </p:childTnLst>
                                </p:cTn>
                              </p:par>
                            </p:childTnLst>
                          </p:cTn>
                        </p:par>
                        <p:par>
                          <p:cTn id="20" fill="hold">
                            <p:stCondLst>
                              <p:cond delay="1750"/>
                            </p:stCondLst>
                            <p:childTnLst>
                              <p:par>
                                <p:cTn id="21" presetID="10" presetClass="entr" presetSubtype="0"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strVal val="#ppt_x"/>
                                          </p:val>
                                        </p:tav>
                                        <p:tav tm="100000">
                                          <p:val>
                                            <p:strVal val="#ppt_x"/>
                                          </p:val>
                                        </p:tav>
                                      </p:tavLst>
                                    </p:anim>
                                    <p:anim calcmode="lin" valueType="num">
                                      <p:cBhvr>
                                        <p:cTn id="29" dur="500" fill="hold"/>
                                        <p:tgtEl>
                                          <p:spTgt spid="23"/>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10"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5533</TotalTime>
  <Words>3240</Words>
  <Application>Microsoft Office PowerPoint</Application>
  <PresentationFormat>Widescreen</PresentationFormat>
  <Paragraphs>219</Paragraphs>
  <Slides>18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1957</cp:revision>
  <dcterms:created xsi:type="dcterms:W3CDTF">2015-12-31T02:20:12Z</dcterms:created>
  <dcterms:modified xsi:type="dcterms:W3CDTF">2017-10-21T21:23:54Z</dcterms:modified>
</cp:coreProperties>
</file>