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0" r:id="rId2"/>
    <p:sldId id="331" r:id="rId3"/>
    <p:sldId id="327" r:id="rId4"/>
    <p:sldId id="325" r:id="rId5"/>
    <p:sldId id="326" r:id="rId6"/>
    <p:sldId id="318" r:id="rId7"/>
    <p:sldId id="324" r:id="rId8"/>
    <p:sldId id="337" r:id="rId9"/>
    <p:sldId id="336" r:id="rId10"/>
    <p:sldId id="332" r:id="rId11"/>
    <p:sldId id="333" r:id="rId12"/>
    <p:sldId id="334" r:id="rId13"/>
    <p:sldId id="33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7D31"/>
    <a:srgbClr val="5B9BD5"/>
    <a:srgbClr val="598938"/>
    <a:srgbClr val="434140"/>
    <a:srgbClr val="CF5E12"/>
    <a:srgbClr val="337BBD"/>
    <a:srgbClr val="444444"/>
    <a:srgbClr val="0000FF"/>
    <a:srgbClr val="0D0296"/>
    <a:srgbClr val="6A5A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6" d="100"/>
          <a:sy n="66" d="100"/>
        </p:scale>
        <p:origin x="84" y="90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5/24/2016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5</a:t>
            </a:fld>
            <a:endParaRPr lang="en-US"/>
          </a:p>
        </p:txBody>
      </p:sp>
    </p:spTree>
    <p:extLst>
      <p:ext uri="{BB962C8B-B14F-4D97-AF65-F5344CB8AC3E}">
        <p14:creationId xmlns:p14="http://schemas.microsoft.com/office/powerpoint/2010/main" val="615243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pic">
    <p:spTree>
      <p:nvGrpSpPr>
        <p:cNvPr id="1" name=""/>
        <p:cNvGrpSpPr/>
        <p:nvPr/>
      </p:nvGrpSpPr>
      <p:grpSpPr>
        <a:xfrm>
          <a:off x="0" y="0"/>
          <a:ext cx="0" cy="0"/>
          <a:chOff x="0" y="0"/>
          <a:chExt cx="0" cy="0"/>
        </a:xfrm>
      </p:grpSpPr>
      <p:sp>
        <p:nvSpPr>
          <p:cNvPr id="7" name="Picture Placeholder 7"/>
          <p:cNvSpPr>
            <a:spLocks noGrp="1"/>
          </p:cNvSpPr>
          <p:nvPr>
            <p:ph type="pic" sz="quarter" idx="53" hasCustomPrompt="1"/>
          </p:nvPr>
        </p:nvSpPr>
        <p:spPr>
          <a:xfrm>
            <a:off x="1547446" y="0"/>
            <a:ext cx="10644554" cy="6858000"/>
          </a:xfrm>
          <a:prstGeom prst="rect">
            <a:avLst/>
          </a:prstGeom>
          <a:ln w="3175">
            <a:noFill/>
          </a:ln>
        </p:spPr>
        <p:txBody>
          <a:bodyPr wrap="none" tIns="0" bIns="2011680" anchor="b"/>
          <a:lstStyle>
            <a:lvl1pPr algn="ctr" rtl="0">
              <a:buNone/>
              <a:defRPr sz="2400" b="1" baseline="0">
                <a:solidFill>
                  <a:schemeClr val="tx1">
                    <a:lumMod val="50000"/>
                    <a:lumOff val="50000"/>
                  </a:schemeClr>
                </a:solidFill>
              </a:defRPr>
            </a:lvl1pPr>
          </a:lstStyle>
          <a:p>
            <a:r>
              <a:rPr lang="en-US" dirty="0" smtClean="0"/>
              <a:t>Click Icon To Add Image</a:t>
            </a:r>
            <a:endParaRPr lang="en-US" dirty="0"/>
          </a:p>
        </p:txBody>
      </p:sp>
    </p:spTree>
    <p:extLst>
      <p:ext uri="{BB962C8B-B14F-4D97-AF65-F5344CB8AC3E}">
        <p14:creationId xmlns:p14="http://schemas.microsoft.com/office/powerpoint/2010/main" val="3563681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8_pic">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822449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pic">
    <p:spTree>
      <p:nvGrpSpPr>
        <p:cNvPr id="1" name=""/>
        <p:cNvGrpSpPr/>
        <p:nvPr/>
      </p:nvGrpSpPr>
      <p:grpSpPr>
        <a:xfrm>
          <a:off x="0" y="0"/>
          <a:ext cx="0" cy="0"/>
          <a:chOff x="0" y="0"/>
          <a:chExt cx="0" cy="0"/>
        </a:xfrm>
      </p:grpSpPr>
      <p:sp>
        <p:nvSpPr>
          <p:cNvPr id="5" name="Picture Placeholder 7"/>
          <p:cNvSpPr>
            <a:spLocks noGrp="1"/>
          </p:cNvSpPr>
          <p:nvPr>
            <p:ph type="pic" sz="quarter" idx="11" hasCustomPrompt="1"/>
          </p:nvPr>
        </p:nvSpPr>
        <p:spPr>
          <a:xfrm>
            <a:off x="0" y="1600200"/>
            <a:ext cx="3430016" cy="3560064"/>
          </a:xfrm>
          <a:prstGeom prst="rect">
            <a:avLst/>
          </a:prstGeom>
          <a:ln>
            <a:noFill/>
          </a:ln>
        </p:spPr>
        <p:txBody>
          <a:bodyPr wrap="none" tIns="0" bIns="731520" anchor="b"/>
          <a:lstStyle>
            <a:lvl1pPr algn="ctr">
              <a:buNone/>
              <a:defRPr sz="2133" b="1">
                <a:solidFill>
                  <a:schemeClr val="tx1">
                    <a:lumMod val="50000"/>
                    <a:lumOff val="50000"/>
                  </a:schemeClr>
                </a:solidFill>
              </a:defRPr>
            </a:lvl1pPr>
          </a:lstStyle>
          <a:p>
            <a:r>
              <a:rPr lang="en-US" dirty="0" smtClean="0"/>
              <a:t>Click Icon To Add Image </a:t>
            </a:r>
            <a:endParaRPr lang="en-US" dirty="0"/>
          </a:p>
        </p:txBody>
      </p:sp>
      <p:sp>
        <p:nvSpPr>
          <p:cNvPr id="16" name="Picture Placeholder 7"/>
          <p:cNvSpPr>
            <a:spLocks noGrp="1"/>
          </p:cNvSpPr>
          <p:nvPr>
            <p:ph type="pic" sz="quarter" idx="12" hasCustomPrompt="1"/>
          </p:nvPr>
        </p:nvSpPr>
        <p:spPr>
          <a:xfrm>
            <a:off x="8761984" y="1600200"/>
            <a:ext cx="3430016" cy="3560064"/>
          </a:xfrm>
          <a:prstGeom prst="rect">
            <a:avLst/>
          </a:prstGeom>
          <a:ln>
            <a:noFill/>
          </a:ln>
        </p:spPr>
        <p:txBody>
          <a:bodyPr wrap="none" tIns="0" bIns="731520" anchor="b"/>
          <a:lstStyle>
            <a:lvl1pPr algn="ctr">
              <a:buNone/>
              <a:defRPr sz="2133" b="1">
                <a:solidFill>
                  <a:schemeClr val="tx1">
                    <a:lumMod val="50000"/>
                    <a:lumOff val="50000"/>
                  </a:schemeClr>
                </a:solidFill>
              </a:defRPr>
            </a:lvl1pPr>
          </a:lstStyle>
          <a:p>
            <a:r>
              <a:rPr lang="en-US" dirty="0" smtClean="0"/>
              <a:t>Click Icon To Add Image </a:t>
            </a:r>
            <a:endParaRPr lang="en-US" dirty="0"/>
          </a:p>
        </p:txBody>
      </p:sp>
    </p:spTree>
    <p:extLst>
      <p:ext uri="{BB962C8B-B14F-4D97-AF65-F5344CB8AC3E}">
        <p14:creationId xmlns:p14="http://schemas.microsoft.com/office/powerpoint/2010/main" val="14542135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BBFFC7-5AFF-4374-B478-E246B74FFF84}" type="datetimeFigureOut">
              <a:rPr lang="en-US" smtClean="0"/>
              <a:t>5/24/2016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BBFFC7-5AFF-4374-B478-E246B74FFF84}" type="datetimeFigureOut">
              <a:rPr lang="en-US" smtClean="0"/>
              <a:t>5/24/2016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5/24/2016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hyperlink" Target="http://powerpoint.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5/24/2016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2"/>
          </p:cNvPr>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5.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0.jpg"/><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image" Target="../media/image7.jpg"/><Relationship Id="rId5" Type="http://schemas.openxmlformats.org/officeDocument/2006/relationships/image" Target="../media/image9.jpg"/><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0" y="275651"/>
            <a:ext cx="12192000" cy="1415772"/>
            <a:chOff x="1" y="2045457"/>
            <a:chExt cx="12192000" cy="1415772"/>
          </a:xfrm>
        </p:grpSpPr>
        <p:sp>
          <p:nvSpPr>
            <p:cNvPr id="2" name="Rectangle 1"/>
            <p:cNvSpPr/>
            <p:nvPr/>
          </p:nvSpPr>
          <p:spPr>
            <a:xfrm>
              <a:off x="1" y="2207622"/>
              <a:ext cx="12192000" cy="1234440"/>
            </a:xfrm>
            <a:prstGeom prst="rect">
              <a:avLst/>
            </a:prstGeom>
            <a:solidFill>
              <a:schemeClr val="tx1">
                <a:lumMod val="95000"/>
                <a:lumOff val="5000"/>
                <a:alpha val="50000"/>
              </a:schemeClr>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Calibri" panose="020F0502020204030204" pitchFamily="34" charset="0"/>
                <a:cs typeface="Estrangelo Edessa" panose="03080600000000000000" pitchFamily="66" charset="0"/>
              </a:endParaRPr>
            </a:p>
          </p:txBody>
        </p:sp>
        <p:sp>
          <p:nvSpPr>
            <p:cNvPr id="5" name="TextBox 4"/>
            <p:cNvSpPr txBox="1"/>
            <p:nvPr/>
          </p:nvSpPr>
          <p:spPr>
            <a:xfrm>
              <a:off x="858644" y="2045457"/>
              <a:ext cx="10404087" cy="141577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5400" dirty="0">
                  <a:solidFill>
                    <a:schemeClr val="bg1"/>
                  </a:solidFill>
                  <a:latin typeface="Calibri" panose="020F0502020204030204" pitchFamily="34" charset="0"/>
                  <a:cs typeface="Estrangelo Edessa" panose="03080600000000000000" pitchFamily="66" charset="0"/>
                </a:rPr>
                <a:t>SIMPLE </a:t>
              </a:r>
              <a:r>
                <a:rPr lang="en-US" sz="5400" dirty="0" smtClean="0">
                  <a:solidFill>
                    <a:schemeClr val="bg1"/>
                  </a:solidFill>
                  <a:latin typeface="Calibri" panose="020F0502020204030204" pitchFamily="34" charset="0"/>
                  <a:cs typeface="Estrangelo Edessa" panose="03080600000000000000" pitchFamily="66" charset="0"/>
                </a:rPr>
                <a:t>TEMPLATE</a:t>
              </a:r>
            </a:p>
            <a:p>
              <a:pPr algn="ctr"/>
              <a:r>
                <a:rPr lang="en-US" sz="3200" dirty="0" smtClean="0">
                  <a:solidFill>
                    <a:schemeClr val="bg1"/>
                  </a:solidFill>
                  <a:latin typeface="AR BONNIE" panose="02000000000000000000" pitchFamily="2" charset="0"/>
                  <a:cs typeface="Estrangelo Edessa" panose="03080600000000000000" pitchFamily="66" charset="0"/>
                </a:rPr>
                <a:t>----</a:t>
              </a:r>
              <a:r>
                <a:rPr lang="en-US" sz="3200" dirty="0" smtClean="0">
                  <a:solidFill>
                    <a:schemeClr val="bg1"/>
                  </a:solidFill>
                  <a:cs typeface="Estrangelo Edessa" panose="03080600000000000000" pitchFamily="66" charset="0"/>
                </a:rPr>
                <a:t>  </a:t>
              </a:r>
              <a:r>
                <a:rPr lang="en-US" sz="2800" dirty="0">
                  <a:solidFill>
                    <a:schemeClr val="bg1"/>
                  </a:solidFill>
                  <a:cs typeface="Estrangelo Edessa" panose="03080600000000000000" pitchFamily="66" charset="0"/>
                </a:rPr>
                <a:t>developed for kids </a:t>
              </a:r>
              <a:r>
                <a:rPr lang="en-US" sz="3200" dirty="0">
                  <a:solidFill>
                    <a:schemeClr val="bg1"/>
                  </a:solidFill>
                  <a:latin typeface="AR BONNIE" panose="02000000000000000000" pitchFamily="2" charset="0"/>
                  <a:cs typeface="Estrangelo Edessa" panose="03080600000000000000" pitchFamily="66" charset="0"/>
                </a:rPr>
                <a:t>----</a:t>
              </a:r>
            </a:p>
          </p:txBody>
        </p:sp>
      </p:grpSp>
      <p:grpSp>
        <p:nvGrpSpPr>
          <p:cNvPr id="7" name="Group 6"/>
          <p:cNvGrpSpPr/>
          <p:nvPr/>
        </p:nvGrpSpPr>
        <p:grpSpPr>
          <a:xfrm>
            <a:off x="0" y="5856923"/>
            <a:ext cx="12192000" cy="615553"/>
            <a:chOff x="0" y="5856923"/>
            <a:chExt cx="12192000" cy="615553"/>
          </a:xfrm>
        </p:grpSpPr>
        <p:sp>
          <p:nvSpPr>
            <p:cNvPr id="4" name="Rectangle 3"/>
            <p:cNvSpPr/>
            <p:nvPr/>
          </p:nvSpPr>
          <p:spPr>
            <a:xfrm>
              <a:off x="0" y="5917324"/>
              <a:ext cx="12192000" cy="494753"/>
            </a:xfrm>
            <a:prstGeom prst="rect">
              <a:avLst/>
            </a:prstGeom>
            <a:solidFill>
              <a:schemeClr val="tx1">
                <a:lumMod val="95000"/>
                <a:lumOff val="5000"/>
                <a:alpha val="50000"/>
              </a:schemeClr>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i="1" dirty="0">
                <a:solidFill>
                  <a:schemeClr val="tx1"/>
                </a:solidFill>
                <a:latin typeface="Calibri" panose="020F0502020204030204" pitchFamily="34" charset="0"/>
                <a:cs typeface="Estrangelo Edessa" panose="03080600000000000000" pitchFamily="66" charset="0"/>
              </a:endParaRPr>
            </a:p>
          </p:txBody>
        </p:sp>
        <p:sp>
          <p:nvSpPr>
            <p:cNvPr id="6" name="TextBox 5"/>
            <p:cNvSpPr txBox="1"/>
            <p:nvPr/>
          </p:nvSpPr>
          <p:spPr>
            <a:xfrm>
              <a:off x="735980" y="5856923"/>
              <a:ext cx="10649415" cy="615553"/>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dirty="0">
                  <a:solidFill>
                    <a:schemeClr val="bg1"/>
                  </a:solidFill>
                  <a:latin typeface="Calibri" panose="020F0502020204030204" pitchFamily="34" charset="0"/>
                  <a:cs typeface="Estrangelo Edessa" panose="03080600000000000000" pitchFamily="66" charset="0"/>
                </a:rPr>
                <a:t>James Sager, Morgan Sager</a:t>
              </a:r>
            </a:p>
            <a:p>
              <a:pPr algn="ctr"/>
              <a:r>
                <a:rPr lang="en-US" sz="1400" i="1" dirty="0" smtClean="0">
                  <a:solidFill>
                    <a:schemeClr val="bg1"/>
                  </a:solidFill>
                  <a:latin typeface="+mj-lt"/>
                  <a:cs typeface="Estrangelo Edessa" panose="03080600000000000000" pitchFamily="66" charset="0"/>
                </a:rPr>
                <a:t>May 2017</a:t>
              </a:r>
              <a:endParaRPr lang="en-US" sz="1400" i="1" dirty="0">
                <a:solidFill>
                  <a:schemeClr val="bg1"/>
                </a:solidFill>
                <a:latin typeface="+mj-lt"/>
                <a:cs typeface="Estrangelo Edessa" panose="03080600000000000000" pitchFamily="66" charset="0"/>
              </a:endParaRPr>
            </a:p>
          </p:txBody>
        </p:sp>
      </p:grpSp>
      <p:grpSp>
        <p:nvGrpSpPr>
          <p:cNvPr id="9" name="Group 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10" name="Freeform 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a:t>
            </a:r>
            <a:r>
              <a:rPr lang="en-US" sz="1600" dirty="0" smtClean="0">
                <a:solidFill>
                  <a:schemeClr val="tx1"/>
                </a:solidFill>
              </a:rPr>
              <a:t>school or personal </a:t>
            </a:r>
            <a:r>
              <a:rPr lang="en-US" sz="1600" dirty="0">
                <a:solidFill>
                  <a:schemeClr val="tx1"/>
                </a:solidFill>
              </a:rPr>
              <a:t>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a:t>
            </a:r>
            <a:r>
              <a:rPr lang="en-US" sz="3200" u="sng" dirty="0" smtClean="0">
                <a:solidFill>
                  <a:schemeClr val="bg1"/>
                </a:solidFill>
              </a:rPr>
              <a:t>Notice</a:t>
            </a:r>
            <a:endParaRPr lang="en-US" sz="3200" u="sng" dirty="0">
              <a:solidFill>
                <a:schemeClr val="bg1"/>
              </a:solidFill>
            </a:endParaRP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smtClean="0">
                <a:solidFill>
                  <a:schemeClr val="tx1"/>
                </a:solidFill>
              </a:rPr>
              <a:t>Animations:</a:t>
            </a:r>
          </a:p>
          <a:p>
            <a:r>
              <a:rPr lang="en-US" sz="1600" dirty="0" smtClean="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smtClean="0">
                <a:solidFill>
                  <a:schemeClr val="tx1"/>
                </a:solidFill>
              </a:rPr>
              <a:t>Slide Pause:</a:t>
            </a:r>
            <a:endParaRPr lang="en-US" sz="2000" b="1" u="sng" dirty="0">
              <a:solidFill>
                <a:schemeClr val="tx1"/>
              </a:solidFill>
            </a:endParaRPr>
          </a:p>
          <a:p>
            <a:r>
              <a:rPr lang="en-US" sz="1600" dirty="0" smtClean="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smtClean="0">
              <a:solidFill>
                <a:schemeClr val="tx1"/>
              </a:solidFill>
            </a:endParaRPr>
          </a:p>
          <a:p>
            <a:r>
              <a:rPr lang="en-US" sz="2000" b="1" u="sng" dirty="0" smtClean="0">
                <a:solidFill>
                  <a:schemeClr val="tx1"/>
                </a:solidFill>
              </a:rPr>
              <a:t>Animation Changes:</a:t>
            </a:r>
            <a:endParaRPr lang="en-US" sz="2000" b="1" u="sng" dirty="0">
              <a:solidFill>
                <a:schemeClr val="tx1"/>
              </a:solidFill>
            </a:endParaRPr>
          </a:p>
          <a:p>
            <a:r>
              <a:rPr lang="en-US" sz="1600" dirty="0" smtClean="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endParaRPr lang="en-US" sz="1600" dirty="0">
              <a:solidFill>
                <a:schemeClr val="tx1"/>
              </a:solidFill>
            </a:endParaRPr>
          </a:p>
          <a:p>
            <a:endParaRPr lang="en-US" dirty="0">
              <a:solidFill>
                <a:schemeClr val="tx1"/>
              </a:solidFill>
            </a:endParaRPr>
          </a:p>
          <a:p>
            <a:r>
              <a:rPr lang="en-US" sz="2000" b="1" u="sng" dirty="0" smtClean="0">
                <a:solidFill>
                  <a:schemeClr val="tx1"/>
                </a:solidFill>
              </a:rPr>
              <a:t>Transitions:</a:t>
            </a:r>
          </a:p>
          <a:p>
            <a:r>
              <a:rPr lang="en-US" sz="1600" dirty="0" smtClean="0">
                <a:solidFill>
                  <a:schemeClr val="tx1"/>
                </a:solidFill>
              </a:rPr>
              <a:t>Some </a:t>
            </a:r>
            <a:r>
              <a:rPr lang="en-US" sz="1600" dirty="0">
                <a:solidFill>
                  <a:schemeClr val="tx1"/>
                </a:solidFill>
              </a:rPr>
              <a:t>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smtClean="0">
                <a:solidFill>
                  <a:schemeClr val="bg1"/>
                </a:solidFill>
              </a:rPr>
              <a:t>Transition &amp; Animation</a:t>
            </a:r>
            <a:r>
              <a:rPr lang="en-US" sz="3200" u="sng" baseline="0" dirty="0" smtClean="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smtClean="0">
                <a:solidFill>
                  <a:schemeClr val="tx1"/>
                </a:solidFill>
              </a:rPr>
              <a:t>Background </a:t>
            </a:r>
            <a:r>
              <a:rPr lang="en-US" sz="2000" b="1" u="sng" dirty="0">
                <a:solidFill>
                  <a:schemeClr val="tx1"/>
                </a:solidFill>
              </a:rPr>
              <a:t>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smtClean="0">
                <a:solidFill>
                  <a:schemeClr val="tx1"/>
                </a:solidFill>
              </a:rPr>
              <a:t>Changing Image Elements:</a:t>
            </a:r>
            <a:endParaRPr lang="en-US" sz="2000" b="1" u="sng" dirty="0">
              <a:solidFill>
                <a:schemeClr val="tx1"/>
              </a:solidFill>
            </a:endParaRP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smtClean="0">
                <a:solidFill>
                  <a:schemeClr val="tx1"/>
                </a:solidFill>
              </a:rPr>
              <a:t>Color </a:t>
            </a:r>
            <a:r>
              <a:rPr lang="en-US" sz="2000" b="1" u="sng" dirty="0">
                <a:solidFill>
                  <a:schemeClr val="tx1"/>
                </a:solidFill>
              </a:rPr>
              <a:t>Transparency Screen:</a:t>
            </a:r>
          </a:p>
          <a:p>
            <a:r>
              <a:rPr lang="en-US" sz="1600" dirty="0">
                <a:solidFill>
                  <a:schemeClr val="tx1"/>
                </a:solidFill>
              </a:rPr>
              <a:t>Many </a:t>
            </a:r>
            <a:r>
              <a:rPr lang="en-US" sz="1600" dirty="0" smtClean="0">
                <a:solidFill>
                  <a:schemeClr val="tx1"/>
                </a:solidFill>
              </a:rPr>
              <a:t>of our slides </a:t>
            </a:r>
            <a:r>
              <a:rPr lang="en-US" sz="1600" dirty="0">
                <a:solidFill>
                  <a:schemeClr val="tx1"/>
                </a:solidFill>
              </a:rPr>
              <a:t>have colored screen with varying transparency levels to </a:t>
            </a:r>
            <a:r>
              <a:rPr lang="en-US" sz="1600" dirty="0" smtClean="0">
                <a:solidFill>
                  <a:schemeClr val="tx1"/>
                </a:solidFill>
              </a:rPr>
              <a:t>allow a background image to be used, and still allow page content to be easily seen. Without this screen, background images could be too distracting, making content harder to discern, taking the focus away from the presentation. To </a:t>
            </a:r>
            <a:r>
              <a:rPr lang="en-US" sz="1600" dirty="0">
                <a:solidFill>
                  <a:schemeClr val="tx1"/>
                </a:solidFill>
              </a:rPr>
              <a:t>modify </a:t>
            </a:r>
            <a:r>
              <a:rPr lang="en-US" sz="1600" dirty="0" smtClean="0">
                <a:solidFill>
                  <a:schemeClr val="tx1"/>
                </a:solidFill>
              </a:rPr>
              <a:t>color, </a:t>
            </a:r>
            <a:r>
              <a:rPr lang="en-US" sz="1600" dirty="0">
                <a:solidFill>
                  <a:schemeClr val="tx1"/>
                </a:solidFill>
              </a:rPr>
              <a:t>change transparency, </a:t>
            </a:r>
            <a:r>
              <a:rPr lang="en-US" sz="1600" dirty="0" smtClean="0">
                <a:solidFill>
                  <a:schemeClr val="tx1"/>
                </a:solidFill>
              </a:rPr>
              <a:t>or remove this screen, you will have to go to the master screen, then edit or delete this screen on the first Master Slide.</a:t>
            </a:r>
          </a:p>
          <a:p>
            <a:r>
              <a:rPr lang="en-US" sz="1600" dirty="0" smtClean="0">
                <a:solidFill>
                  <a:schemeClr val="tx1"/>
                </a:solidFill>
              </a:rPr>
              <a:t>On the first master slide, right click the screen. </a:t>
            </a:r>
            <a:r>
              <a:rPr lang="en-US" sz="1600" dirty="0">
                <a:solidFill>
                  <a:schemeClr val="tx1"/>
                </a:solidFill>
              </a:rPr>
              <a:t>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r>
              <a:rPr lang="en-US" sz="1600" dirty="0" smtClean="0">
                <a:solidFill>
                  <a:schemeClr val="tx1"/>
                </a:solidFill>
              </a:rPr>
              <a:t>.</a:t>
            </a:r>
            <a:endParaRPr lang="en-US" sz="1600" dirty="0">
              <a:solidFill>
                <a:schemeClr val="tx1"/>
              </a:solidFill>
            </a:endParaRP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smtClean="0">
                <a:solidFill>
                  <a:schemeClr val="bg1"/>
                </a:solidFill>
              </a:rPr>
              <a:t>Image Tips</a:t>
            </a:r>
            <a:endParaRPr lang="en-US" sz="3200" u="sng" dirty="0">
              <a:solidFill>
                <a:schemeClr val="bg1"/>
              </a:solidFill>
            </a:endParaRP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smtClean="0">
              <a:solidFill>
                <a:schemeClr val="tx1"/>
              </a:solidFill>
            </a:endParaRPr>
          </a:p>
          <a:p>
            <a:r>
              <a:rPr lang="en-US" sz="2400" dirty="0" smtClean="0">
                <a:solidFill>
                  <a:schemeClr val="tx1"/>
                </a:solidFill>
              </a:rPr>
              <a:t>We </a:t>
            </a:r>
            <a:r>
              <a:rPr lang="en-US" sz="2400" dirty="0">
                <a:solidFill>
                  <a:schemeClr val="tx1"/>
                </a:solidFill>
              </a:rPr>
              <a:t>are a free service, and we will never ask for money. We do however ask that you support us by letting others know about our free service. We maintain operations through advertisements on the site, </a:t>
            </a:r>
            <a:r>
              <a:rPr lang="en-US" sz="2400" dirty="0" smtClean="0">
                <a:solidFill>
                  <a:schemeClr val="tx1"/>
                </a:solidFill>
              </a:rPr>
              <a:t>so </a:t>
            </a:r>
            <a:r>
              <a:rPr lang="en-US" sz="2400" dirty="0">
                <a:solidFill>
                  <a:schemeClr val="tx1"/>
                </a:solidFill>
              </a:rPr>
              <a:t>the more people who visit our site, the easier it will be for us to maintain costs for servers, continue new </a:t>
            </a:r>
            <a:r>
              <a:rPr lang="en-US" sz="2400" dirty="0" smtClean="0">
                <a:solidFill>
                  <a:schemeClr val="tx1"/>
                </a:solidFill>
              </a:rPr>
              <a:t>development, </a:t>
            </a:r>
            <a:r>
              <a:rPr lang="en-US" sz="2400" dirty="0">
                <a:solidFill>
                  <a:schemeClr val="tx1"/>
                </a:solidFill>
              </a:rPr>
              <a:t>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smtClean="0">
                <a:solidFill>
                  <a:schemeClr val="bg1"/>
                </a:solidFill>
              </a:rPr>
              <a:t>Please Support SageFox Free</a:t>
            </a:r>
            <a:r>
              <a:rPr lang="en-US" sz="3200" u="sng" baseline="0" dirty="0" smtClean="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4" name="Rectangle 23"/>
          <p:cNvSpPr/>
          <p:nvPr/>
        </p:nvSpPr>
        <p:spPr bwMode="auto">
          <a:xfrm>
            <a:off x="0" y="1297458"/>
            <a:ext cx="12192000" cy="5226909"/>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3" name="Group 22"/>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7" name="Rectangle 36"/>
          <p:cNvSpPr/>
          <p:nvPr/>
        </p:nvSpPr>
        <p:spPr>
          <a:xfrm>
            <a:off x="3567848" y="1814872"/>
            <a:ext cx="2458064" cy="3352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38" name="Group 11"/>
          <p:cNvGrpSpPr/>
          <p:nvPr/>
        </p:nvGrpSpPr>
        <p:grpSpPr>
          <a:xfrm>
            <a:off x="4047580" y="1606592"/>
            <a:ext cx="1498600" cy="995516"/>
            <a:chOff x="2645799" y="1958340"/>
            <a:chExt cx="1123950" cy="746637"/>
          </a:xfrm>
        </p:grpSpPr>
        <p:sp>
          <p:nvSpPr>
            <p:cNvPr id="39" name="Trapezoid 38"/>
            <p:cNvSpPr/>
            <p:nvPr/>
          </p:nvSpPr>
          <p:spPr>
            <a:xfrm>
              <a:off x="2645799" y="1958975"/>
              <a:ext cx="1123950" cy="15621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0" name="Pentagon 39"/>
            <p:cNvSpPr/>
            <p:nvPr/>
          </p:nvSpPr>
          <p:spPr>
            <a:xfrm rot="5400000">
              <a:off x="2834456" y="1874459"/>
              <a:ext cx="746637" cy="914400"/>
            </a:xfrm>
            <a:prstGeom prst="homePlate">
              <a:avLst>
                <a:gd name="adj" fmla="val 31720"/>
              </a:avLst>
            </a:prstGeom>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41" name="Text Placeholder 3"/>
          <p:cNvSpPr txBox="1">
            <a:spLocks/>
          </p:cNvSpPr>
          <p:nvPr/>
        </p:nvSpPr>
        <p:spPr>
          <a:xfrm>
            <a:off x="3683726" y="2703873"/>
            <a:ext cx="2342186" cy="208057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5B9BD5"/>
                </a:solidFill>
                <a:cs typeface="+mj-cs"/>
              </a:rPr>
              <a:t>Title Goes </a:t>
            </a:r>
            <a:r>
              <a:rPr lang="en-US" sz="2000" b="1" dirty="0" smtClean="0">
                <a:solidFill>
                  <a:srgbClr val="5B9BD5"/>
                </a:solidFill>
                <a:cs typeface="+mj-cs"/>
              </a:rPr>
              <a:t>Here</a:t>
            </a:r>
            <a:endParaRPr lang="en-US" sz="2000" b="1" dirty="0">
              <a:solidFill>
                <a:srgbClr val="5B9BD5"/>
              </a:solidFill>
              <a:cs typeface="+mj-cs"/>
            </a:endParaRPr>
          </a:p>
          <a:p>
            <a:pPr algn="l" defTabSz="1219170">
              <a:spcBef>
                <a:spcPct val="20000"/>
              </a:spcBef>
              <a:defRPr/>
            </a:pPr>
            <a:r>
              <a:rPr lang="en-US" dirty="0" smtClean="0">
                <a:solidFill>
                  <a:schemeClr val="tx1">
                    <a:lumMod val="65000"/>
                    <a:lumOff val="35000"/>
                  </a:schemeClr>
                </a:solidFill>
              </a:rPr>
              <a:t>Right click the image to the left and right, then choose change picture. 300 x 200 pixel resolution works best for these spots. We recommend formatting to this size before inserting.</a:t>
            </a:r>
            <a:endParaRPr lang="en-US" dirty="0">
              <a:solidFill>
                <a:schemeClr val="tx1">
                  <a:lumMod val="65000"/>
                  <a:lumOff val="35000"/>
                </a:schemeClr>
              </a:solidFill>
              <a:cs typeface="+mj-cs"/>
            </a:endParaRPr>
          </a:p>
        </p:txBody>
      </p:sp>
      <p:sp>
        <p:nvSpPr>
          <p:cNvPr id="44" name="Rectangle 43"/>
          <p:cNvSpPr/>
          <p:nvPr/>
        </p:nvSpPr>
        <p:spPr>
          <a:xfrm>
            <a:off x="6163733" y="1814872"/>
            <a:ext cx="2458064" cy="3352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5" name="Group 22"/>
          <p:cNvGrpSpPr/>
          <p:nvPr/>
        </p:nvGrpSpPr>
        <p:grpSpPr>
          <a:xfrm>
            <a:off x="6643465" y="1606592"/>
            <a:ext cx="1498600" cy="995516"/>
            <a:chOff x="2645799" y="1958340"/>
            <a:chExt cx="1123950" cy="746637"/>
          </a:xfrm>
        </p:grpSpPr>
        <p:sp>
          <p:nvSpPr>
            <p:cNvPr id="46" name="Trapezoid 45"/>
            <p:cNvSpPr/>
            <p:nvPr/>
          </p:nvSpPr>
          <p:spPr>
            <a:xfrm>
              <a:off x="2645799" y="1958975"/>
              <a:ext cx="1123950" cy="15621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7" name="Pentagon 46"/>
            <p:cNvSpPr/>
            <p:nvPr/>
          </p:nvSpPr>
          <p:spPr>
            <a:xfrm rot="5400000">
              <a:off x="2834456" y="1874459"/>
              <a:ext cx="746637" cy="914400"/>
            </a:xfrm>
            <a:prstGeom prst="homePlate">
              <a:avLst>
                <a:gd name="adj" fmla="val 31720"/>
              </a:avLst>
            </a:prstGeom>
            <a:solidFill>
              <a:schemeClr val="accent2"/>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48" name="Text Placeholder 3"/>
          <p:cNvSpPr txBox="1">
            <a:spLocks/>
          </p:cNvSpPr>
          <p:nvPr/>
        </p:nvSpPr>
        <p:spPr>
          <a:xfrm>
            <a:off x="6303919" y="2703873"/>
            <a:ext cx="2304504" cy="227754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ED7D31"/>
                </a:solidFill>
                <a:cs typeface="+mj-cs"/>
              </a:rPr>
              <a:t>Title Goes </a:t>
            </a:r>
            <a:r>
              <a:rPr lang="en-US" sz="2000" b="1" dirty="0" smtClean="0">
                <a:solidFill>
                  <a:srgbClr val="ED7D31"/>
                </a:solidFill>
                <a:cs typeface="+mj-cs"/>
              </a:rPr>
              <a:t>Here</a:t>
            </a:r>
            <a:endParaRPr lang="en-US" sz="2000" b="1" dirty="0">
              <a:solidFill>
                <a:srgbClr val="ED7D31"/>
              </a:solidFill>
              <a:cs typeface="+mj-cs"/>
            </a:endParaRPr>
          </a:p>
          <a:p>
            <a:pPr algn="l"/>
            <a:r>
              <a:rPr lang="en-US" dirty="0">
                <a:solidFill>
                  <a:schemeClr val="tx1">
                    <a:lumMod val="65000"/>
                    <a:lumOff val="35000"/>
                  </a:schemeClr>
                </a:solidFill>
              </a:rPr>
              <a:t>Show visuals and describe each picture here. These should highlight </a:t>
            </a:r>
            <a:r>
              <a:rPr lang="en-US" dirty="0" smtClean="0">
                <a:solidFill>
                  <a:schemeClr val="tx1">
                    <a:lumMod val="65000"/>
                    <a:lumOff val="35000"/>
                  </a:schemeClr>
                </a:solidFill>
              </a:rPr>
              <a:t>or support your </a:t>
            </a:r>
            <a:r>
              <a:rPr lang="en-US" dirty="0">
                <a:solidFill>
                  <a:schemeClr val="tx1">
                    <a:lumMod val="65000"/>
                    <a:lumOff val="35000"/>
                  </a:schemeClr>
                </a:solidFill>
              </a:rPr>
              <a:t>idea/topic</a:t>
            </a:r>
            <a:r>
              <a:rPr lang="en-US" dirty="0" smtClean="0">
                <a:solidFill>
                  <a:schemeClr val="tx1">
                    <a:lumMod val="65000"/>
                    <a:lumOff val="35000"/>
                  </a:schemeClr>
                </a:solidFill>
              </a:rPr>
              <a:t>. </a:t>
            </a:r>
            <a:r>
              <a:rPr lang="en-US" dirty="0">
                <a:solidFill>
                  <a:schemeClr val="tx1">
                    <a:lumMod val="65000"/>
                    <a:lumOff val="35000"/>
                  </a:schemeClr>
                </a:solidFill>
              </a:rPr>
              <a:t>Lorem ipsum dolor sit amet, consectetur adipiscing elit, sed do eiusmod tempor incididunt ut labore</a:t>
            </a:r>
            <a:r>
              <a:rPr lang="en-US" dirty="0" smtClean="0">
                <a:solidFill>
                  <a:schemeClr val="tx1">
                    <a:lumMod val="65000"/>
                    <a:lumOff val="35000"/>
                  </a:schemeClr>
                </a:solidFill>
              </a:rPr>
              <a:t> </a:t>
            </a:r>
            <a:endParaRPr lang="en-US" dirty="0">
              <a:solidFill>
                <a:schemeClr val="tx1">
                  <a:lumMod val="65000"/>
                  <a:lumOff val="35000"/>
                </a:schemeClr>
              </a:solidFill>
              <a:cs typeface="Estrangelo Edessa" panose="03080600000000000000" pitchFamily="66" charset="0"/>
            </a:endParaRPr>
          </a:p>
        </p:txBody>
      </p:sp>
      <p:sp>
        <p:nvSpPr>
          <p:cNvPr id="50" name="Footer Text"/>
          <p:cNvSpPr txBox="1"/>
          <p:nvPr/>
        </p:nvSpPr>
        <p:spPr>
          <a:xfrm>
            <a:off x="922742" y="5508700"/>
            <a:ext cx="10346519" cy="861774"/>
          </a:xfrm>
          <a:prstGeom prst="rect">
            <a:avLst/>
          </a:prstGeom>
          <a:noFill/>
        </p:spPr>
        <p:txBody>
          <a:bodyPr wrap="square" lIns="0" tIns="0" rIns="0" bIns="0" rtlCol="0">
            <a:spAutoFit/>
          </a:bodyPr>
          <a:lstStyle/>
          <a:p>
            <a:pPr algn="ct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r>
              <a:rPr lang="en-US" sz="1400" dirty="0" smtClean="0">
                <a:solidFill>
                  <a:schemeClr val="bg1">
                    <a:lumMod val="85000"/>
                  </a:schemeClr>
                </a:solidFill>
              </a:rPr>
              <a:t>.</a:t>
            </a:r>
            <a:endParaRPr lang="en-US" sz="1333" dirty="0">
              <a:solidFill>
                <a:schemeClr val="bg1">
                  <a:lumMod val="85000"/>
                </a:schemeClr>
              </a:solidFill>
            </a:endParaRPr>
          </a:p>
        </p:txBody>
      </p:sp>
      <p:pic>
        <p:nvPicPr>
          <p:cNvPr id="16" name="Picture Placeholder 15"/>
          <p:cNvPicPr>
            <a:picLocks noGrp="1" noChangeAspect="1"/>
          </p:cNvPicPr>
          <p:nvPr>
            <p:ph type="pic" sz="quarter" idx="11"/>
          </p:nvPr>
        </p:nvPicPr>
        <p:blipFill>
          <a:blip r:embed="rId3">
            <a:extLst>
              <a:ext uri="{28A0092B-C50C-407E-A947-70E740481C1C}">
                <a14:useLocalDpi xmlns:a14="http://schemas.microsoft.com/office/drawing/2010/main" val="0"/>
              </a:ext>
            </a:extLst>
          </a:blip>
          <a:stretch>
            <a:fillRect/>
          </a:stretch>
        </p:blipFill>
        <p:spPr>
          <a:xfrm>
            <a:off x="189266" y="1600200"/>
            <a:ext cx="3051483" cy="3560064"/>
          </a:xfrm>
        </p:spPr>
      </p:pic>
      <p:pic>
        <p:nvPicPr>
          <p:cNvPr id="17" name="Picture Placeholder 16"/>
          <p:cNvPicPr>
            <a:picLocks noGrp="1" noChangeAspect="1"/>
          </p:cNvPicPr>
          <p:nvPr>
            <p:ph type="pic" sz="quarter" idx="12"/>
          </p:nvPr>
        </p:nvPicPr>
        <p:blipFill>
          <a:blip r:embed="rId4">
            <a:extLst>
              <a:ext uri="{28A0092B-C50C-407E-A947-70E740481C1C}">
                <a14:useLocalDpi xmlns:a14="http://schemas.microsoft.com/office/drawing/2010/main" val="0"/>
              </a:ext>
            </a:extLst>
          </a:blip>
          <a:stretch>
            <a:fillRect/>
          </a:stretch>
        </p:blipFill>
        <p:spPr>
          <a:xfrm>
            <a:off x="8951250" y="1600200"/>
            <a:ext cx="3051483" cy="3560064"/>
          </a:xfrm>
        </p:spPr>
      </p:pic>
      <p:sp>
        <p:nvSpPr>
          <p:cNvPr id="21" name="TextBox 20"/>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35960" y="1733230"/>
            <a:ext cx="591363" cy="591363"/>
          </a:xfrm>
          <a:prstGeom prst="rect">
            <a:avLst/>
          </a:prstGeom>
          <a:effectLst>
            <a:outerShdw blurRad="50800" dist="38100" dir="2700000" algn="tl" rotWithShape="0">
              <a:prstClr val="black">
                <a:alpha val="40000"/>
              </a:prstClr>
            </a:outerShdw>
          </a:effectLst>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19276" y="1718936"/>
            <a:ext cx="546977" cy="64008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98699772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 calcmode="lin" valueType="num">
                                      <p:cBhvr>
                                        <p:cTn id="9" dur="1000" fill="hold"/>
                                        <p:tgtEl>
                                          <p:spTgt spid="21"/>
                                        </p:tgtEl>
                                        <p:attrNameLst>
                                          <p:attrName>style.rotation</p:attrName>
                                        </p:attrNameLst>
                                      </p:cBhvr>
                                      <p:tavLst>
                                        <p:tav tm="0">
                                          <p:val>
                                            <p:fltVal val="90"/>
                                          </p:val>
                                        </p:tav>
                                        <p:tav tm="100000">
                                          <p:val>
                                            <p:fltVal val="0"/>
                                          </p:val>
                                        </p:tav>
                                      </p:tavLst>
                                    </p:anim>
                                    <p:animEffect transition="in" filter="fade">
                                      <p:cBhvr>
                                        <p:cTn id="10" dur="1000"/>
                                        <p:tgtEl>
                                          <p:spTgt spid="2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barn(inVertical)">
                                      <p:cBhvr>
                                        <p:cTn id="13" dur="500"/>
                                        <p:tgtEl>
                                          <p:spTgt spid="24"/>
                                        </p:tgtEl>
                                      </p:cBhvr>
                                    </p:animEffect>
                                  </p:childTnLst>
                                </p:cTn>
                              </p:par>
                            </p:childTnLst>
                          </p:cTn>
                        </p:par>
                        <p:par>
                          <p:cTn id="14" fill="hold">
                            <p:stCondLst>
                              <p:cond delay="1000"/>
                            </p:stCondLst>
                            <p:childTnLst>
                              <p:par>
                                <p:cTn id="15" presetID="22" presetClass="entr" presetSubtype="2"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right)">
                                      <p:cBhvr>
                                        <p:cTn id="17" dur="500"/>
                                        <p:tgtEl>
                                          <p:spTgt spid="16"/>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left)">
                                      <p:cBhvr>
                                        <p:cTn id="21" dur="500"/>
                                        <p:tgtEl>
                                          <p:spTgt spid="17"/>
                                        </p:tgtEl>
                                      </p:cBhvr>
                                    </p:animEffect>
                                  </p:childTnLst>
                                </p:cTn>
                              </p:par>
                            </p:childTnLst>
                          </p:cTn>
                        </p:par>
                        <p:par>
                          <p:cTn id="22" fill="hold">
                            <p:stCondLst>
                              <p:cond delay="2000"/>
                            </p:stCondLst>
                            <p:childTnLst>
                              <p:par>
                                <p:cTn id="23" presetID="2" presetClass="entr" presetSubtype="2" fill="hold" nodeType="afterEffect">
                                  <p:stCondLst>
                                    <p:cond delay="0"/>
                                  </p:stCondLst>
                                  <p:childTnLst>
                                    <p:set>
                                      <p:cBhvr>
                                        <p:cTn id="24" dur="1" fill="hold">
                                          <p:stCondLst>
                                            <p:cond delay="0"/>
                                          </p:stCondLst>
                                        </p:cTn>
                                        <p:tgtEl>
                                          <p:spTgt spid="38"/>
                                        </p:tgtEl>
                                        <p:attrNameLst>
                                          <p:attrName>style.visibility</p:attrName>
                                        </p:attrNameLst>
                                      </p:cBhvr>
                                      <p:to>
                                        <p:strVal val="visible"/>
                                      </p:to>
                                    </p:set>
                                    <p:anim calcmode="lin" valueType="num">
                                      <p:cBhvr additive="base">
                                        <p:cTn id="25" dur="500" fill="hold"/>
                                        <p:tgtEl>
                                          <p:spTgt spid="38"/>
                                        </p:tgtEl>
                                        <p:attrNameLst>
                                          <p:attrName>ppt_x</p:attrName>
                                        </p:attrNameLst>
                                      </p:cBhvr>
                                      <p:tavLst>
                                        <p:tav tm="0">
                                          <p:val>
                                            <p:strVal val="1+#ppt_w/2"/>
                                          </p:val>
                                        </p:tav>
                                        <p:tav tm="100000">
                                          <p:val>
                                            <p:strVal val="#ppt_x"/>
                                          </p:val>
                                        </p:tav>
                                      </p:tavLst>
                                    </p:anim>
                                    <p:anim calcmode="lin" valueType="num">
                                      <p:cBhvr additive="base">
                                        <p:cTn id="26" dur="500" fill="hold"/>
                                        <p:tgtEl>
                                          <p:spTgt spid="38"/>
                                        </p:tgtEl>
                                        <p:attrNameLst>
                                          <p:attrName>ppt_y</p:attrName>
                                        </p:attrNameLst>
                                      </p:cBhvr>
                                      <p:tavLst>
                                        <p:tav tm="0">
                                          <p:val>
                                            <p:strVal val="#ppt_y"/>
                                          </p:val>
                                        </p:tav>
                                        <p:tav tm="100000">
                                          <p:val>
                                            <p:strVal val="#ppt_y"/>
                                          </p:val>
                                        </p:tav>
                                      </p:tavLst>
                                    </p:anim>
                                  </p:childTnLst>
                                </p:cTn>
                              </p:par>
                            </p:childTnLst>
                          </p:cTn>
                        </p:par>
                        <p:par>
                          <p:cTn id="27" fill="hold">
                            <p:stCondLst>
                              <p:cond delay="2500"/>
                            </p:stCondLst>
                            <p:childTnLst>
                              <p:par>
                                <p:cTn id="28" presetID="53" presetClass="entr" presetSubtype="16" fill="hold" nodeType="after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p:cTn id="30" dur="500" fill="hold"/>
                                        <p:tgtEl>
                                          <p:spTgt spid="2"/>
                                        </p:tgtEl>
                                        <p:attrNameLst>
                                          <p:attrName>ppt_w</p:attrName>
                                        </p:attrNameLst>
                                      </p:cBhvr>
                                      <p:tavLst>
                                        <p:tav tm="0">
                                          <p:val>
                                            <p:fltVal val="0"/>
                                          </p:val>
                                        </p:tav>
                                        <p:tav tm="100000">
                                          <p:val>
                                            <p:strVal val="#ppt_w"/>
                                          </p:val>
                                        </p:tav>
                                      </p:tavLst>
                                    </p:anim>
                                    <p:anim calcmode="lin" valueType="num">
                                      <p:cBhvr>
                                        <p:cTn id="31" dur="500" fill="hold"/>
                                        <p:tgtEl>
                                          <p:spTgt spid="2"/>
                                        </p:tgtEl>
                                        <p:attrNameLst>
                                          <p:attrName>ppt_h</p:attrName>
                                        </p:attrNameLst>
                                      </p:cBhvr>
                                      <p:tavLst>
                                        <p:tav tm="0">
                                          <p:val>
                                            <p:fltVal val="0"/>
                                          </p:val>
                                        </p:tav>
                                        <p:tav tm="100000">
                                          <p:val>
                                            <p:strVal val="#ppt_h"/>
                                          </p:val>
                                        </p:tav>
                                      </p:tavLst>
                                    </p:anim>
                                    <p:animEffect transition="in" filter="fade">
                                      <p:cBhvr>
                                        <p:cTn id="32" dur="500"/>
                                        <p:tgtEl>
                                          <p:spTgt spid="2"/>
                                        </p:tgtEl>
                                      </p:cBhvr>
                                    </p:animEffect>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1000"/>
                                        <p:tgtEl>
                                          <p:spTgt spid="37"/>
                                        </p:tgtEl>
                                      </p:cBhvr>
                                    </p:animEffect>
                                    <p:anim calcmode="lin" valueType="num">
                                      <p:cBhvr>
                                        <p:cTn id="37" dur="1000" fill="hold"/>
                                        <p:tgtEl>
                                          <p:spTgt spid="37"/>
                                        </p:tgtEl>
                                        <p:attrNameLst>
                                          <p:attrName>ppt_x</p:attrName>
                                        </p:attrNameLst>
                                      </p:cBhvr>
                                      <p:tavLst>
                                        <p:tav tm="0">
                                          <p:val>
                                            <p:strVal val="#ppt_x"/>
                                          </p:val>
                                        </p:tav>
                                        <p:tav tm="100000">
                                          <p:val>
                                            <p:strVal val="#ppt_x"/>
                                          </p:val>
                                        </p:tav>
                                      </p:tavLst>
                                    </p:anim>
                                    <p:anim calcmode="lin" valueType="num">
                                      <p:cBhvr>
                                        <p:cTn id="38" dur="1000" fill="hold"/>
                                        <p:tgtEl>
                                          <p:spTgt spid="37"/>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22" presetClass="entr" presetSubtype="1" fill="hold" grpId="0" nodeType="after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wipe(up)">
                                      <p:cBhvr>
                                        <p:cTn id="42" dur="500"/>
                                        <p:tgtEl>
                                          <p:spTgt spid="41"/>
                                        </p:tgtEl>
                                      </p:cBhvr>
                                    </p:animEffect>
                                  </p:childTnLst>
                                </p:cTn>
                              </p:par>
                            </p:childTnLst>
                          </p:cTn>
                        </p:par>
                        <p:par>
                          <p:cTn id="43" fill="hold">
                            <p:stCondLst>
                              <p:cond delay="4500"/>
                            </p:stCondLst>
                            <p:childTnLst>
                              <p:par>
                                <p:cTn id="44" presetID="2" presetClass="entr" presetSubtype="2" fill="hold" nodeType="afterEffect">
                                  <p:stCondLst>
                                    <p:cond delay="0"/>
                                  </p:stCondLst>
                                  <p:childTnLst>
                                    <p:set>
                                      <p:cBhvr>
                                        <p:cTn id="45" dur="1" fill="hold">
                                          <p:stCondLst>
                                            <p:cond delay="0"/>
                                          </p:stCondLst>
                                        </p:cTn>
                                        <p:tgtEl>
                                          <p:spTgt spid="45"/>
                                        </p:tgtEl>
                                        <p:attrNameLst>
                                          <p:attrName>style.visibility</p:attrName>
                                        </p:attrNameLst>
                                      </p:cBhvr>
                                      <p:to>
                                        <p:strVal val="visible"/>
                                      </p:to>
                                    </p:set>
                                    <p:anim calcmode="lin" valueType="num">
                                      <p:cBhvr additive="base">
                                        <p:cTn id="46" dur="500" fill="hold"/>
                                        <p:tgtEl>
                                          <p:spTgt spid="45"/>
                                        </p:tgtEl>
                                        <p:attrNameLst>
                                          <p:attrName>ppt_x</p:attrName>
                                        </p:attrNameLst>
                                      </p:cBhvr>
                                      <p:tavLst>
                                        <p:tav tm="0">
                                          <p:val>
                                            <p:strVal val="1+#ppt_w/2"/>
                                          </p:val>
                                        </p:tav>
                                        <p:tav tm="100000">
                                          <p:val>
                                            <p:strVal val="#ppt_x"/>
                                          </p:val>
                                        </p:tav>
                                      </p:tavLst>
                                    </p:anim>
                                    <p:anim calcmode="lin" valueType="num">
                                      <p:cBhvr additive="base">
                                        <p:cTn id="47" dur="500" fill="hold"/>
                                        <p:tgtEl>
                                          <p:spTgt spid="45"/>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53" presetClass="entr" presetSubtype="16" fill="hold" nodeType="afterEffect">
                                  <p:stCondLst>
                                    <p:cond delay="0"/>
                                  </p:stCondLst>
                                  <p:childTnLst>
                                    <p:set>
                                      <p:cBhvr>
                                        <p:cTn id="50" dur="1" fill="hold">
                                          <p:stCondLst>
                                            <p:cond delay="0"/>
                                          </p:stCondLst>
                                        </p:cTn>
                                        <p:tgtEl>
                                          <p:spTgt spid="3"/>
                                        </p:tgtEl>
                                        <p:attrNameLst>
                                          <p:attrName>style.visibility</p:attrName>
                                        </p:attrNameLst>
                                      </p:cBhvr>
                                      <p:to>
                                        <p:strVal val="visible"/>
                                      </p:to>
                                    </p:set>
                                    <p:anim calcmode="lin" valueType="num">
                                      <p:cBhvr>
                                        <p:cTn id="51" dur="500" fill="hold"/>
                                        <p:tgtEl>
                                          <p:spTgt spid="3"/>
                                        </p:tgtEl>
                                        <p:attrNameLst>
                                          <p:attrName>ppt_w</p:attrName>
                                        </p:attrNameLst>
                                      </p:cBhvr>
                                      <p:tavLst>
                                        <p:tav tm="0">
                                          <p:val>
                                            <p:fltVal val="0"/>
                                          </p:val>
                                        </p:tav>
                                        <p:tav tm="100000">
                                          <p:val>
                                            <p:strVal val="#ppt_w"/>
                                          </p:val>
                                        </p:tav>
                                      </p:tavLst>
                                    </p:anim>
                                    <p:anim calcmode="lin" valueType="num">
                                      <p:cBhvr>
                                        <p:cTn id="52" dur="500" fill="hold"/>
                                        <p:tgtEl>
                                          <p:spTgt spid="3"/>
                                        </p:tgtEl>
                                        <p:attrNameLst>
                                          <p:attrName>ppt_h</p:attrName>
                                        </p:attrNameLst>
                                      </p:cBhvr>
                                      <p:tavLst>
                                        <p:tav tm="0">
                                          <p:val>
                                            <p:fltVal val="0"/>
                                          </p:val>
                                        </p:tav>
                                        <p:tav tm="100000">
                                          <p:val>
                                            <p:strVal val="#ppt_h"/>
                                          </p:val>
                                        </p:tav>
                                      </p:tavLst>
                                    </p:anim>
                                    <p:animEffect transition="in" filter="fade">
                                      <p:cBhvr>
                                        <p:cTn id="53" dur="500"/>
                                        <p:tgtEl>
                                          <p:spTgt spid="3"/>
                                        </p:tgtEl>
                                      </p:cBhvr>
                                    </p:animEffect>
                                  </p:childTnLst>
                                </p:cTn>
                              </p:par>
                            </p:childTnLst>
                          </p:cTn>
                        </p:par>
                        <p:par>
                          <p:cTn id="54" fill="hold">
                            <p:stCondLst>
                              <p:cond delay="5500"/>
                            </p:stCondLst>
                            <p:childTnLst>
                              <p:par>
                                <p:cTn id="55" presetID="42" presetClass="entr" presetSubtype="0" fill="hold" grpId="0" nodeType="after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anim calcmode="lin" valueType="num">
                                      <p:cBhvr>
                                        <p:cTn id="58" dur="1000" fill="hold"/>
                                        <p:tgtEl>
                                          <p:spTgt spid="44"/>
                                        </p:tgtEl>
                                        <p:attrNameLst>
                                          <p:attrName>ppt_x</p:attrName>
                                        </p:attrNameLst>
                                      </p:cBhvr>
                                      <p:tavLst>
                                        <p:tav tm="0">
                                          <p:val>
                                            <p:strVal val="#ppt_x"/>
                                          </p:val>
                                        </p:tav>
                                        <p:tav tm="100000">
                                          <p:val>
                                            <p:strVal val="#ppt_x"/>
                                          </p:val>
                                        </p:tav>
                                      </p:tavLst>
                                    </p:anim>
                                    <p:anim calcmode="lin" valueType="num">
                                      <p:cBhvr>
                                        <p:cTn id="59" dur="1000" fill="hold"/>
                                        <p:tgtEl>
                                          <p:spTgt spid="44"/>
                                        </p:tgtEl>
                                        <p:attrNameLst>
                                          <p:attrName>ppt_y</p:attrName>
                                        </p:attrNameLst>
                                      </p:cBhvr>
                                      <p:tavLst>
                                        <p:tav tm="0">
                                          <p:val>
                                            <p:strVal val="#ppt_y+.1"/>
                                          </p:val>
                                        </p:tav>
                                        <p:tav tm="100000">
                                          <p:val>
                                            <p:strVal val="#ppt_y"/>
                                          </p:val>
                                        </p:tav>
                                      </p:tavLst>
                                    </p:anim>
                                  </p:childTnLst>
                                </p:cTn>
                              </p:par>
                            </p:childTnLst>
                          </p:cTn>
                        </p:par>
                        <p:par>
                          <p:cTn id="60" fill="hold">
                            <p:stCondLst>
                              <p:cond delay="6500"/>
                            </p:stCondLst>
                            <p:childTnLst>
                              <p:par>
                                <p:cTn id="61" presetID="22" presetClass="entr" presetSubtype="1" fill="hold" grpId="0" nodeType="afterEffect">
                                  <p:stCondLst>
                                    <p:cond delay="0"/>
                                  </p:stCondLst>
                                  <p:childTnLst>
                                    <p:set>
                                      <p:cBhvr>
                                        <p:cTn id="62" dur="1" fill="hold">
                                          <p:stCondLst>
                                            <p:cond delay="0"/>
                                          </p:stCondLst>
                                        </p:cTn>
                                        <p:tgtEl>
                                          <p:spTgt spid="48"/>
                                        </p:tgtEl>
                                        <p:attrNameLst>
                                          <p:attrName>style.visibility</p:attrName>
                                        </p:attrNameLst>
                                      </p:cBhvr>
                                      <p:to>
                                        <p:strVal val="visible"/>
                                      </p:to>
                                    </p:set>
                                    <p:animEffect transition="in" filter="wipe(up)">
                                      <p:cBhvr>
                                        <p:cTn id="63" dur="500"/>
                                        <p:tgtEl>
                                          <p:spTgt spid="48"/>
                                        </p:tgtEl>
                                      </p:cBhvr>
                                    </p:animEffect>
                                  </p:childTnLst>
                                </p:cTn>
                              </p:par>
                            </p:childTnLst>
                          </p:cTn>
                        </p:par>
                        <p:par>
                          <p:cTn id="64" fill="hold">
                            <p:stCondLst>
                              <p:cond delay="7000"/>
                            </p:stCondLst>
                            <p:childTnLst>
                              <p:par>
                                <p:cTn id="65" presetID="10" presetClass="entr" presetSubtype="0" fill="hold" grpId="0" nodeType="afterEffect">
                                  <p:stCondLst>
                                    <p:cond delay="0"/>
                                  </p:stCondLst>
                                  <p:childTnLst>
                                    <p:set>
                                      <p:cBhvr>
                                        <p:cTn id="66" dur="1" fill="hold">
                                          <p:stCondLst>
                                            <p:cond delay="0"/>
                                          </p:stCondLst>
                                        </p:cTn>
                                        <p:tgtEl>
                                          <p:spTgt spid="50"/>
                                        </p:tgtEl>
                                        <p:attrNameLst>
                                          <p:attrName>style.visibility</p:attrName>
                                        </p:attrNameLst>
                                      </p:cBhvr>
                                      <p:to>
                                        <p:strVal val="visible"/>
                                      </p:to>
                                    </p:set>
                                    <p:animEffect transition="in" filter="fade">
                                      <p:cBhvr>
                                        <p:cTn id="67" dur="1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7" grpId="0" animBg="1"/>
      <p:bldP spid="41" grpId="0"/>
      <p:bldP spid="44" grpId="0" animBg="1"/>
      <p:bldP spid="48" grpId="0"/>
      <p:bldP spid="50" grpId="0"/>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1064302"/>
            <a:ext cx="12192000" cy="5306172"/>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9" name="Group 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10" name="Freeform 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Picture Placeholder 7"/>
          <p:cNvSpPr txBox="1">
            <a:spLocks noChangeAspect="1"/>
          </p:cNvSpPr>
          <p:nvPr/>
        </p:nvSpPr>
        <p:spPr>
          <a:xfrm>
            <a:off x="9279161" y="1872674"/>
            <a:ext cx="2464675" cy="2468880"/>
          </a:xfrm>
          <a:prstGeom prst="rect">
            <a:avLst/>
          </a:prstGeom>
          <a:blipFill>
            <a:blip r:embed="rId3"/>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8" name="Picture Placeholder 7"/>
          <p:cNvSpPr txBox="1">
            <a:spLocks noChangeAspect="1"/>
          </p:cNvSpPr>
          <p:nvPr/>
        </p:nvSpPr>
        <p:spPr>
          <a:xfrm>
            <a:off x="6768174" y="1721274"/>
            <a:ext cx="2738525" cy="2743200"/>
          </a:xfrm>
          <a:prstGeom prst="rect">
            <a:avLst/>
          </a:prstGeom>
          <a:blipFill>
            <a:blip r:embed="rId4"/>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9" name="Picture Placeholder 7"/>
          <p:cNvSpPr txBox="1">
            <a:spLocks noChangeAspect="1"/>
          </p:cNvSpPr>
          <p:nvPr/>
        </p:nvSpPr>
        <p:spPr>
          <a:xfrm>
            <a:off x="3924909" y="1523404"/>
            <a:ext cx="3103663" cy="3108960"/>
          </a:xfrm>
          <a:prstGeom prst="rect">
            <a:avLst/>
          </a:prstGeom>
          <a:blipFill>
            <a:blip r:embed="rId5"/>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0" name="Picture Placeholder 7"/>
          <p:cNvSpPr txBox="1">
            <a:spLocks noChangeAspect="1"/>
          </p:cNvSpPr>
          <p:nvPr/>
        </p:nvSpPr>
        <p:spPr>
          <a:xfrm>
            <a:off x="622114" y="1305934"/>
            <a:ext cx="3560085" cy="3566160"/>
          </a:xfrm>
          <a:prstGeom prst="rect">
            <a:avLst/>
          </a:prstGeom>
          <a:blipFill>
            <a:blip r:embed="rId6"/>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1" name="Footer Text"/>
          <p:cNvSpPr txBox="1"/>
          <p:nvPr/>
        </p:nvSpPr>
        <p:spPr>
          <a:xfrm>
            <a:off x="922742" y="5508700"/>
            <a:ext cx="10346519" cy="646331"/>
          </a:xfrm>
          <a:prstGeom prst="rect">
            <a:avLst/>
          </a:prstGeom>
          <a:noFill/>
        </p:spPr>
        <p:txBody>
          <a:bodyPr wrap="square" lIns="0" tIns="0" rIns="0" bIns="0" rtlCol="0">
            <a:spAutoFit/>
          </a:bodyPr>
          <a:lstStyle/>
          <a:p>
            <a:pPr algn="ctr"/>
            <a:r>
              <a:rPr lang="en-US" sz="1400" dirty="0" smtClean="0">
                <a:solidFill>
                  <a:schemeClr val="bg1">
                    <a:lumMod val="85000"/>
                  </a:schemeClr>
                </a:solidFill>
              </a:rPr>
              <a:t>To </a:t>
            </a:r>
            <a:r>
              <a:rPr lang="en-US" sz="1400" dirty="0">
                <a:solidFill>
                  <a:schemeClr val="bg1">
                    <a:lumMod val="85000"/>
                  </a:schemeClr>
                </a:solidFill>
              </a:rPr>
              <a:t>change </a:t>
            </a:r>
            <a:r>
              <a:rPr lang="en-US" sz="1400" dirty="0" smtClean="0">
                <a:solidFill>
                  <a:schemeClr val="bg1">
                    <a:lumMod val="85000"/>
                  </a:schemeClr>
                </a:solidFill>
              </a:rPr>
              <a:t>these images, </a:t>
            </a:r>
            <a:r>
              <a:rPr lang="en-US" sz="1400" dirty="0">
                <a:solidFill>
                  <a:schemeClr val="bg1">
                    <a:lumMod val="85000"/>
                  </a:schemeClr>
                </a:solidFill>
              </a:rPr>
              <a:t>right click anywhere within the image, then choose “format picture” from the drop down menu. Click the “fill” icon in the right screen, then click the File button to browse and find your image</a:t>
            </a:r>
            <a:r>
              <a:rPr lang="en-US" sz="1400" dirty="0" smtClean="0">
                <a:solidFill>
                  <a:schemeClr val="bg1">
                    <a:lumMod val="85000"/>
                  </a:schemeClr>
                </a:solidFill>
              </a:rPr>
              <a:t>. Images that are not square will distort to fit the available space. To prevent this choose images, or format your images to be as close to square as possible. Use this text box to describe the above images.</a:t>
            </a:r>
            <a:endParaRPr lang="en-US" sz="1333" dirty="0">
              <a:solidFill>
                <a:schemeClr val="bg1">
                  <a:lumMod val="85000"/>
                </a:schemeClr>
              </a:solidFill>
            </a:endParaRPr>
          </a:p>
        </p:txBody>
      </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6621697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barn(inVertical)">
                                      <p:cBhvr>
                                        <p:cTn id="13" dur="500"/>
                                        <p:tgtEl>
                                          <p:spTgt spid="16"/>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anim calcmode="lin" valueType="num">
                                      <p:cBhvr>
                                        <p:cTn id="24" dur="1000" fill="hold"/>
                                        <p:tgtEl>
                                          <p:spTgt spid="18"/>
                                        </p:tgtEl>
                                        <p:attrNameLst>
                                          <p:attrName>ppt_x</p:attrName>
                                        </p:attrNameLst>
                                      </p:cBhvr>
                                      <p:tavLst>
                                        <p:tav tm="0">
                                          <p:val>
                                            <p:strVal val="#ppt_x"/>
                                          </p:val>
                                        </p:tav>
                                        <p:tav tm="100000">
                                          <p:val>
                                            <p:strVal val="#ppt_x"/>
                                          </p:val>
                                        </p:tav>
                                      </p:tavLst>
                                    </p:anim>
                                    <p:anim calcmode="lin" valueType="num">
                                      <p:cBhvr>
                                        <p:cTn id="25" dur="1000" fill="hold"/>
                                        <p:tgtEl>
                                          <p:spTgt spid="18"/>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1000"/>
                                        <p:tgtEl>
                                          <p:spTgt spid="19"/>
                                        </p:tgtEl>
                                      </p:cBhvr>
                                    </p:animEffect>
                                    <p:anim calcmode="lin" valueType="num">
                                      <p:cBhvr>
                                        <p:cTn id="30" dur="1000" fill="hold"/>
                                        <p:tgtEl>
                                          <p:spTgt spid="19"/>
                                        </p:tgtEl>
                                        <p:attrNameLst>
                                          <p:attrName>ppt_x</p:attrName>
                                        </p:attrNameLst>
                                      </p:cBhvr>
                                      <p:tavLst>
                                        <p:tav tm="0">
                                          <p:val>
                                            <p:strVal val="#ppt_x"/>
                                          </p:val>
                                        </p:tav>
                                        <p:tav tm="100000">
                                          <p:val>
                                            <p:strVal val="#ppt_x"/>
                                          </p:val>
                                        </p:tav>
                                      </p:tavLst>
                                    </p:anim>
                                    <p:anim calcmode="lin" valueType="num">
                                      <p:cBhvr>
                                        <p:cTn id="31" dur="1000" fill="hold"/>
                                        <p:tgtEl>
                                          <p:spTgt spid="19"/>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42" presetClass="entr" presetSubtype="0" fill="hold" grpId="0" nodeType="after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1000"/>
                                        <p:tgtEl>
                                          <p:spTgt spid="20"/>
                                        </p:tgtEl>
                                      </p:cBhvr>
                                    </p:animEffect>
                                    <p:anim calcmode="lin" valueType="num">
                                      <p:cBhvr>
                                        <p:cTn id="36" dur="1000" fill="hold"/>
                                        <p:tgtEl>
                                          <p:spTgt spid="20"/>
                                        </p:tgtEl>
                                        <p:attrNameLst>
                                          <p:attrName>ppt_x</p:attrName>
                                        </p:attrNameLst>
                                      </p:cBhvr>
                                      <p:tavLst>
                                        <p:tav tm="0">
                                          <p:val>
                                            <p:strVal val="#ppt_x"/>
                                          </p:val>
                                        </p:tav>
                                        <p:tav tm="100000">
                                          <p:val>
                                            <p:strVal val="#ppt_x"/>
                                          </p:val>
                                        </p:tav>
                                      </p:tavLst>
                                    </p:anim>
                                    <p:anim calcmode="lin" valueType="num">
                                      <p:cBhvr>
                                        <p:cTn id="37" dur="1000" fill="hold"/>
                                        <p:tgtEl>
                                          <p:spTgt spid="20"/>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10" presetClass="entr" presetSubtype="0" fill="hold" grpId="0" nodeType="after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fade">
                                      <p:cBhvr>
                                        <p:cTn id="41"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P spid="21" grpId="0"/>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74" name="Rectangle 73"/>
          <p:cNvSpPr/>
          <p:nvPr/>
        </p:nvSpPr>
        <p:spPr bwMode="auto">
          <a:xfrm>
            <a:off x="0" y="1728788"/>
            <a:ext cx="12192000" cy="4429125"/>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59" name="Group 5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60" name="Freeform 5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6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 name="Group 5"/>
          <p:cNvGrpSpPr/>
          <p:nvPr/>
        </p:nvGrpSpPr>
        <p:grpSpPr>
          <a:xfrm>
            <a:off x="810495" y="2374992"/>
            <a:ext cx="1706880" cy="508000"/>
            <a:chOff x="810495" y="2374992"/>
            <a:chExt cx="1706880" cy="508000"/>
          </a:xfrm>
        </p:grpSpPr>
        <p:cxnSp>
          <p:nvCxnSpPr>
            <p:cNvPr id="42" name="Straight Connector 41"/>
            <p:cNvCxnSpPr/>
            <p:nvPr/>
          </p:nvCxnSpPr>
          <p:spPr>
            <a:xfrm rot="10800000">
              <a:off x="810495" y="2667726"/>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48" name="Trapezoid 47"/>
            <p:cNvSpPr/>
            <p:nvPr/>
          </p:nvSpPr>
          <p:spPr>
            <a:xfrm rot="10800000" flipH="1">
              <a:off x="1183030" y="2675558"/>
              <a:ext cx="1190623" cy="203200"/>
            </a:xfrm>
            <a:prstGeom prst="trapezoid">
              <a:avLst>
                <a:gd name="adj" fmla="val 6250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9" name="Parallelogram 48"/>
            <p:cNvSpPr/>
            <p:nvPr/>
          </p:nvSpPr>
          <p:spPr>
            <a:xfrm flipV="1">
              <a:off x="936428" y="2374992"/>
              <a:ext cx="1312339" cy="508000"/>
            </a:xfrm>
            <a:prstGeom prst="parallelogram">
              <a:avLst>
                <a:gd name="adj" fmla="val 63243"/>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0" name="Group 9"/>
          <p:cNvGrpSpPr/>
          <p:nvPr/>
        </p:nvGrpSpPr>
        <p:grpSpPr>
          <a:xfrm>
            <a:off x="2996360" y="2374989"/>
            <a:ext cx="1706880" cy="508000"/>
            <a:chOff x="2996360" y="2374989"/>
            <a:chExt cx="1706880" cy="508000"/>
          </a:xfrm>
        </p:grpSpPr>
        <p:cxnSp>
          <p:nvCxnSpPr>
            <p:cNvPr id="91" name="Straight Connector 90"/>
            <p:cNvCxnSpPr/>
            <p:nvPr/>
          </p:nvCxnSpPr>
          <p:spPr>
            <a:xfrm rot="10800000">
              <a:off x="2996360" y="2667723"/>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93" name="Trapezoid 92"/>
            <p:cNvSpPr/>
            <p:nvPr/>
          </p:nvSpPr>
          <p:spPr>
            <a:xfrm rot="10800000" flipH="1">
              <a:off x="3368895" y="2675556"/>
              <a:ext cx="1190624" cy="203200"/>
            </a:xfrm>
            <a:prstGeom prst="trapezoid">
              <a:avLst>
                <a:gd name="adj" fmla="val 6250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4" name="Parallelogram 93"/>
            <p:cNvSpPr/>
            <p:nvPr/>
          </p:nvSpPr>
          <p:spPr>
            <a:xfrm flipV="1">
              <a:off x="3122293" y="2374989"/>
              <a:ext cx="1312339" cy="508000"/>
            </a:xfrm>
            <a:prstGeom prst="parallelogram">
              <a:avLst>
                <a:gd name="adj" fmla="val 63243"/>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1" name="Group 10"/>
          <p:cNvGrpSpPr/>
          <p:nvPr/>
        </p:nvGrpSpPr>
        <p:grpSpPr>
          <a:xfrm>
            <a:off x="5182225" y="2374990"/>
            <a:ext cx="1706880" cy="508000"/>
            <a:chOff x="5182225" y="2374990"/>
            <a:chExt cx="1706880" cy="508000"/>
          </a:xfrm>
        </p:grpSpPr>
        <p:cxnSp>
          <p:nvCxnSpPr>
            <p:cNvPr id="104" name="Straight Connector 103"/>
            <p:cNvCxnSpPr/>
            <p:nvPr/>
          </p:nvCxnSpPr>
          <p:spPr>
            <a:xfrm rot="10800000">
              <a:off x="518222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06" name="Trapezoid 105"/>
            <p:cNvSpPr/>
            <p:nvPr/>
          </p:nvSpPr>
          <p:spPr>
            <a:xfrm rot="10800000" flipH="1">
              <a:off x="5554759" y="2675556"/>
              <a:ext cx="1190624" cy="203200"/>
            </a:xfrm>
            <a:prstGeom prst="trapezoid">
              <a:avLst>
                <a:gd name="adj" fmla="val 6250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7" name="Parallelogram 106"/>
            <p:cNvSpPr/>
            <p:nvPr/>
          </p:nvSpPr>
          <p:spPr>
            <a:xfrm flipV="1">
              <a:off x="5308158" y="2374990"/>
              <a:ext cx="1312339" cy="508000"/>
            </a:xfrm>
            <a:prstGeom prst="parallelogram">
              <a:avLst>
                <a:gd name="adj" fmla="val 63243"/>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2" name="Group 11"/>
          <p:cNvGrpSpPr/>
          <p:nvPr/>
        </p:nvGrpSpPr>
        <p:grpSpPr>
          <a:xfrm>
            <a:off x="7368091" y="2374990"/>
            <a:ext cx="1706880" cy="508000"/>
            <a:chOff x="7368091" y="2374990"/>
            <a:chExt cx="1706880" cy="508000"/>
          </a:xfrm>
        </p:grpSpPr>
        <p:cxnSp>
          <p:nvCxnSpPr>
            <p:cNvPr id="117" name="Straight Connector 116"/>
            <p:cNvCxnSpPr/>
            <p:nvPr/>
          </p:nvCxnSpPr>
          <p:spPr>
            <a:xfrm rot="10800000">
              <a:off x="7368091"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19" name="Trapezoid 118"/>
            <p:cNvSpPr/>
            <p:nvPr/>
          </p:nvSpPr>
          <p:spPr>
            <a:xfrm rot="10800000" flipH="1">
              <a:off x="7740625" y="2675556"/>
              <a:ext cx="1190624" cy="203200"/>
            </a:xfrm>
            <a:prstGeom prst="trapezoid">
              <a:avLst>
                <a:gd name="adj" fmla="val 6250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0" name="Parallelogram 119"/>
            <p:cNvSpPr/>
            <p:nvPr/>
          </p:nvSpPr>
          <p:spPr>
            <a:xfrm flipV="1">
              <a:off x="7494024" y="2374990"/>
              <a:ext cx="1312339" cy="508000"/>
            </a:xfrm>
            <a:prstGeom prst="parallelogram">
              <a:avLst>
                <a:gd name="adj" fmla="val 63243"/>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3" name="Group 12"/>
          <p:cNvGrpSpPr/>
          <p:nvPr/>
        </p:nvGrpSpPr>
        <p:grpSpPr>
          <a:xfrm>
            <a:off x="9553955" y="2374990"/>
            <a:ext cx="1706880" cy="508000"/>
            <a:chOff x="9553955" y="2374990"/>
            <a:chExt cx="1706880" cy="508000"/>
          </a:xfrm>
        </p:grpSpPr>
        <p:cxnSp>
          <p:nvCxnSpPr>
            <p:cNvPr id="130" name="Straight Connector 129"/>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32" name="Trapezoid 131"/>
            <p:cNvSpPr/>
            <p:nvPr/>
          </p:nvSpPr>
          <p:spPr>
            <a:xfrm rot="10800000" flipH="1">
              <a:off x="9926489" y="2675556"/>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3" name="Parallelogram 132"/>
            <p:cNvSpPr/>
            <p:nvPr/>
          </p:nvSpPr>
          <p:spPr>
            <a:xfrm flipV="1">
              <a:off x="9679888" y="2374990"/>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75" name="TextBox 74"/>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
        <p:nvSpPr>
          <p:cNvPr id="3" name="Rectangle 2"/>
          <p:cNvSpPr/>
          <p:nvPr/>
        </p:nvSpPr>
        <p:spPr>
          <a:xfrm>
            <a:off x="644327" y="2647491"/>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758242" y="3892207"/>
            <a:ext cx="1828800" cy="1933048"/>
            <a:chOff x="1562100" y="3199423"/>
            <a:chExt cx="1463547" cy="1449787"/>
          </a:xfrm>
        </p:grpSpPr>
        <p:sp>
          <p:nvSpPr>
            <p:cNvPr id="87" name="TextBox 86"/>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88" name="Rectangle 87"/>
            <p:cNvSpPr/>
            <p:nvPr/>
          </p:nvSpPr>
          <p:spPr>
            <a:xfrm>
              <a:off x="1562100" y="3199423"/>
              <a:ext cx="1334260" cy="300083"/>
            </a:xfrm>
            <a:prstGeom prst="rect">
              <a:avLst/>
            </a:prstGeom>
          </p:spPr>
          <p:txBody>
            <a:bodyPr wrap="none" lIns="0">
              <a:spAutoFit/>
            </a:bodyPr>
            <a:lstStyle/>
            <a:p>
              <a:pPr lvl="0">
                <a:spcBef>
                  <a:spcPct val="20000"/>
                </a:spcBef>
                <a:defRPr/>
              </a:pPr>
              <a:r>
                <a:rPr lang="en-US" sz="2000" b="1" dirty="0">
                  <a:solidFill>
                    <a:schemeClr val="accent1"/>
                  </a:solidFill>
                </a:rPr>
                <a:t>Title Goes Here </a:t>
              </a:r>
            </a:p>
          </p:txBody>
        </p:sp>
      </p:grpSp>
      <p:grpSp>
        <p:nvGrpSpPr>
          <p:cNvPr id="8" name="Group 7"/>
          <p:cNvGrpSpPr/>
          <p:nvPr/>
        </p:nvGrpSpPr>
        <p:grpSpPr>
          <a:xfrm>
            <a:off x="930506" y="2367674"/>
            <a:ext cx="987427" cy="1447800"/>
            <a:chOff x="916218" y="2353386"/>
            <a:chExt cx="987427" cy="1447800"/>
          </a:xfrm>
        </p:grpSpPr>
        <p:sp>
          <p:nvSpPr>
            <p:cNvPr id="50" name="Freeform 49"/>
            <p:cNvSpPr/>
            <p:nvPr/>
          </p:nvSpPr>
          <p:spPr>
            <a:xfrm rot="16200000" flipH="1" flipV="1">
              <a:off x="686032" y="2583572"/>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7" name="Oval 66"/>
            <p:cNvSpPr/>
            <p:nvPr/>
          </p:nvSpPr>
          <p:spPr>
            <a:xfrm>
              <a:off x="1077022" y="2610470"/>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01</a:t>
              </a:r>
              <a:endParaRPr lang="en-US" sz="2000" dirty="0"/>
            </a:p>
          </p:txBody>
        </p:sp>
      </p:grpSp>
      <p:sp>
        <p:nvSpPr>
          <p:cNvPr id="81" name="Rectangle 80"/>
          <p:cNvSpPr/>
          <p:nvPr/>
        </p:nvSpPr>
        <p:spPr>
          <a:xfrm>
            <a:off x="2794633" y="2648422"/>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p:cNvGrpSpPr/>
          <p:nvPr/>
        </p:nvGrpSpPr>
        <p:grpSpPr>
          <a:xfrm>
            <a:off x="2902457" y="3892699"/>
            <a:ext cx="1828800" cy="1933048"/>
            <a:chOff x="1562100" y="3199423"/>
            <a:chExt cx="1463547" cy="1449787"/>
          </a:xfrm>
        </p:grpSpPr>
        <p:sp>
          <p:nvSpPr>
            <p:cNvPr id="83" name="TextBox 82"/>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84" name="Rectangle 83"/>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rgbClr val="FF0000"/>
                  </a:solidFill>
                </a:rPr>
                <a:t>Title Goes Here </a:t>
              </a:r>
            </a:p>
          </p:txBody>
        </p:sp>
      </p:grpSp>
      <p:sp>
        <p:nvSpPr>
          <p:cNvPr id="86" name="Rectangle 85"/>
          <p:cNvSpPr/>
          <p:nvPr/>
        </p:nvSpPr>
        <p:spPr>
          <a:xfrm>
            <a:off x="4945968" y="2628989"/>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p:cNvGrpSpPr/>
          <p:nvPr/>
        </p:nvGrpSpPr>
        <p:grpSpPr>
          <a:xfrm>
            <a:off x="5052763" y="3892207"/>
            <a:ext cx="1828800" cy="1933048"/>
            <a:chOff x="1562100" y="3199423"/>
            <a:chExt cx="1463547" cy="1449787"/>
          </a:xfrm>
        </p:grpSpPr>
        <p:sp>
          <p:nvSpPr>
            <p:cNvPr id="97" name="TextBox 96"/>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98" name="Rectangle 97"/>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chemeClr val="bg1">
                      <a:lumMod val="50000"/>
                    </a:schemeClr>
                  </a:solidFill>
                </a:rPr>
                <a:t>Title Goes Here </a:t>
              </a:r>
            </a:p>
          </p:txBody>
        </p:sp>
      </p:grpSp>
      <p:sp>
        <p:nvSpPr>
          <p:cNvPr id="109" name="Rectangle 108"/>
          <p:cNvSpPr/>
          <p:nvPr/>
        </p:nvSpPr>
        <p:spPr>
          <a:xfrm>
            <a:off x="7101099" y="2629920"/>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0" name="Group 109"/>
          <p:cNvGrpSpPr/>
          <p:nvPr/>
        </p:nvGrpSpPr>
        <p:grpSpPr>
          <a:xfrm>
            <a:off x="7235793" y="3892207"/>
            <a:ext cx="1828800" cy="1933048"/>
            <a:chOff x="1562100" y="3199423"/>
            <a:chExt cx="1463547" cy="1449787"/>
          </a:xfrm>
        </p:grpSpPr>
        <p:sp>
          <p:nvSpPr>
            <p:cNvPr id="111" name="TextBox 110"/>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112" name="Rectangle 111"/>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rgbClr val="FFC000"/>
                  </a:solidFill>
                </a:rPr>
                <a:t>Title Goes Here </a:t>
              </a:r>
            </a:p>
          </p:txBody>
        </p:sp>
      </p:grpSp>
      <p:sp>
        <p:nvSpPr>
          <p:cNvPr id="123" name="Rectangle 122"/>
          <p:cNvSpPr/>
          <p:nvPr/>
        </p:nvSpPr>
        <p:spPr>
          <a:xfrm>
            <a:off x="9256230" y="2618916"/>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4" name="Group 123"/>
          <p:cNvGrpSpPr/>
          <p:nvPr/>
        </p:nvGrpSpPr>
        <p:grpSpPr>
          <a:xfrm>
            <a:off x="9385985" y="3892402"/>
            <a:ext cx="1828800" cy="1933048"/>
            <a:chOff x="1562100" y="3199423"/>
            <a:chExt cx="1463547" cy="1449787"/>
          </a:xfrm>
        </p:grpSpPr>
        <p:sp>
          <p:nvSpPr>
            <p:cNvPr id="125" name="TextBox 124"/>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135" name="Rectangle 134"/>
            <p:cNvSpPr/>
            <p:nvPr/>
          </p:nvSpPr>
          <p:spPr>
            <a:xfrm>
              <a:off x="1562100" y="3199423"/>
              <a:ext cx="1334260" cy="300083"/>
            </a:xfrm>
            <a:prstGeom prst="rect">
              <a:avLst/>
            </a:prstGeom>
          </p:spPr>
          <p:txBody>
            <a:bodyPr wrap="none" lIns="0">
              <a:spAutoFit/>
            </a:bodyPr>
            <a:lstStyle/>
            <a:p>
              <a:pPr lvl="0">
                <a:spcBef>
                  <a:spcPct val="20000"/>
                </a:spcBef>
                <a:defRPr/>
              </a:pPr>
              <a:r>
                <a:rPr lang="en-US" sz="2000" b="1" dirty="0">
                  <a:solidFill>
                    <a:schemeClr val="accent1"/>
                  </a:solidFill>
                </a:rPr>
                <a:t>Title Goes Here </a:t>
              </a:r>
            </a:p>
          </p:txBody>
        </p:sp>
      </p:grpSp>
      <p:grpSp>
        <p:nvGrpSpPr>
          <p:cNvPr id="14" name="Group 13"/>
          <p:cNvGrpSpPr/>
          <p:nvPr/>
        </p:nvGrpSpPr>
        <p:grpSpPr>
          <a:xfrm>
            <a:off x="3122292" y="2374991"/>
            <a:ext cx="987427" cy="1447800"/>
            <a:chOff x="3122292" y="2374991"/>
            <a:chExt cx="987427" cy="1447800"/>
          </a:xfrm>
        </p:grpSpPr>
        <p:sp>
          <p:nvSpPr>
            <p:cNvPr id="95" name="Freeform 94"/>
            <p:cNvSpPr/>
            <p:nvPr/>
          </p:nvSpPr>
          <p:spPr>
            <a:xfrm rot="16200000" flipH="1" flipV="1">
              <a:off x="2892106" y="2605177"/>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Oval 71"/>
            <p:cNvSpPr/>
            <p:nvPr/>
          </p:nvSpPr>
          <p:spPr>
            <a:xfrm>
              <a:off x="3283904" y="2647491"/>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02</a:t>
              </a:r>
              <a:endParaRPr lang="en-US" sz="2000" dirty="0"/>
            </a:p>
          </p:txBody>
        </p:sp>
      </p:grpSp>
      <p:grpSp>
        <p:nvGrpSpPr>
          <p:cNvPr id="15" name="Group 14"/>
          <p:cNvGrpSpPr/>
          <p:nvPr/>
        </p:nvGrpSpPr>
        <p:grpSpPr>
          <a:xfrm>
            <a:off x="5308156" y="2374990"/>
            <a:ext cx="987427" cy="1447800"/>
            <a:chOff x="5308156" y="2374990"/>
            <a:chExt cx="987427" cy="1447800"/>
          </a:xfrm>
        </p:grpSpPr>
        <p:sp>
          <p:nvSpPr>
            <p:cNvPr id="108" name="Freeform 107"/>
            <p:cNvSpPr/>
            <p:nvPr/>
          </p:nvSpPr>
          <p:spPr>
            <a:xfrm rot="16200000" flipH="1" flipV="1">
              <a:off x="507797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Oval 72"/>
            <p:cNvSpPr/>
            <p:nvPr/>
          </p:nvSpPr>
          <p:spPr>
            <a:xfrm>
              <a:off x="5473871" y="2675962"/>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03</a:t>
              </a:r>
              <a:endParaRPr lang="en-US" sz="2000" dirty="0"/>
            </a:p>
          </p:txBody>
        </p:sp>
      </p:grpSp>
      <p:grpSp>
        <p:nvGrpSpPr>
          <p:cNvPr id="16" name="Group 15"/>
          <p:cNvGrpSpPr/>
          <p:nvPr/>
        </p:nvGrpSpPr>
        <p:grpSpPr>
          <a:xfrm>
            <a:off x="7494022" y="2374990"/>
            <a:ext cx="987427" cy="1447800"/>
            <a:chOff x="7494022" y="2374990"/>
            <a:chExt cx="987427" cy="1447800"/>
          </a:xfrm>
        </p:grpSpPr>
        <p:sp>
          <p:nvSpPr>
            <p:cNvPr id="121" name="Freeform 120"/>
            <p:cNvSpPr/>
            <p:nvPr/>
          </p:nvSpPr>
          <p:spPr>
            <a:xfrm rot="16200000" flipH="1" flipV="1">
              <a:off x="7263836"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Oval 75"/>
            <p:cNvSpPr/>
            <p:nvPr/>
          </p:nvSpPr>
          <p:spPr>
            <a:xfrm>
              <a:off x="7658237" y="2675962"/>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04</a:t>
              </a:r>
              <a:endParaRPr lang="en-US" sz="2000" dirty="0"/>
            </a:p>
          </p:txBody>
        </p:sp>
      </p:grpSp>
      <p:grpSp>
        <p:nvGrpSpPr>
          <p:cNvPr id="17" name="Group 16"/>
          <p:cNvGrpSpPr/>
          <p:nvPr/>
        </p:nvGrpSpPr>
        <p:grpSpPr>
          <a:xfrm>
            <a:off x="9679886" y="2374990"/>
            <a:ext cx="987427" cy="1447800"/>
            <a:chOff x="9679886" y="2374990"/>
            <a:chExt cx="987427" cy="1447800"/>
          </a:xfrm>
        </p:grpSpPr>
        <p:sp>
          <p:nvSpPr>
            <p:cNvPr id="134" name="Freeform 133"/>
            <p:cNvSpPr/>
            <p:nvPr/>
          </p:nvSpPr>
          <p:spPr>
            <a:xfrm rot="16200000" flipH="1" flipV="1">
              <a:off x="944970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Oval 76"/>
            <p:cNvSpPr/>
            <p:nvPr/>
          </p:nvSpPr>
          <p:spPr>
            <a:xfrm>
              <a:off x="9841498" y="2647491"/>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05</a:t>
              </a:r>
              <a:endParaRPr lang="en-US" sz="2000" dirty="0"/>
            </a:p>
          </p:txBody>
        </p:sp>
      </p:grpSp>
    </p:spTree>
    <p:extLst>
      <p:ext uri="{BB962C8B-B14F-4D97-AF65-F5344CB8AC3E}">
        <p14:creationId xmlns:p14="http://schemas.microsoft.com/office/powerpoint/2010/main" val="40363477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 calcmode="lin" valueType="num">
                                      <p:cBhvr>
                                        <p:cTn id="7" dur="1000" fill="hold"/>
                                        <p:tgtEl>
                                          <p:spTgt spid="75"/>
                                        </p:tgtEl>
                                        <p:attrNameLst>
                                          <p:attrName>ppt_w</p:attrName>
                                        </p:attrNameLst>
                                      </p:cBhvr>
                                      <p:tavLst>
                                        <p:tav tm="0">
                                          <p:val>
                                            <p:fltVal val="0"/>
                                          </p:val>
                                        </p:tav>
                                        <p:tav tm="100000">
                                          <p:val>
                                            <p:strVal val="#ppt_w"/>
                                          </p:val>
                                        </p:tav>
                                      </p:tavLst>
                                    </p:anim>
                                    <p:anim calcmode="lin" valueType="num">
                                      <p:cBhvr>
                                        <p:cTn id="8" dur="1000" fill="hold"/>
                                        <p:tgtEl>
                                          <p:spTgt spid="75"/>
                                        </p:tgtEl>
                                        <p:attrNameLst>
                                          <p:attrName>ppt_h</p:attrName>
                                        </p:attrNameLst>
                                      </p:cBhvr>
                                      <p:tavLst>
                                        <p:tav tm="0">
                                          <p:val>
                                            <p:fltVal val="0"/>
                                          </p:val>
                                        </p:tav>
                                        <p:tav tm="100000">
                                          <p:val>
                                            <p:strVal val="#ppt_h"/>
                                          </p:val>
                                        </p:tav>
                                      </p:tavLst>
                                    </p:anim>
                                    <p:anim calcmode="lin" valueType="num">
                                      <p:cBhvr>
                                        <p:cTn id="9" dur="1000" fill="hold"/>
                                        <p:tgtEl>
                                          <p:spTgt spid="75"/>
                                        </p:tgtEl>
                                        <p:attrNameLst>
                                          <p:attrName>style.rotation</p:attrName>
                                        </p:attrNameLst>
                                      </p:cBhvr>
                                      <p:tavLst>
                                        <p:tav tm="0">
                                          <p:val>
                                            <p:fltVal val="90"/>
                                          </p:val>
                                        </p:tav>
                                        <p:tav tm="100000">
                                          <p:val>
                                            <p:fltVal val="0"/>
                                          </p:val>
                                        </p:tav>
                                      </p:tavLst>
                                    </p:anim>
                                    <p:animEffect transition="in" filter="fade">
                                      <p:cBhvr>
                                        <p:cTn id="10" dur="1000"/>
                                        <p:tgtEl>
                                          <p:spTgt spid="7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4"/>
                                        </p:tgtEl>
                                        <p:attrNameLst>
                                          <p:attrName>style.visibility</p:attrName>
                                        </p:attrNameLst>
                                      </p:cBhvr>
                                      <p:to>
                                        <p:strVal val="visible"/>
                                      </p:to>
                                    </p:set>
                                    <p:animEffect transition="in" filter="barn(inVertical)">
                                      <p:cBhvr>
                                        <p:cTn id="13" dur="500"/>
                                        <p:tgtEl>
                                          <p:spTgt spid="74"/>
                                        </p:tgtEl>
                                      </p:cBhvr>
                                    </p:animEffect>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1+#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42" presetClass="entr" presetSubtype="0"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2" presetClass="entr" presetSubtype="4"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500" fill="hold"/>
                                        <p:tgtEl>
                                          <p:spTgt spid="3"/>
                                        </p:tgtEl>
                                        <p:attrNameLst>
                                          <p:attrName>ppt_x</p:attrName>
                                        </p:attrNameLst>
                                      </p:cBhvr>
                                      <p:tavLst>
                                        <p:tav tm="0">
                                          <p:val>
                                            <p:strVal val="#ppt_x"/>
                                          </p:val>
                                        </p:tav>
                                        <p:tav tm="100000">
                                          <p:val>
                                            <p:strVal val="#ppt_x"/>
                                          </p:val>
                                        </p:tav>
                                      </p:tavLst>
                                    </p:anim>
                                    <p:anim calcmode="lin" valueType="num">
                                      <p:cBhvr additive="base">
                                        <p:cTn id="29" dur="500" fill="hold"/>
                                        <p:tgtEl>
                                          <p:spTgt spid="3"/>
                                        </p:tgtEl>
                                        <p:attrNameLst>
                                          <p:attrName>ppt_y</p:attrName>
                                        </p:attrNameLst>
                                      </p:cBhvr>
                                      <p:tavLst>
                                        <p:tav tm="0">
                                          <p:val>
                                            <p:strVal val="1+#ppt_h/2"/>
                                          </p:val>
                                        </p:tav>
                                        <p:tav tm="100000">
                                          <p:val>
                                            <p:strVal val="#ppt_y"/>
                                          </p:val>
                                        </p:tav>
                                      </p:tavLst>
                                    </p:anim>
                                  </p:childTnLst>
                                </p:cTn>
                              </p:par>
                            </p:childTnLst>
                          </p:cTn>
                        </p:par>
                        <p:par>
                          <p:cTn id="30" fill="hold">
                            <p:stCondLst>
                              <p:cond delay="3000"/>
                            </p:stCondLst>
                            <p:childTnLst>
                              <p:par>
                                <p:cTn id="31" presetID="22" presetClass="entr" presetSubtype="1" fill="hold" nodeType="afterEffect">
                                  <p:stCondLst>
                                    <p:cond delay="0"/>
                                  </p:stCondLst>
                                  <p:childTnLst>
                                    <p:set>
                                      <p:cBhvr>
                                        <p:cTn id="32" dur="1" fill="hold">
                                          <p:stCondLst>
                                            <p:cond delay="0"/>
                                          </p:stCondLst>
                                        </p:cTn>
                                        <p:tgtEl>
                                          <p:spTgt spid="89"/>
                                        </p:tgtEl>
                                        <p:attrNameLst>
                                          <p:attrName>style.visibility</p:attrName>
                                        </p:attrNameLst>
                                      </p:cBhvr>
                                      <p:to>
                                        <p:strVal val="visible"/>
                                      </p:to>
                                    </p:set>
                                    <p:animEffect transition="in" filter="wipe(up)">
                                      <p:cBhvr>
                                        <p:cTn id="33" dur="1000"/>
                                        <p:tgtEl>
                                          <p:spTgt spid="89"/>
                                        </p:tgtEl>
                                      </p:cBhvr>
                                    </p:animEffect>
                                  </p:childTnLst>
                                </p:cTn>
                              </p:par>
                            </p:childTnLst>
                          </p:cTn>
                        </p:par>
                        <p:par>
                          <p:cTn id="34" fill="hold">
                            <p:stCondLst>
                              <p:cond delay="4000"/>
                            </p:stCondLst>
                            <p:childTnLst>
                              <p:par>
                                <p:cTn id="35" presetID="2" presetClass="entr" presetSubtype="2" fill="hold" nodeType="after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1+#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childTnLst>
                          </p:cTn>
                        </p:par>
                        <p:par>
                          <p:cTn id="39" fill="hold">
                            <p:stCondLst>
                              <p:cond delay="4500"/>
                            </p:stCondLst>
                            <p:childTnLst>
                              <p:par>
                                <p:cTn id="40" presetID="42" presetClass="entr" presetSubtype="0" fill="hold"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childTnLst>
                          </p:cTn>
                        </p:par>
                        <p:par>
                          <p:cTn id="45" fill="hold">
                            <p:stCondLst>
                              <p:cond delay="5500"/>
                            </p:stCondLst>
                            <p:childTnLst>
                              <p:par>
                                <p:cTn id="46" presetID="2" presetClass="entr" presetSubtype="4" fill="hold" grpId="0" nodeType="afterEffect">
                                  <p:stCondLst>
                                    <p:cond delay="0"/>
                                  </p:stCondLst>
                                  <p:childTnLst>
                                    <p:set>
                                      <p:cBhvr>
                                        <p:cTn id="47" dur="1" fill="hold">
                                          <p:stCondLst>
                                            <p:cond delay="0"/>
                                          </p:stCondLst>
                                        </p:cTn>
                                        <p:tgtEl>
                                          <p:spTgt spid="81"/>
                                        </p:tgtEl>
                                        <p:attrNameLst>
                                          <p:attrName>style.visibility</p:attrName>
                                        </p:attrNameLst>
                                      </p:cBhvr>
                                      <p:to>
                                        <p:strVal val="visible"/>
                                      </p:to>
                                    </p:set>
                                    <p:anim calcmode="lin" valueType="num">
                                      <p:cBhvr additive="base">
                                        <p:cTn id="48" dur="500" fill="hold"/>
                                        <p:tgtEl>
                                          <p:spTgt spid="81"/>
                                        </p:tgtEl>
                                        <p:attrNameLst>
                                          <p:attrName>ppt_x</p:attrName>
                                        </p:attrNameLst>
                                      </p:cBhvr>
                                      <p:tavLst>
                                        <p:tav tm="0">
                                          <p:val>
                                            <p:strVal val="#ppt_x"/>
                                          </p:val>
                                        </p:tav>
                                        <p:tav tm="100000">
                                          <p:val>
                                            <p:strVal val="#ppt_x"/>
                                          </p:val>
                                        </p:tav>
                                      </p:tavLst>
                                    </p:anim>
                                    <p:anim calcmode="lin" valueType="num">
                                      <p:cBhvr additive="base">
                                        <p:cTn id="49" dur="500" fill="hold"/>
                                        <p:tgtEl>
                                          <p:spTgt spid="81"/>
                                        </p:tgtEl>
                                        <p:attrNameLst>
                                          <p:attrName>ppt_y</p:attrName>
                                        </p:attrNameLst>
                                      </p:cBhvr>
                                      <p:tavLst>
                                        <p:tav tm="0">
                                          <p:val>
                                            <p:strVal val="1+#ppt_h/2"/>
                                          </p:val>
                                        </p:tav>
                                        <p:tav tm="100000">
                                          <p:val>
                                            <p:strVal val="#ppt_y"/>
                                          </p:val>
                                        </p:tav>
                                      </p:tavLst>
                                    </p:anim>
                                  </p:childTnLst>
                                </p:cTn>
                              </p:par>
                            </p:childTnLst>
                          </p:cTn>
                        </p:par>
                        <p:par>
                          <p:cTn id="50" fill="hold">
                            <p:stCondLst>
                              <p:cond delay="6000"/>
                            </p:stCondLst>
                            <p:childTnLst>
                              <p:par>
                                <p:cTn id="51" presetID="22" presetClass="entr" presetSubtype="1" fill="hold" nodeType="afterEffect">
                                  <p:stCondLst>
                                    <p:cond delay="0"/>
                                  </p:stCondLst>
                                  <p:childTnLst>
                                    <p:set>
                                      <p:cBhvr>
                                        <p:cTn id="52" dur="1" fill="hold">
                                          <p:stCondLst>
                                            <p:cond delay="0"/>
                                          </p:stCondLst>
                                        </p:cTn>
                                        <p:tgtEl>
                                          <p:spTgt spid="82"/>
                                        </p:tgtEl>
                                        <p:attrNameLst>
                                          <p:attrName>style.visibility</p:attrName>
                                        </p:attrNameLst>
                                      </p:cBhvr>
                                      <p:to>
                                        <p:strVal val="visible"/>
                                      </p:to>
                                    </p:set>
                                    <p:animEffect transition="in" filter="wipe(up)">
                                      <p:cBhvr>
                                        <p:cTn id="53" dur="1000"/>
                                        <p:tgtEl>
                                          <p:spTgt spid="82"/>
                                        </p:tgtEl>
                                      </p:cBhvr>
                                    </p:animEffect>
                                  </p:childTnLst>
                                </p:cTn>
                              </p:par>
                            </p:childTnLst>
                          </p:cTn>
                        </p:par>
                        <p:par>
                          <p:cTn id="54" fill="hold">
                            <p:stCondLst>
                              <p:cond delay="7000"/>
                            </p:stCondLst>
                            <p:childTnLst>
                              <p:par>
                                <p:cTn id="55" presetID="2" presetClass="entr" presetSubtype="2" fill="hold" nodeType="afterEffect">
                                  <p:stCondLst>
                                    <p:cond delay="0"/>
                                  </p:stCondLst>
                                  <p:childTnLst>
                                    <p:set>
                                      <p:cBhvr>
                                        <p:cTn id="56" dur="1" fill="hold">
                                          <p:stCondLst>
                                            <p:cond delay="0"/>
                                          </p:stCondLst>
                                        </p:cTn>
                                        <p:tgtEl>
                                          <p:spTgt spid="11"/>
                                        </p:tgtEl>
                                        <p:attrNameLst>
                                          <p:attrName>style.visibility</p:attrName>
                                        </p:attrNameLst>
                                      </p:cBhvr>
                                      <p:to>
                                        <p:strVal val="visible"/>
                                      </p:to>
                                    </p:set>
                                    <p:anim calcmode="lin" valueType="num">
                                      <p:cBhvr additive="base">
                                        <p:cTn id="57" dur="500" fill="hold"/>
                                        <p:tgtEl>
                                          <p:spTgt spid="11"/>
                                        </p:tgtEl>
                                        <p:attrNameLst>
                                          <p:attrName>ppt_x</p:attrName>
                                        </p:attrNameLst>
                                      </p:cBhvr>
                                      <p:tavLst>
                                        <p:tav tm="0">
                                          <p:val>
                                            <p:strVal val="1+#ppt_w/2"/>
                                          </p:val>
                                        </p:tav>
                                        <p:tav tm="100000">
                                          <p:val>
                                            <p:strVal val="#ppt_x"/>
                                          </p:val>
                                        </p:tav>
                                      </p:tavLst>
                                    </p:anim>
                                    <p:anim calcmode="lin" valueType="num">
                                      <p:cBhvr additive="base">
                                        <p:cTn id="58" dur="500" fill="hold"/>
                                        <p:tgtEl>
                                          <p:spTgt spid="11"/>
                                        </p:tgtEl>
                                        <p:attrNameLst>
                                          <p:attrName>ppt_y</p:attrName>
                                        </p:attrNameLst>
                                      </p:cBhvr>
                                      <p:tavLst>
                                        <p:tav tm="0">
                                          <p:val>
                                            <p:strVal val="#ppt_y"/>
                                          </p:val>
                                        </p:tav>
                                        <p:tav tm="100000">
                                          <p:val>
                                            <p:strVal val="#ppt_y"/>
                                          </p:val>
                                        </p:tav>
                                      </p:tavLst>
                                    </p:anim>
                                  </p:childTnLst>
                                </p:cTn>
                              </p:par>
                            </p:childTnLst>
                          </p:cTn>
                        </p:par>
                        <p:par>
                          <p:cTn id="59" fill="hold">
                            <p:stCondLst>
                              <p:cond delay="7500"/>
                            </p:stCondLst>
                            <p:childTnLst>
                              <p:par>
                                <p:cTn id="60" presetID="42" presetClass="entr" presetSubtype="0" fill="hold"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fade">
                                      <p:cBhvr>
                                        <p:cTn id="62" dur="1000"/>
                                        <p:tgtEl>
                                          <p:spTgt spid="15"/>
                                        </p:tgtEl>
                                      </p:cBhvr>
                                    </p:animEffect>
                                    <p:anim calcmode="lin" valueType="num">
                                      <p:cBhvr>
                                        <p:cTn id="63" dur="1000" fill="hold"/>
                                        <p:tgtEl>
                                          <p:spTgt spid="15"/>
                                        </p:tgtEl>
                                        <p:attrNameLst>
                                          <p:attrName>ppt_x</p:attrName>
                                        </p:attrNameLst>
                                      </p:cBhvr>
                                      <p:tavLst>
                                        <p:tav tm="0">
                                          <p:val>
                                            <p:strVal val="#ppt_x"/>
                                          </p:val>
                                        </p:tav>
                                        <p:tav tm="100000">
                                          <p:val>
                                            <p:strVal val="#ppt_x"/>
                                          </p:val>
                                        </p:tav>
                                      </p:tavLst>
                                    </p:anim>
                                    <p:anim calcmode="lin" valueType="num">
                                      <p:cBhvr>
                                        <p:cTn id="64" dur="1000" fill="hold"/>
                                        <p:tgtEl>
                                          <p:spTgt spid="15"/>
                                        </p:tgtEl>
                                        <p:attrNameLst>
                                          <p:attrName>ppt_y</p:attrName>
                                        </p:attrNameLst>
                                      </p:cBhvr>
                                      <p:tavLst>
                                        <p:tav tm="0">
                                          <p:val>
                                            <p:strVal val="#ppt_y+.1"/>
                                          </p:val>
                                        </p:tav>
                                        <p:tav tm="100000">
                                          <p:val>
                                            <p:strVal val="#ppt_y"/>
                                          </p:val>
                                        </p:tav>
                                      </p:tavLst>
                                    </p:anim>
                                  </p:childTnLst>
                                </p:cTn>
                              </p:par>
                            </p:childTnLst>
                          </p:cTn>
                        </p:par>
                        <p:par>
                          <p:cTn id="65" fill="hold">
                            <p:stCondLst>
                              <p:cond delay="8500"/>
                            </p:stCondLst>
                            <p:childTnLst>
                              <p:par>
                                <p:cTn id="66" presetID="2" presetClass="entr" presetSubtype="4" fill="hold" grpId="0" nodeType="afterEffect">
                                  <p:stCondLst>
                                    <p:cond delay="0"/>
                                  </p:stCondLst>
                                  <p:childTnLst>
                                    <p:set>
                                      <p:cBhvr>
                                        <p:cTn id="67" dur="1" fill="hold">
                                          <p:stCondLst>
                                            <p:cond delay="0"/>
                                          </p:stCondLst>
                                        </p:cTn>
                                        <p:tgtEl>
                                          <p:spTgt spid="86"/>
                                        </p:tgtEl>
                                        <p:attrNameLst>
                                          <p:attrName>style.visibility</p:attrName>
                                        </p:attrNameLst>
                                      </p:cBhvr>
                                      <p:to>
                                        <p:strVal val="visible"/>
                                      </p:to>
                                    </p:set>
                                    <p:anim calcmode="lin" valueType="num">
                                      <p:cBhvr additive="base">
                                        <p:cTn id="68" dur="500" fill="hold"/>
                                        <p:tgtEl>
                                          <p:spTgt spid="86"/>
                                        </p:tgtEl>
                                        <p:attrNameLst>
                                          <p:attrName>ppt_x</p:attrName>
                                        </p:attrNameLst>
                                      </p:cBhvr>
                                      <p:tavLst>
                                        <p:tav tm="0">
                                          <p:val>
                                            <p:strVal val="#ppt_x"/>
                                          </p:val>
                                        </p:tav>
                                        <p:tav tm="100000">
                                          <p:val>
                                            <p:strVal val="#ppt_x"/>
                                          </p:val>
                                        </p:tav>
                                      </p:tavLst>
                                    </p:anim>
                                    <p:anim calcmode="lin" valueType="num">
                                      <p:cBhvr additive="base">
                                        <p:cTn id="69" dur="500" fill="hold"/>
                                        <p:tgtEl>
                                          <p:spTgt spid="86"/>
                                        </p:tgtEl>
                                        <p:attrNameLst>
                                          <p:attrName>ppt_y</p:attrName>
                                        </p:attrNameLst>
                                      </p:cBhvr>
                                      <p:tavLst>
                                        <p:tav tm="0">
                                          <p:val>
                                            <p:strVal val="1+#ppt_h/2"/>
                                          </p:val>
                                        </p:tav>
                                        <p:tav tm="100000">
                                          <p:val>
                                            <p:strVal val="#ppt_y"/>
                                          </p:val>
                                        </p:tav>
                                      </p:tavLst>
                                    </p:anim>
                                  </p:childTnLst>
                                </p:cTn>
                              </p:par>
                            </p:childTnLst>
                          </p:cTn>
                        </p:par>
                        <p:par>
                          <p:cTn id="70" fill="hold">
                            <p:stCondLst>
                              <p:cond delay="9000"/>
                            </p:stCondLst>
                            <p:childTnLst>
                              <p:par>
                                <p:cTn id="71" presetID="22" presetClass="entr" presetSubtype="1" fill="hold" nodeType="afterEffect">
                                  <p:stCondLst>
                                    <p:cond delay="0"/>
                                  </p:stCondLst>
                                  <p:childTnLst>
                                    <p:set>
                                      <p:cBhvr>
                                        <p:cTn id="72" dur="1" fill="hold">
                                          <p:stCondLst>
                                            <p:cond delay="0"/>
                                          </p:stCondLst>
                                        </p:cTn>
                                        <p:tgtEl>
                                          <p:spTgt spid="96"/>
                                        </p:tgtEl>
                                        <p:attrNameLst>
                                          <p:attrName>style.visibility</p:attrName>
                                        </p:attrNameLst>
                                      </p:cBhvr>
                                      <p:to>
                                        <p:strVal val="visible"/>
                                      </p:to>
                                    </p:set>
                                    <p:animEffect transition="in" filter="wipe(up)">
                                      <p:cBhvr>
                                        <p:cTn id="73" dur="1000"/>
                                        <p:tgtEl>
                                          <p:spTgt spid="96"/>
                                        </p:tgtEl>
                                      </p:cBhvr>
                                    </p:animEffect>
                                  </p:childTnLst>
                                </p:cTn>
                              </p:par>
                            </p:childTnLst>
                          </p:cTn>
                        </p:par>
                        <p:par>
                          <p:cTn id="74" fill="hold">
                            <p:stCondLst>
                              <p:cond delay="10000"/>
                            </p:stCondLst>
                            <p:childTnLst>
                              <p:par>
                                <p:cTn id="75" presetID="2" presetClass="entr" presetSubtype="2" fill="hold" nodeType="afterEffect">
                                  <p:stCondLst>
                                    <p:cond delay="0"/>
                                  </p:stCondLst>
                                  <p:childTnLst>
                                    <p:set>
                                      <p:cBhvr>
                                        <p:cTn id="76" dur="1" fill="hold">
                                          <p:stCondLst>
                                            <p:cond delay="0"/>
                                          </p:stCondLst>
                                        </p:cTn>
                                        <p:tgtEl>
                                          <p:spTgt spid="12"/>
                                        </p:tgtEl>
                                        <p:attrNameLst>
                                          <p:attrName>style.visibility</p:attrName>
                                        </p:attrNameLst>
                                      </p:cBhvr>
                                      <p:to>
                                        <p:strVal val="visible"/>
                                      </p:to>
                                    </p:set>
                                    <p:anim calcmode="lin" valueType="num">
                                      <p:cBhvr additive="base">
                                        <p:cTn id="77" dur="500" fill="hold"/>
                                        <p:tgtEl>
                                          <p:spTgt spid="12"/>
                                        </p:tgtEl>
                                        <p:attrNameLst>
                                          <p:attrName>ppt_x</p:attrName>
                                        </p:attrNameLst>
                                      </p:cBhvr>
                                      <p:tavLst>
                                        <p:tav tm="0">
                                          <p:val>
                                            <p:strVal val="1+#ppt_w/2"/>
                                          </p:val>
                                        </p:tav>
                                        <p:tav tm="100000">
                                          <p:val>
                                            <p:strVal val="#ppt_x"/>
                                          </p:val>
                                        </p:tav>
                                      </p:tavLst>
                                    </p:anim>
                                    <p:anim calcmode="lin" valueType="num">
                                      <p:cBhvr additive="base">
                                        <p:cTn id="78" dur="500" fill="hold"/>
                                        <p:tgtEl>
                                          <p:spTgt spid="12"/>
                                        </p:tgtEl>
                                        <p:attrNameLst>
                                          <p:attrName>ppt_y</p:attrName>
                                        </p:attrNameLst>
                                      </p:cBhvr>
                                      <p:tavLst>
                                        <p:tav tm="0">
                                          <p:val>
                                            <p:strVal val="#ppt_y"/>
                                          </p:val>
                                        </p:tav>
                                        <p:tav tm="100000">
                                          <p:val>
                                            <p:strVal val="#ppt_y"/>
                                          </p:val>
                                        </p:tav>
                                      </p:tavLst>
                                    </p:anim>
                                  </p:childTnLst>
                                </p:cTn>
                              </p:par>
                            </p:childTnLst>
                          </p:cTn>
                        </p:par>
                        <p:par>
                          <p:cTn id="79" fill="hold">
                            <p:stCondLst>
                              <p:cond delay="10500"/>
                            </p:stCondLst>
                            <p:childTnLst>
                              <p:par>
                                <p:cTn id="80" presetID="42" presetClass="entr" presetSubtype="0" fill="hold" nodeType="after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fade">
                                      <p:cBhvr>
                                        <p:cTn id="82" dur="1000"/>
                                        <p:tgtEl>
                                          <p:spTgt spid="16"/>
                                        </p:tgtEl>
                                      </p:cBhvr>
                                    </p:animEffect>
                                    <p:anim calcmode="lin" valueType="num">
                                      <p:cBhvr>
                                        <p:cTn id="83" dur="1000" fill="hold"/>
                                        <p:tgtEl>
                                          <p:spTgt spid="16"/>
                                        </p:tgtEl>
                                        <p:attrNameLst>
                                          <p:attrName>ppt_x</p:attrName>
                                        </p:attrNameLst>
                                      </p:cBhvr>
                                      <p:tavLst>
                                        <p:tav tm="0">
                                          <p:val>
                                            <p:strVal val="#ppt_x"/>
                                          </p:val>
                                        </p:tav>
                                        <p:tav tm="100000">
                                          <p:val>
                                            <p:strVal val="#ppt_x"/>
                                          </p:val>
                                        </p:tav>
                                      </p:tavLst>
                                    </p:anim>
                                    <p:anim calcmode="lin" valueType="num">
                                      <p:cBhvr>
                                        <p:cTn id="84" dur="1000" fill="hold"/>
                                        <p:tgtEl>
                                          <p:spTgt spid="16"/>
                                        </p:tgtEl>
                                        <p:attrNameLst>
                                          <p:attrName>ppt_y</p:attrName>
                                        </p:attrNameLst>
                                      </p:cBhvr>
                                      <p:tavLst>
                                        <p:tav tm="0">
                                          <p:val>
                                            <p:strVal val="#ppt_y+.1"/>
                                          </p:val>
                                        </p:tav>
                                        <p:tav tm="100000">
                                          <p:val>
                                            <p:strVal val="#ppt_y"/>
                                          </p:val>
                                        </p:tav>
                                      </p:tavLst>
                                    </p:anim>
                                  </p:childTnLst>
                                </p:cTn>
                              </p:par>
                            </p:childTnLst>
                          </p:cTn>
                        </p:par>
                        <p:par>
                          <p:cTn id="85" fill="hold">
                            <p:stCondLst>
                              <p:cond delay="11500"/>
                            </p:stCondLst>
                            <p:childTnLst>
                              <p:par>
                                <p:cTn id="86" presetID="2" presetClass="entr" presetSubtype="4" fill="hold" grpId="0" nodeType="afterEffect">
                                  <p:stCondLst>
                                    <p:cond delay="0"/>
                                  </p:stCondLst>
                                  <p:childTnLst>
                                    <p:set>
                                      <p:cBhvr>
                                        <p:cTn id="87" dur="1" fill="hold">
                                          <p:stCondLst>
                                            <p:cond delay="0"/>
                                          </p:stCondLst>
                                        </p:cTn>
                                        <p:tgtEl>
                                          <p:spTgt spid="109"/>
                                        </p:tgtEl>
                                        <p:attrNameLst>
                                          <p:attrName>style.visibility</p:attrName>
                                        </p:attrNameLst>
                                      </p:cBhvr>
                                      <p:to>
                                        <p:strVal val="visible"/>
                                      </p:to>
                                    </p:set>
                                    <p:anim calcmode="lin" valueType="num">
                                      <p:cBhvr additive="base">
                                        <p:cTn id="88" dur="500" fill="hold"/>
                                        <p:tgtEl>
                                          <p:spTgt spid="109"/>
                                        </p:tgtEl>
                                        <p:attrNameLst>
                                          <p:attrName>ppt_x</p:attrName>
                                        </p:attrNameLst>
                                      </p:cBhvr>
                                      <p:tavLst>
                                        <p:tav tm="0">
                                          <p:val>
                                            <p:strVal val="#ppt_x"/>
                                          </p:val>
                                        </p:tav>
                                        <p:tav tm="100000">
                                          <p:val>
                                            <p:strVal val="#ppt_x"/>
                                          </p:val>
                                        </p:tav>
                                      </p:tavLst>
                                    </p:anim>
                                    <p:anim calcmode="lin" valueType="num">
                                      <p:cBhvr additive="base">
                                        <p:cTn id="89" dur="500" fill="hold"/>
                                        <p:tgtEl>
                                          <p:spTgt spid="109"/>
                                        </p:tgtEl>
                                        <p:attrNameLst>
                                          <p:attrName>ppt_y</p:attrName>
                                        </p:attrNameLst>
                                      </p:cBhvr>
                                      <p:tavLst>
                                        <p:tav tm="0">
                                          <p:val>
                                            <p:strVal val="1+#ppt_h/2"/>
                                          </p:val>
                                        </p:tav>
                                        <p:tav tm="100000">
                                          <p:val>
                                            <p:strVal val="#ppt_y"/>
                                          </p:val>
                                        </p:tav>
                                      </p:tavLst>
                                    </p:anim>
                                  </p:childTnLst>
                                </p:cTn>
                              </p:par>
                            </p:childTnLst>
                          </p:cTn>
                        </p:par>
                        <p:par>
                          <p:cTn id="90" fill="hold">
                            <p:stCondLst>
                              <p:cond delay="12000"/>
                            </p:stCondLst>
                            <p:childTnLst>
                              <p:par>
                                <p:cTn id="91" presetID="22" presetClass="entr" presetSubtype="1" fill="hold" nodeType="afterEffect">
                                  <p:stCondLst>
                                    <p:cond delay="0"/>
                                  </p:stCondLst>
                                  <p:childTnLst>
                                    <p:set>
                                      <p:cBhvr>
                                        <p:cTn id="92" dur="1" fill="hold">
                                          <p:stCondLst>
                                            <p:cond delay="0"/>
                                          </p:stCondLst>
                                        </p:cTn>
                                        <p:tgtEl>
                                          <p:spTgt spid="110"/>
                                        </p:tgtEl>
                                        <p:attrNameLst>
                                          <p:attrName>style.visibility</p:attrName>
                                        </p:attrNameLst>
                                      </p:cBhvr>
                                      <p:to>
                                        <p:strVal val="visible"/>
                                      </p:to>
                                    </p:set>
                                    <p:animEffect transition="in" filter="wipe(up)">
                                      <p:cBhvr>
                                        <p:cTn id="93" dur="1000"/>
                                        <p:tgtEl>
                                          <p:spTgt spid="110"/>
                                        </p:tgtEl>
                                      </p:cBhvr>
                                    </p:animEffect>
                                  </p:childTnLst>
                                </p:cTn>
                              </p:par>
                            </p:childTnLst>
                          </p:cTn>
                        </p:par>
                        <p:par>
                          <p:cTn id="94" fill="hold">
                            <p:stCondLst>
                              <p:cond delay="13000"/>
                            </p:stCondLst>
                            <p:childTnLst>
                              <p:par>
                                <p:cTn id="95" presetID="2" presetClass="entr" presetSubtype="2" fill="hold" nodeType="afterEffect">
                                  <p:stCondLst>
                                    <p:cond delay="0"/>
                                  </p:stCondLst>
                                  <p:childTnLst>
                                    <p:set>
                                      <p:cBhvr>
                                        <p:cTn id="96" dur="1" fill="hold">
                                          <p:stCondLst>
                                            <p:cond delay="0"/>
                                          </p:stCondLst>
                                        </p:cTn>
                                        <p:tgtEl>
                                          <p:spTgt spid="13"/>
                                        </p:tgtEl>
                                        <p:attrNameLst>
                                          <p:attrName>style.visibility</p:attrName>
                                        </p:attrNameLst>
                                      </p:cBhvr>
                                      <p:to>
                                        <p:strVal val="visible"/>
                                      </p:to>
                                    </p:set>
                                    <p:anim calcmode="lin" valueType="num">
                                      <p:cBhvr additive="base">
                                        <p:cTn id="97" dur="500" fill="hold"/>
                                        <p:tgtEl>
                                          <p:spTgt spid="13"/>
                                        </p:tgtEl>
                                        <p:attrNameLst>
                                          <p:attrName>ppt_x</p:attrName>
                                        </p:attrNameLst>
                                      </p:cBhvr>
                                      <p:tavLst>
                                        <p:tav tm="0">
                                          <p:val>
                                            <p:strVal val="1+#ppt_w/2"/>
                                          </p:val>
                                        </p:tav>
                                        <p:tav tm="100000">
                                          <p:val>
                                            <p:strVal val="#ppt_x"/>
                                          </p:val>
                                        </p:tav>
                                      </p:tavLst>
                                    </p:anim>
                                    <p:anim calcmode="lin" valueType="num">
                                      <p:cBhvr additive="base">
                                        <p:cTn id="98" dur="500" fill="hold"/>
                                        <p:tgtEl>
                                          <p:spTgt spid="13"/>
                                        </p:tgtEl>
                                        <p:attrNameLst>
                                          <p:attrName>ppt_y</p:attrName>
                                        </p:attrNameLst>
                                      </p:cBhvr>
                                      <p:tavLst>
                                        <p:tav tm="0">
                                          <p:val>
                                            <p:strVal val="#ppt_y"/>
                                          </p:val>
                                        </p:tav>
                                        <p:tav tm="100000">
                                          <p:val>
                                            <p:strVal val="#ppt_y"/>
                                          </p:val>
                                        </p:tav>
                                      </p:tavLst>
                                    </p:anim>
                                  </p:childTnLst>
                                </p:cTn>
                              </p:par>
                            </p:childTnLst>
                          </p:cTn>
                        </p:par>
                        <p:par>
                          <p:cTn id="99" fill="hold">
                            <p:stCondLst>
                              <p:cond delay="13500"/>
                            </p:stCondLst>
                            <p:childTnLst>
                              <p:par>
                                <p:cTn id="100" presetID="42" presetClass="entr" presetSubtype="0" fill="hold" nodeType="afterEffect">
                                  <p:stCondLst>
                                    <p:cond delay="0"/>
                                  </p:stCondLst>
                                  <p:childTnLst>
                                    <p:set>
                                      <p:cBhvr>
                                        <p:cTn id="101" dur="1" fill="hold">
                                          <p:stCondLst>
                                            <p:cond delay="0"/>
                                          </p:stCondLst>
                                        </p:cTn>
                                        <p:tgtEl>
                                          <p:spTgt spid="17"/>
                                        </p:tgtEl>
                                        <p:attrNameLst>
                                          <p:attrName>style.visibility</p:attrName>
                                        </p:attrNameLst>
                                      </p:cBhvr>
                                      <p:to>
                                        <p:strVal val="visible"/>
                                      </p:to>
                                    </p:set>
                                    <p:animEffect transition="in" filter="fade">
                                      <p:cBhvr>
                                        <p:cTn id="102" dur="1000"/>
                                        <p:tgtEl>
                                          <p:spTgt spid="17"/>
                                        </p:tgtEl>
                                      </p:cBhvr>
                                    </p:animEffect>
                                    <p:anim calcmode="lin" valueType="num">
                                      <p:cBhvr>
                                        <p:cTn id="103" dur="1000" fill="hold"/>
                                        <p:tgtEl>
                                          <p:spTgt spid="17"/>
                                        </p:tgtEl>
                                        <p:attrNameLst>
                                          <p:attrName>ppt_x</p:attrName>
                                        </p:attrNameLst>
                                      </p:cBhvr>
                                      <p:tavLst>
                                        <p:tav tm="0">
                                          <p:val>
                                            <p:strVal val="#ppt_x"/>
                                          </p:val>
                                        </p:tav>
                                        <p:tav tm="100000">
                                          <p:val>
                                            <p:strVal val="#ppt_x"/>
                                          </p:val>
                                        </p:tav>
                                      </p:tavLst>
                                    </p:anim>
                                    <p:anim calcmode="lin" valueType="num">
                                      <p:cBhvr>
                                        <p:cTn id="104" dur="1000" fill="hold"/>
                                        <p:tgtEl>
                                          <p:spTgt spid="17"/>
                                        </p:tgtEl>
                                        <p:attrNameLst>
                                          <p:attrName>ppt_y</p:attrName>
                                        </p:attrNameLst>
                                      </p:cBhvr>
                                      <p:tavLst>
                                        <p:tav tm="0">
                                          <p:val>
                                            <p:strVal val="#ppt_y+.1"/>
                                          </p:val>
                                        </p:tav>
                                        <p:tav tm="100000">
                                          <p:val>
                                            <p:strVal val="#ppt_y"/>
                                          </p:val>
                                        </p:tav>
                                      </p:tavLst>
                                    </p:anim>
                                  </p:childTnLst>
                                </p:cTn>
                              </p:par>
                            </p:childTnLst>
                          </p:cTn>
                        </p:par>
                        <p:par>
                          <p:cTn id="105" fill="hold">
                            <p:stCondLst>
                              <p:cond delay="14500"/>
                            </p:stCondLst>
                            <p:childTnLst>
                              <p:par>
                                <p:cTn id="106" presetID="2" presetClass="entr" presetSubtype="4" fill="hold" grpId="0" nodeType="afterEffect">
                                  <p:stCondLst>
                                    <p:cond delay="0"/>
                                  </p:stCondLst>
                                  <p:childTnLst>
                                    <p:set>
                                      <p:cBhvr>
                                        <p:cTn id="107" dur="1" fill="hold">
                                          <p:stCondLst>
                                            <p:cond delay="0"/>
                                          </p:stCondLst>
                                        </p:cTn>
                                        <p:tgtEl>
                                          <p:spTgt spid="123"/>
                                        </p:tgtEl>
                                        <p:attrNameLst>
                                          <p:attrName>style.visibility</p:attrName>
                                        </p:attrNameLst>
                                      </p:cBhvr>
                                      <p:to>
                                        <p:strVal val="visible"/>
                                      </p:to>
                                    </p:set>
                                    <p:anim calcmode="lin" valueType="num">
                                      <p:cBhvr additive="base">
                                        <p:cTn id="108" dur="500" fill="hold"/>
                                        <p:tgtEl>
                                          <p:spTgt spid="123"/>
                                        </p:tgtEl>
                                        <p:attrNameLst>
                                          <p:attrName>ppt_x</p:attrName>
                                        </p:attrNameLst>
                                      </p:cBhvr>
                                      <p:tavLst>
                                        <p:tav tm="0">
                                          <p:val>
                                            <p:strVal val="#ppt_x"/>
                                          </p:val>
                                        </p:tav>
                                        <p:tav tm="100000">
                                          <p:val>
                                            <p:strVal val="#ppt_x"/>
                                          </p:val>
                                        </p:tav>
                                      </p:tavLst>
                                    </p:anim>
                                    <p:anim calcmode="lin" valueType="num">
                                      <p:cBhvr additive="base">
                                        <p:cTn id="109" dur="500" fill="hold"/>
                                        <p:tgtEl>
                                          <p:spTgt spid="123"/>
                                        </p:tgtEl>
                                        <p:attrNameLst>
                                          <p:attrName>ppt_y</p:attrName>
                                        </p:attrNameLst>
                                      </p:cBhvr>
                                      <p:tavLst>
                                        <p:tav tm="0">
                                          <p:val>
                                            <p:strVal val="1+#ppt_h/2"/>
                                          </p:val>
                                        </p:tav>
                                        <p:tav tm="100000">
                                          <p:val>
                                            <p:strVal val="#ppt_y"/>
                                          </p:val>
                                        </p:tav>
                                      </p:tavLst>
                                    </p:anim>
                                  </p:childTnLst>
                                </p:cTn>
                              </p:par>
                            </p:childTnLst>
                          </p:cTn>
                        </p:par>
                        <p:par>
                          <p:cTn id="110" fill="hold">
                            <p:stCondLst>
                              <p:cond delay="15000"/>
                            </p:stCondLst>
                            <p:childTnLst>
                              <p:par>
                                <p:cTn id="111" presetID="22" presetClass="entr" presetSubtype="1" fill="hold" nodeType="afterEffect">
                                  <p:stCondLst>
                                    <p:cond delay="0"/>
                                  </p:stCondLst>
                                  <p:childTnLst>
                                    <p:set>
                                      <p:cBhvr>
                                        <p:cTn id="112" dur="1" fill="hold">
                                          <p:stCondLst>
                                            <p:cond delay="0"/>
                                          </p:stCondLst>
                                        </p:cTn>
                                        <p:tgtEl>
                                          <p:spTgt spid="124"/>
                                        </p:tgtEl>
                                        <p:attrNameLst>
                                          <p:attrName>style.visibility</p:attrName>
                                        </p:attrNameLst>
                                      </p:cBhvr>
                                      <p:to>
                                        <p:strVal val="visible"/>
                                      </p:to>
                                    </p:set>
                                    <p:animEffect transition="in" filter="wipe(up)">
                                      <p:cBhvr>
                                        <p:cTn id="113" dur="1000"/>
                                        <p:tgtEl>
                                          <p:spTgt spid="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75" grpId="0" animBg="1"/>
      <p:bldP spid="3" grpId="0" animBg="1"/>
      <p:bldP spid="81" grpId="0" animBg="1"/>
      <p:bldP spid="86" grpId="0" animBg="1"/>
      <p:bldP spid="109" grpId="0" animBg="1"/>
      <p:bldP spid="1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938867"/>
            <a:ext cx="12192000" cy="4064000"/>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4" name="Group 3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35" name="Freeform 3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3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Oval 16"/>
          <p:cNvSpPr/>
          <p:nvPr/>
        </p:nvSpPr>
        <p:spPr>
          <a:xfrm>
            <a:off x="5166786" y="4349803"/>
            <a:ext cx="1422400" cy="1422400"/>
          </a:xfrm>
          <a:prstGeom prst="ellipse">
            <a:avLst/>
          </a:prstGeom>
          <a:blipFill>
            <a:blip r:embed="rId4"/>
            <a:stretch>
              <a:fillRect/>
            </a:stretch>
          </a:blipFill>
          <a:ln>
            <a:solidFill>
              <a:srgbClr val="4341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2" name="Oval 21"/>
          <p:cNvSpPr/>
          <p:nvPr/>
        </p:nvSpPr>
        <p:spPr>
          <a:xfrm>
            <a:off x="7384713" y="2216203"/>
            <a:ext cx="1422400" cy="1422400"/>
          </a:xfrm>
          <a:prstGeom prst="ellipse">
            <a:avLst/>
          </a:prstGeom>
          <a:blipFill>
            <a:blip r:embed="rId5"/>
            <a:stretch>
              <a:fillRect/>
            </a:stretch>
          </a:blipFill>
          <a:ln>
            <a:solidFill>
              <a:srgbClr val="CF5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5" name="Oval 24"/>
          <p:cNvSpPr/>
          <p:nvPr/>
        </p:nvSpPr>
        <p:spPr>
          <a:xfrm>
            <a:off x="7384713" y="4349803"/>
            <a:ext cx="1422400" cy="1422400"/>
          </a:xfrm>
          <a:prstGeom prst="ellipse">
            <a:avLst/>
          </a:prstGeom>
          <a:blipFill>
            <a:blip r:embed="rId6"/>
            <a:stretch>
              <a:fillRect/>
            </a:stretch>
          </a:blipFill>
          <a:ln>
            <a:solidFill>
              <a:srgbClr val="5989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extBox 8"/>
          <p:cNvSpPr txBox="1"/>
          <p:nvPr/>
        </p:nvSpPr>
        <p:spPr>
          <a:xfrm>
            <a:off x="2092368" y="2188740"/>
            <a:ext cx="2633453" cy="1261884"/>
          </a:xfrm>
          <a:prstGeom prst="rect">
            <a:avLst/>
          </a:prstGeom>
          <a:noFill/>
        </p:spPr>
        <p:txBody>
          <a:bodyPr wrap="square" rtlCol="0">
            <a:spAutoFit/>
          </a:bodyPr>
          <a:lstStyle/>
          <a:p>
            <a:pPr algn="r"/>
            <a:r>
              <a:rPr lang="en-US" sz="2000" b="1" dirty="0">
                <a:solidFill>
                  <a:srgbClr val="337BBD"/>
                </a:solidFill>
              </a:rPr>
              <a:t>Title Goes Here</a:t>
            </a:r>
          </a:p>
          <a:p>
            <a:pPr algn="r"/>
            <a:r>
              <a:rPr lang="en-US" sz="1400" dirty="0">
                <a:solidFill>
                  <a:schemeClr val="bg1">
                    <a:lumMod val="75000"/>
                  </a:schemeClr>
                </a:solidFill>
              </a:rPr>
              <a:t>To change these images, right click anywhere within the image, then choose “format picture” from the drop down menu.</a:t>
            </a:r>
          </a:p>
        </p:txBody>
      </p:sp>
      <p:sp>
        <p:nvSpPr>
          <p:cNvPr id="13" name="TextBox 12"/>
          <p:cNvSpPr txBox="1"/>
          <p:nvPr/>
        </p:nvSpPr>
        <p:spPr>
          <a:xfrm>
            <a:off x="2092368" y="4322340"/>
            <a:ext cx="2633453" cy="1477328"/>
          </a:xfrm>
          <a:prstGeom prst="rect">
            <a:avLst/>
          </a:prstGeom>
          <a:noFill/>
        </p:spPr>
        <p:txBody>
          <a:bodyPr wrap="square" rtlCol="0">
            <a:spAutoFit/>
          </a:bodyPr>
          <a:lstStyle/>
          <a:p>
            <a:pPr algn="r"/>
            <a:r>
              <a:rPr lang="en-US" sz="2000" b="1" dirty="0">
                <a:solidFill>
                  <a:srgbClr val="838383"/>
                </a:solidFill>
              </a:rPr>
              <a:t>Title Goes Here</a:t>
            </a:r>
          </a:p>
          <a:p>
            <a:pPr algn="r"/>
            <a:r>
              <a:rPr lang="en-US" sz="1400" dirty="0">
                <a:solidFill>
                  <a:schemeClr val="bg1">
                    <a:lumMod val="75000"/>
                  </a:schemeClr>
                </a:solidFill>
              </a:rPr>
              <a:t>Click the “fill” icon in the right screen, then click the File button to browse and find your </a:t>
            </a:r>
            <a:r>
              <a:rPr lang="en-US" sz="1400" dirty="0" smtClean="0">
                <a:solidFill>
                  <a:schemeClr val="bg1">
                    <a:lumMod val="75000"/>
                  </a:schemeClr>
                </a:solidFill>
              </a:rPr>
              <a:t>image. Try to use smaller images that are as close to square as possible.</a:t>
            </a:r>
            <a:endParaRPr lang="en-US" sz="1400" dirty="0">
              <a:solidFill>
                <a:schemeClr val="bg1">
                  <a:lumMod val="75000"/>
                </a:schemeClr>
              </a:solidFill>
            </a:endParaRPr>
          </a:p>
        </p:txBody>
      </p:sp>
      <p:sp>
        <p:nvSpPr>
          <p:cNvPr id="14" name="TextBox 13"/>
          <p:cNvSpPr txBox="1"/>
          <p:nvPr/>
        </p:nvSpPr>
        <p:spPr>
          <a:xfrm>
            <a:off x="9248079" y="2188740"/>
            <a:ext cx="2633453" cy="1261884"/>
          </a:xfrm>
          <a:prstGeom prst="rect">
            <a:avLst/>
          </a:prstGeom>
          <a:noFill/>
        </p:spPr>
        <p:txBody>
          <a:bodyPr wrap="square" rtlCol="0">
            <a:spAutoFit/>
          </a:bodyPr>
          <a:lstStyle/>
          <a:p>
            <a:r>
              <a:rPr lang="en-US" sz="2000" b="1" dirty="0" smtClean="0">
                <a:solidFill>
                  <a:srgbClr val="CF5E12"/>
                </a:solidFill>
              </a:rPr>
              <a:t>Title Goes Here</a:t>
            </a:r>
          </a:p>
          <a:p>
            <a:r>
              <a:rPr lang="en-US" sz="1400" dirty="0">
                <a:solidFill>
                  <a:schemeClr val="bg1">
                    <a:lumMod val="75000"/>
                  </a:schemeClr>
                </a:solidFill>
              </a:rPr>
              <a:t>Show visuals and describe each picture here. These should highlight or support your idea/topic.</a:t>
            </a:r>
          </a:p>
        </p:txBody>
      </p:sp>
      <p:sp>
        <p:nvSpPr>
          <p:cNvPr id="15" name="TextBox 14"/>
          <p:cNvSpPr txBox="1"/>
          <p:nvPr/>
        </p:nvSpPr>
        <p:spPr>
          <a:xfrm>
            <a:off x="9248079" y="4322340"/>
            <a:ext cx="2633453" cy="1261884"/>
          </a:xfrm>
          <a:prstGeom prst="rect">
            <a:avLst/>
          </a:prstGeom>
          <a:noFill/>
        </p:spPr>
        <p:txBody>
          <a:bodyPr wrap="square" rtlCol="0">
            <a:spAutoFit/>
          </a:bodyPr>
          <a:lstStyle/>
          <a:p>
            <a:r>
              <a:rPr lang="en-US" sz="2000" b="1" dirty="0">
                <a:solidFill>
                  <a:srgbClr val="598938"/>
                </a:solidFill>
              </a:rPr>
              <a:t>Title Goes Here</a:t>
            </a:r>
          </a:p>
          <a:p>
            <a:r>
              <a:rPr lang="en-US" sz="1400" dirty="0">
                <a:solidFill>
                  <a:schemeClr val="bg1">
                    <a:lumMod val="75000"/>
                  </a:schemeClr>
                </a:solidFill>
              </a:rPr>
              <a:t>Show visuals and describe each picture here. These should highlight or support your idea/topic.</a:t>
            </a:r>
          </a:p>
        </p:txBody>
      </p:sp>
      <p:sp>
        <p:nvSpPr>
          <p:cNvPr id="11" name="Oval 10"/>
          <p:cNvSpPr/>
          <p:nvPr/>
        </p:nvSpPr>
        <p:spPr>
          <a:xfrm>
            <a:off x="5166786" y="2216203"/>
            <a:ext cx="1422400" cy="1422400"/>
          </a:xfrm>
          <a:prstGeom prst="ellipse">
            <a:avLst/>
          </a:prstGeom>
          <a:blipFill>
            <a:blip r:embed="rId7"/>
            <a:stretch>
              <a:fillRect/>
            </a:stretch>
          </a:blipFill>
          <a:ln>
            <a:solidFill>
              <a:srgbClr val="337B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1" name="TextBox 30"/>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36159564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1000" fill="hold"/>
                                        <p:tgtEl>
                                          <p:spTgt spid="31"/>
                                        </p:tgtEl>
                                        <p:attrNameLst>
                                          <p:attrName>ppt_w</p:attrName>
                                        </p:attrNameLst>
                                      </p:cBhvr>
                                      <p:tavLst>
                                        <p:tav tm="0">
                                          <p:val>
                                            <p:fltVal val="0"/>
                                          </p:val>
                                        </p:tav>
                                        <p:tav tm="100000">
                                          <p:val>
                                            <p:strVal val="#ppt_w"/>
                                          </p:val>
                                        </p:tav>
                                      </p:tavLst>
                                    </p:anim>
                                    <p:anim calcmode="lin" valueType="num">
                                      <p:cBhvr>
                                        <p:cTn id="8" dur="1000" fill="hold"/>
                                        <p:tgtEl>
                                          <p:spTgt spid="31"/>
                                        </p:tgtEl>
                                        <p:attrNameLst>
                                          <p:attrName>ppt_h</p:attrName>
                                        </p:attrNameLst>
                                      </p:cBhvr>
                                      <p:tavLst>
                                        <p:tav tm="0">
                                          <p:val>
                                            <p:fltVal val="0"/>
                                          </p:val>
                                        </p:tav>
                                        <p:tav tm="100000">
                                          <p:val>
                                            <p:strVal val="#ppt_h"/>
                                          </p:val>
                                        </p:tav>
                                      </p:tavLst>
                                    </p:anim>
                                    <p:anim calcmode="lin" valueType="num">
                                      <p:cBhvr>
                                        <p:cTn id="9" dur="1000" fill="hold"/>
                                        <p:tgtEl>
                                          <p:spTgt spid="31"/>
                                        </p:tgtEl>
                                        <p:attrNameLst>
                                          <p:attrName>style.rotation</p:attrName>
                                        </p:attrNameLst>
                                      </p:cBhvr>
                                      <p:tavLst>
                                        <p:tav tm="0">
                                          <p:val>
                                            <p:fltVal val="90"/>
                                          </p:val>
                                        </p:tav>
                                        <p:tav tm="100000">
                                          <p:val>
                                            <p:fltVal val="0"/>
                                          </p:val>
                                        </p:tav>
                                      </p:tavLst>
                                    </p:anim>
                                    <p:animEffect transition="in" filter="fade">
                                      <p:cBhvr>
                                        <p:cTn id="10" dur="1000"/>
                                        <p:tgtEl>
                                          <p:spTgt spid="3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barn(inVertical)">
                                      <p:cBhvr>
                                        <p:cTn id="13" dur="500"/>
                                        <p:tgtEl>
                                          <p:spTgt spid="32"/>
                                        </p:tgtEl>
                                      </p:cBhvr>
                                    </p:animEffect>
                                  </p:childTnLst>
                                </p:cTn>
                              </p:par>
                            </p:childTnLst>
                          </p:cTn>
                        </p:par>
                        <p:par>
                          <p:cTn id="14" fill="hold">
                            <p:stCondLst>
                              <p:cond delay="1000"/>
                            </p:stCondLst>
                            <p:childTnLst>
                              <p:par>
                                <p:cTn id="15" presetID="22" presetClass="entr" presetSubtype="2"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right)">
                                      <p:cBhvr>
                                        <p:cTn id="17" dur="500"/>
                                        <p:tgtEl>
                                          <p:spTgt spid="9"/>
                                        </p:tgtEl>
                                      </p:cBhvr>
                                    </p:animEffect>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left)">
                                      <p:cBhvr>
                                        <p:cTn id="27" dur="500"/>
                                        <p:tgtEl>
                                          <p:spTgt spid="14"/>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p:cTn id="31" dur="500" fill="hold"/>
                                        <p:tgtEl>
                                          <p:spTgt spid="22"/>
                                        </p:tgtEl>
                                        <p:attrNameLst>
                                          <p:attrName>ppt_w</p:attrName>
                                        </p:attrNameLst>
                                      </p:cBhvr>
                                      <p:tavLst>
                                        <p:tav tm="0">
                                          <p:val>
                                            <p:fltVal val="0"/>
                                          </p:val>
                                        </p:tav>
                                        <p:tav tm="100000">
                                          <p:val>
                                            <p:strVal val="#ppt_w"/>
                                          </p:val>
                                        </p:tav>
                                      </p:tavLst>
                                    </p:anim>
                                    <p:anim calcmode="lin" valueType="num">
                                      <p:cBhvr>
                                        <p:cTn id="32" dur="500" fill="hold"/>
                                        <p:tgtEl>
                                          <p:spTgt spid="22"/>
                                        </p:tgtEl>
                                        <p:attrNameLst>
                                          <p:attrName>ppt_h</p:attrName>
                                        </p:attrNameLst>
                                      </p:cBhvr>
                                      <p:tavLst>
                                        <p:tav tm="0">
                                          <p:val>
                                            <p:fltVal val="0"/>
                                          </p:val>
                                        </p:tav>
                                        <p:tav tm="100000">
                                          <p:val>
                                            <p:strVal val="#ppt_h"/>
                                          </p:val>
                                        </p:tav>
                                      </p:tavLst>
                                    </p:anim>
                                    <p:animEffect transition="in" filter="fade">
                                      <p:cBhvr>
                                        <p:cTn id="33" dur="500"/>
                                        <p:tgtEl>
                                          <p:spTgt spid="22"/>
                                        </p:tgtEl>
                                      </p:cBhvr>
                                    </p:animEffect>
                                  </p:childTnLst>
                                </p:cTn>
                              </p:par>
                            </p:childTnLst>
                          </p:cTn>
                        </p:par>
                        <p:par>
                          <p:cTn id="34" fill="hold">
                            <p:stCondLst>
                              <p:cond delay="3000"/>
                            </p:stCondLst>
                            <p:childTnLst>
                              <p:par>
                                <p:cTn id="35" presetID="22" presetClass="entr" presetSubtype="2"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right)">
                                      <p:cBhvr>
                                        <p:cTn id="37" dur="500"/>
                                        <p:tgtEl>
                                          <p:spTgt spid="13"/>
                                        </p:tgtEl>
                                      </p:cBhvr>
                                    </p:animEffect>
                                  </p:childTnLst>
                                </p:cTn>
                              </p:par>
                            </p:childTnLst>
                          </p:cTn>
                        </p:par>
                        <p:par>
                          <p:cTn id="38" fill="hold">
                            <p:stCondLst>
                              <p:cond delay="3500"/>
                            </p:stCondLst>
                            <p:childTnLst>
                              <p:par>
                                <p:cTn id="39" presetID="53" presetClass="entr" presetSubtype="16"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500" fill="hold"/>
                                        <p:tgtEl>
                                          <p:spTgt spid="17"/>
                                        </p:tgtEl>
                                        <p:attrNameLst>
                                          <p:attrName>ppt_w</p:attrName>
                                        </p:attrNameLst>
                                      </p:cBhvr>
                                      <p:tavLst>
                                        <p:tav tm="0">
                                          <p:val>
                                            <p:fltVal val="0"/>
                                          </p:val>
                                        </p:tav>
                                        <p:tav tm="100000">
                                          <p:val>
                                            <p:strVal val="#ppt_w"/>
                                          </p:val>
                                        </p:tav>
                                      </p:tavLst>
                                    </p:anim>
                                    <p:anim calcmode="lin" valueType="num">
                                      <p:cBhvr>
                                        <p:cTn id="42" dur="500" fill="hold"/>
                                        <p:tgtEl>
                                          <p:spTgt spid="17"/>
                                        </p:tgtEl>
                                        <p:attrNameLst>
                                          <p:attrName>ppt_h</p:attrName>
                                        </p:attrNameLst>
                                      </p:cBhvr>
                                      <p:tavLst>
                                        <p:tav tm="0">
                                          <p:val>
                                            <p:fltVal val="0"/>
                                          </p:val>
                                        </p:tav>
                                        <p:tav tm="100000">
                                          <p:val>
                                            <p:strVal val="#ppt_h"/>
                                          </p:val>
                                        </p:tav>
                                      </p:tavLst>
                                    </p:anim>
                                    <p:animEffect transition="in" filter="fade">
                                      <p:cBhvr>
                                        <p:cTn id="43" dur="500"/>
                                        <p:tgtEl>
                                          <p:spTgt spid="17"/>
                                        </p:tgtEl>
                                      </p:cBhvr>
                                    </p:animEffect>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wipe(left)">
                                      <p:cBhvr>
                                        <p:cTn id="47" dur="500"/>
                                        <p:tgtEl>
                                          <p:spTgt spid="15"/>
                                        </p:tgtEl>
                                      </p:cBhvr>
                                    </p:animEffect>
                                  </p:childTnLst>
                                </p:cTn>
                              </p:par>
                            </p:childTnLst>
                          </p:cTn>
                        </p:par>
                        <p:par>
                          <p:cTn id="48" fill="hold">
                            <p:stCondLst>
                              <p:cond delay="4500"/>
                            </p:stCondLst>
                            <p:childTnLst>
                              <p:par>
                                <p:cTn id="49" presetID="53" presetClass="entr" presetSubtype="16"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500" fill="hold"/>
                                        <p:tgtEl>
                                          <p:spTgt spid="25"/>
                                        </p:tgtEl>
                                        <p:attrNameLst>
                                          <p:attrName>ppt_w</p:attrName>
                                        </p:attrNameLst>
                                      </p:cBhvr>
                                      <p:tavLst>
                                        <p:tav tm="0">
                                          <p:val>
                                            <p:fltVal val="0"/>
                                          </p:val>
                                        </p:tav>
                                        <p:tav tm="100000">
                                          <p:val>
                                            <p:strVal val="#ppt_w"/>
                                          </p:val>
                                        </p:tav>
                                      </p:tavLst>
                                    </p:anim>
                                    <p:anim calcmode="lin" valueType="num">
                                      <p:cBhvr>
                                        <p:cTn id="52" dur="500" fill="hold"/>
                                        <p:tgtEl>
                                          <p:spTgt spid="25"/>
                                        </p:tgtEl>
                                        <p:attrNameLst>
                                          <p:attrName>ppt_h</p:attrName>
                                        </p:attrNameLst>
                                      </p:cBhvr>
                                      <p:tavLst>
                                        <p:tav tm="0">
                                          <p:val>
                                            <p:fltVal val="0"/>
                                          </p:val>
                                        </p:tav>
                                        <p:tav tm="100000">
                                          <p:val>
                                            <p:strVal val="#ppt_h"/>
                                          </p:val>
                                        </p:tav>
                                      </p:tavLst>
                                    </p:anim>
                                    <p:animEffect transition="in" filter="fade">
                                      <p:cBhvr>
                                        <p:cTn id="5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7" grpId="0" animBg="1"/>
      <p:bldP spid="22" grpId="0" animBg="1"/>
      <p:bldP spid="25" grpId="0" animBg="1"/>
      <p:bldP spid="9" grpId="0"/>
      <p:bldP spid="13" grpId="0"/>
      <p:bldP spid="14" grpId="0"/>
      <p:bldP spid="15" grpId="0"/>
      <p:bldP spid="11" grpId="0" animBg="1"/>
      <p:bldP spid="3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15" name="Group 14"/>
          <p:cNvGrpSpPr/>
          <p:nvPr/>
        </p:nvGrpSpPr>
        <p:grpSpPr>
          <a:xfrm>
            <a:off x="1637862" y="1572419"/>
            <a:ext cx="1706880" cy="508000"/>
            <a:chOff x="9553955" y="2374990"/>
            <a:chExt cx="1706880" cy="508000"/>
          </a:xfrm>
        </p:grpSpPr>
        <p:cxnSp>
          <p:nvCxnSpPr>
            <p:cNvPr id="16" name="Straight Connector 15"/>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7" name="Trapezoid 16"/>
            <p:cNvSpPr/>
            <p:nvPr/>
          </p:nvSpPr>
          <p:spPr>
            <a:xfrm rot="10800000" flipH="1">
              <a:off x="9926489" y="2675556"/>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Parallelogram 17"/>
            <p:cNvSpPr/>
            <p:nvPr/>
          </p:nvSpPr>
          <p:spPr>
            <a:xfrm flipV="1">
              <a:off x="9679888" y="2374990"/>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3" name="Rectangle 22"/>
          <p:cNvSpPr/>
          <p:nvPr/>
        </p:nvSpPr>
        <p:spPr bwMode="auto">
          <a:xfrm>
            <a:off x="0" y="1873599"/>
            <a:ext cx="12192000" cy="4131821"/>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grpSp>
        <p:nvGrpSpPr>
          <p:cNvPr id="19" name="Group 18"/>
          <p:cNvGrpSpPr/>
          <p:nvPr/>
        </p:nvGrpSpPr>
        <p:grpSpPr>
          <a:xfrm>
            <a:off x="1750730" y="1572419"/>
            <a:ext cx="987427" cy="1447800"/>
            <a:chOff x="9679886" y="2374990"/>
            <a:chExt cx="987427" cy="1447800"/>
          </a:xfrm>
        </p:grpSpPr>
        <p:sp>
          <p:nvSpPr>
            <p:cNvPr id="20" name="Freeform 19"/>
            <p:cNvSpPr/>
            <p:nvPr/>
          </p:nvSpPr>
          <p:spPr>
            <a:xfrm rot="16200000" flipH="1" flipV="1">
              <a:off x="944970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Oval 20"/>
            <p:cNvSpPr/>
            <p:nvPr/>
          </p:nvSpPr>
          <p:spPr>
            <a:xfrm>
              <a:off x="9768652" y="2621528"/>
              <a:ext cx="822960" cy="822960"/>
            </a:xfrm>
            <a:prstGeom prst="ellipse">
              <a:avLst/>
            </a:prstGeom>
            <a:blipFill>
              <a:blip r:embed="rId3"/>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grpSp>
      <p:sp>
        <p:nvSpPr>
          <p:cNvPr id="2" name="Rectangle 1"/>
          <p:cNvSpPr/>
          <p:nvPr/>
        </p:nvSpPr>
        <p:spPr>
          <a:xfrm>
            <a:off x="2183701" y="2690334"/>
            <a:ext cx="8822554" cy="2677656"/>
          </a:xfrm>
          <a:prstGeom prst="rect">
            <a:avLst/>
          </a:prstGeom>
        </p:spPr>
        <p:txBody>
          <a:bodyPr wrap="square">
            <a:spAutoFit/>
          </a:bodyPr>
          <a:lstStyle/>
          <a:p>
            <a:r>
              <a:rPr lang="en-US" sz="2400" dirty="0" smtClean="0">
                <a:solidFill>
                  <a:schemeClr val="bg1">
                    <a:lumMod val="75000"/>
                  </a:schemeClr>
                </a:solidFill>
              </a:rPr>
              <a:t>Use this slide to describe or support your topic, idea, person, etc. If you have multiple topics, right click this slide in the left preview pane, then select “Duplicate Slide” for each needed.  </a:t>
            </a:r>
          </a:p>
          <a:p>
            <a:endParaRPr lang="en-US" sz="2400" dirty="0" smtClean="0">
              <a:solidFill>
                <a:schemeClr val="bg1">
                  <a:lumMod val="75000"/>
                </a:schemeClr>
              </a:solidFill>
            </a:endParaRPr>
          </a:p>
          <a:p>
            <a:pPr marL="457200" indent="-457200">
              <a:buFont typeface="+mj-lt"/>
              <a:buAutoNum type="arabicParenR"/>
            </a:pPr>
            <a:r>
              <a:rPr lang="en-US" sz="2400" dirty="0" smtClean="0">
                <a:solidFill>
                  <a:schemeClr val="bg1">
                    <a:lumMod val="75000"/>
                  </a:schemeClr>
                </a:solidFill>
              </a:rPr>
              <a:t>He was a Hollywood actor and union leader.</a:t>
            </a:r>
          </a:p>
          <a:p>
            <a:pPr marL="457200" indent="-457200">
              <a:buFont typeface="+mj-lt"/>
              <a:buAutoNum type="arabicParenR"/>
            </a:pPr>
            <a:r>
              <a:rPr lang="en-US" sz="2400" dirty="0" smtClean="0">
                <a:solidFill>
                  <a:schemeClr val="bg1">
                    <a:lumMod val="75000"/>
                  </a:schemeClr>
                </a:solidFill>
              </a:rPr>
              <a:t>He was the 33</a:t>
            </a:r>
            <a:r>
              <a:rPr lang="en-US" sz="2400" baseline="30000" dirty="0" smtClean="0">
                <a:solidFill>
                  <a:schemeClr val="bg1">
                    <a:lumMod val="75000"/>
                  </a:schemeClr>
                </a:solidFill>
              </a:rPr>
              <a:t>rd</a:t>
            </a:r>
            <a:r>
              <a:rPr lang="en-US" sz="2400" dirty="0" smtClean="0">
                <a:solidFill>
                  <a:schemeClr val="bg1">
                    <a:lumMod val="75000"/>
                  </a:schemeClr>
                </a:solidFill>
              </a:rPr>
              <a:t> Governor of California.</a:t>
            </a:r>
          </a:p>
          <a:p>
            <a:pPr marL="457200" indent="-457200">
              <a:buFont typeface="+mj-lt"/>
              <a:buAutoNum type="arabicParenR"/>
            </a:pPr>
            <a:r>
              <a:rPr lang="en-US" sz="2400" dirty="0" smtClean="0">
                <a:solidFill>
                  <a:schemeClr val="bg1">
                    <a:lumMod val="75000"/>
                  </a:schemeClr>
                </a:solidFill>
              </a:rPr>
              <a:t>He was the 40</a:t>
            </a:r>
            <a:r>
              <a:rPr lang="en-US" sz="2400" baseline="30000" dirty="0" smtClean="0">
                <a:solidFill>
                  <a:schemeClr val="bg1">
                    <a:lumMod val="75000"/>
                  </a:schemeClr>
                </a:solidFill>
              </a:rPr>
              <a:t>th</a:t>
            </a:r>
            <a:r>
              <a:rPr lang="en-US" sz="2400" dirty="0" smtClean="0">
                <a:solidFill>
                  <a:schemeClr val="bg1">
                    <a:lumMod val="75000"/>
                  </a:schemeClr>
                </a:solidFill>
              </a:rPr>
              <a:t> President of the United States.</a:t>
            </a:r>
            <a:endParaRPr lang="en-US" sz="2400" dirty="0">
              <a:solidFill>
                <a:schemeClr val="bg1">
                  <a:lumMod val="75000"/>
                </a:schemeClr>
              </a:solidFill>
              <a:cs typeface="Estrangelo Edessa" panose="03080600000000000000" pitchFamily="66" charset="0"/>
            </a:endParaRPr>
          </a:p>
        </p:txBody>
      </p:sp>
      <p:grpSp>
        <p:nvGrpSpPr>
          <p:cNvPr id="24" name="Group 2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40835139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1+#ppt_w/2"/>
                                          </p:val>
                                        </p:tav>
                                        <p:tav tm="100000">
                                          <p:val>
                                            <p:strVal val="#ppt_x"/>
                                          </p:val>
                                        </p:tav>
                                      </p:tavLst>
                                    </p:anim>
                                    <p:anim calcmode="lin" valueType="num">
                                      <p:cBhvr additive="base">
                                        <p:cTn id="15" dur="500" fill="hold"/>
                                        <p:tgtEl>
                                          <p:spTgt spid="15"/>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anim calcmode="lin" valueType="num">
                                      <p:cBhvr>
                                        <p:cTn id="20" dur="1000" fill="hold"/>
                                        <p:tgtEl>
                                          <p:spTgt spid="19"/>
                                        </p:tgtEl>
                                        <p:attrNameLst>
                                          <p:attrName>ppt_x</p:attrName>
                                        </p:attrNameLst>
                                      </p:cBhvr>
                                      <p:tavLst>
                                        <p:tav tm="0">
                                          <p:val>
                                            <p:strVal val="#ppt_x"/>
                                          </p:val>
                                        </p:tav>
                                        <p:tav tm="100000">
                                          <p:val>
                                            <p:strVal val="#ppt_x"/>
                                          </p:val>
                                        </p:tav>
                                      </p:tavLst>
                                    </p:anim>
                                    <p:anim calcmode="lin" valueType="num">
                                      <p:cBhvr>
                                        <p:cTn id="21" dur="1000" fill="hold"/>
                                        <p:tgtEl>
                                          <p:spTgt spid="19"/>
                                        </p:tgtEl>
                                        <p:attrNameLst>
                                          <p:attrName>ppt_y</p:attrName>
                                        </p:attrNameLst>
                                      </p:cBhvr>
                                      <p:tavLst>
                                        <p:tav tm="0">
                                          <p:val>
                                            <p:strVal val="#ppt_y+.1"/>
                                          </p:val>
                                        </p:tav>
                                        <p:tav tm="100000">
                                          <p:val>
                                            <p:strVal val="#ppt_y"/>
                                          </p:val>
                                        </p:tav>
                                      </p:tavLst>
                                    </p:anim>
                                  </p:childTnLst>
                                </p:cTn>
                              </p:par>
                            </p:childTnLst>
                          </p:cTn>
                        </p:par>
                        <p:par>
                          <p:cTn id="22" fill="hold">
                            <p:stCondLst>
                              <p:cond delay="2500"/>
                            </p:stCondLst>
                            <p:childTnLst>
                              <p:par>
                                <p:cTn id="23" presetID="16" presetClass="entr" presetSubtype="21"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barn(inVertical)">
                                      <p:cBhvr>
                                        <p:cTn id="25" dur="500"/>
                                        <p:tgtEl>
                                          <p:spTgt spid="23"/>
                                        </p:tgtEl>
                                      </p:cBhvr>
                                    </p:animEffect>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wipe(up)">
                                      <p:cBhvr>
                                        <p:cTn id="2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1" name="Group 20"/>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4" name="Freeform 23"/>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 name="Text Placeholder 3"/>
          <p:cNvSpPr>
            <a:spLocks noGrp="1"/>
          </p:cNvSpPr>
          <p:nvPr>
            <p:ph type="body" sz="half" idx="37"/>
          </p:nvPr>
        </p:nvSpPr>
        <p:spPr/>
        <p:txBody>
          <a:bodyPr/>
          <a:lstStyle/>
          <a:p>
            <a:r>
              <a:rPr lang="en-US" dirty="0" smtClean="0">
                <a:solidFill>
                  <a:schemeClr val="bg1">
                    <a:lumMod val="85000"/>
                  </a:schemeClr>
                </a:solidFill>
              </a:rPr>
              <a:t>DEVELOPER</a:t>
            </a:r>
            <a:endParaRPr lang="en-US" dirty="0">
              <a:solidFill>
                <a:schemeClr val="bg1">
                  <a:lumMod val="85000"/>
                </a:schemeClr>
              </a:solidFill>
            </a:endParaRP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a:t>
            </a:r>
            <a:r>
              <a:rPr lang="en-US" sz="1600" dirty="0" smtClean="0">
                <a:solidFill>
                  <a:schemeClr val="bg1"/>
                </a:solidFill>
              </a:rPr>
              <a:t>do.</a:t>
            </a:r>
            <a:endParaRPr lang="en-US" dirty="0" smtClean="0"/>
          </a:p>
        </p:txBody>
      </p:sp>
      <p:sp>
        <p:nvSpPr>
          <p:cNvPr id="6" name="Text Placeholder 5"/>
          <p:cNvSpPr>
            <a:spLocks noGrp="1"/>
          </p:cNvSpPr>
          <p:nvPr>
            <p:ph type="body" sz="half" idx="51"/>
          </p:nvPr>
        </p:nvSpPr>
        <p:spPr/>
        <p:txBody>
          <a:bodyPr/>
          <a:lstStyle/>
          <a:p>
            <a:pPr lvl="0"/>
            <a:r>
              <a:rPr lang="en-US" sz="2000" dirty="0" smtClean="0"/>
              <a:t>James Sager</a:t>
            </a:r>
          </a:p>
        </p:txBody>
      </p:sp>
      <p:sp>
        <p:nvSpPr>
          <p:cNvPr id="9" name="Text Placeholder 8"/>
          <p:cNvSpPr>
            <a:spLocks noGrp="1"/>
          </p:cNvSpPr>
          <p:nvPr>
            <p:ph type="body" sz="half" idx="55"/>
          </p:nvPr>
        </p:nvSpPr>
        <p:spPr/>
        <p:txBody>
          <a:bodyPr/>
          <a:lstStyle/>
          <a:p>
            <a:r>
              <a:rPr lang="en-US" dirty="0" smtClean="0">
                <a:solidFill>
                  <a:schemeClr val="bg1">
                    <a:lumMod val="85000"/>
                  </a:schemeClr>
                </a:solidFill>
              </a:rPr>
              <a:t>CEO</a:t>
            </a:r>
            <a:endParaRPr lang="en-US" dirty="0">
              <a:solidFill>
                <a:schemeClr val="bg1">
                  <a:lumMod val="85000"/>
                </a:schemeClr>
              </a:solidFill>
            </a:endParaRP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smtClean="0">
                <a:solidFill>
                  <a:srgbClr val="FF0000"/>
                </a:solidFill>
              </a:rPr>
              <a:t>Jimmy Sager</a:t>
            </a:r>
            <a:endParaRPr lang="en-US" sz="2000" dirty="0">
              <a:solidFill>
                <a:srgbClr val="FF0000"/>
              </a:solidFill>
            </a:endParaRPr>
          </a:p>
        </p:txBody>
      </p:sp>
      <p:sp>
        <p:nvSpPr>
          <p:cNvPr id="13" name="Text Placeholder 12"/>
          <p:cNvSpPr>
            <a:spLocks noGrp="1"/>
          </p:cNvSpPr>
          <p:nvPr>
            <p:ph type="body" sz="half" idx="59"/>
          </p:nvPr>
        </p:nvSpPr>
        <p:spPr/>
        <p:txBody>
          <a:bodyPr/>
          <a:lstStyle/>
          <a:p>
            <a:r>
              <a:rPr lang="en-US" dirty="0" smtClean="0">
                <a:solidFill>
                  <a:schemeClr val="bg1">
                    <a:lumMod val="85000"/>
                  </a:schemeClr>
                </a:solidFill>
              </a:rPr>
              <a:t>CFO</a:t>
            </a:r>
            <a:endParaRPr lang="en-US" dirty="0">
              <a:solidFill>
                <a:schemeClr val="bg1">
                  <a:lumMod val="85000"/>
                </a:schemeClr>
              </a:solidFill>
            </a:endParaRP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smtClean="0">
                <a:solidFill>
                  <a:srgbClr val="E468C1"/>
                </a:solidFill>
              </a:rPr>
              <a:t>Morgan Sager</a:t>
            </a:r>
            <a:endParaRPr lang="en-US" sz="2000" dirty="0">
              <a:solidFill>
                <a:srgbClr val="E468C1"/>
              </a:solidFill>
            </a:endParaRPr>
          </a:p>
        </p:txBody>
      </p:sp>
      <p:sp>
        <p:nvSpPr>
          <p:cNvPr id="17" name="Text Placeholder 16"/>
          <p:cNvSpPr>
            <a:spLocks noGrp="1"/>
          </p:cNvSpPr>
          <p:nvPr>
            <p:ph type="body" sz="half" idx="63"/>
          </p:nvPr>
        </p:nvSpPr>
        <p:spPr/>
        <p:txBody>
          <a:bodyPr/>
          <a:lstStyle/>
          <a:p>
            <a:r>
              <a:rPr lang="en-US" dirty="0" smtClean="0">
                <a:solidFill>
                  <a:schemeClr val="bg1">
                    <a:lumMod val="85000"/>
                  </a:schemeClr>
                </a:solidFill>
              </a:rPr>
              <a:t>CUSTOMER SERVICE</a:t>
            </a:r>
            <a:endParaRPr lang="en-US" dirty="0">
              <a:solidFill>
                <a:schemeClr val="bg1">
                  <a:lumMod val="85000"/>
                </a:schemeClr>
              </a:solidFill>
            </a:endParaRPr>
          </a:p>
        </p:txBody>
      </p:sp>
      <p:sp>
        <p:nvSpPr>
          <p:cNvPr id="18" name="Text Placeholder 17"/>
          <p:cNvSpPr>
            <a:spLocks noGrp="1"/>
          </p:cNvSpPr>
          <p:nvPr>
            <p:ph type="body" sz="half" idx="64"/>
          </p:nvPr>
        </p:nvSpPr>
        <p:spPr/>
        <p:txBody>
          <a:bodyPr/>
          <a:lstStyle/>
          <a:p>
            <a:r>
              <a:rPr lang="en-US" sz="1600" dirty="0" smtClean="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smtClean="0">
                <a:solidFill>
                  <a:schemeClr val="accent6">
                    <a:lumMod val="75000"/>
                  </a:schemeClr>
                </a:solidFill>
              </a:rPr>
              <a:t>Lori Sager</a:t>
            </a:r>
            <a:endParaRPr lang="en-US" sz="2000" dirty="0">
              <a:solidFill>
                <a:schemeClr val="accent6">
                  <a:lumMod val="75000"/>
                </a:schemeClr>
              </a:solidFill>
            </a:endParaRP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Our Staff</a:t>
            </a:r>
            <a:endParaRPr lang="en-US" sz="2400" dirty="0">
              <a:solidFill>
                <a:schemeClr val="bg1">
                  <a:lumMod val="85000"/>
                </a:schemeClr>
              </a:solidFill>
            </a:endParaRP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anim calcmode="lin" valueType="num">
                                      <p:cBhvr>
                                        <p:cTn id="9" dur="1000" fill="hold"/>
                                        <p:tgtEl>
                                          <p:spTgt spid="23"/>
                                        </p:tgtEl>
                                        <p:attrNameLst>
                                          <p:attrName>style.rotation</p:attrName>
                                        </p:attrNameLst>
                                      </p:cBhvr>
                                      <p:tavLst>
                                        <p:tav tm="0">
                                          <p:val>
                                            <p:fltVal val="90"/>
                                          </p:val>
                                        </p:tav>
                                        <p:tav tm="100000">
                                          <p:val>
                                            <p:fltVal val="0"/>
                                          </p:val>
                                        </p:tav>
                                      </p:tavLst>
                                    </p:anim>
                                    <p:animEffect transition="in" filter="fade">
                                      <p:cBhvr>
                                        <p:cTn id="10" dur="1000"/>
                                        <p:tgtEl>
                                          <p:spTgt spid="2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barn(inVertical)">
                                      <p:cBhvr>
                                        <p:cTn id="13" dur="500"/>
                                        <p:tgtEl>
                                          <p:spTgt spid="22"/>
                                        </p:tgtEl>
                                      </p:cBhvr>
                                    </p:animEffect>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10" presetClass="entr" presetSubtype="0" fill="hold" grpId="0" nodeType="afterEffect">
                                  <p:stCondLst>
                                    <p:cond delay="0"/>
                                  </p:stCondLst>
                                  <p:endCondLst>
                                    <p:cond evt="begin" delay="0"/>
                                  </p:end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fade">
                                      <p:cBhvr>
                                        <p:cTn id="22" dur="500"/>
                                        <p:tgtEl>
                                          <p:spTgt spid="6">
                                            <p:txEl>
                                              <p:pRg st="0" end="0"/>
                                            </p:txEl>
                                          </p:spTgt>
                                        </p:tgtEl>
                                      </p:cBhvr>
                                    </p:animEffect>
                                  </p:childTnLst>
                                </p:cTn>
                              </p:par>
                              <p:par>
                                <p:cTn id="23" presetID="10" presetClass="entr" presetSubtype="0" fill="hold" grpId="0" nodeType="withEffect">
                                  <p:stCondLst>
                                    <p:cond delay="0"/>
                                  </p:stCondLst>
                                  <p:endCondLst>
                                    <p:cond evt="begin" delay="0"/>
                                  </p:end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500"/>
                                        <p:tgtEl>
                                          <p:spTgt spid="4">
                                            <p:txEl>
                                              <p:pRg st="0" end="0"/>
                                            </p:txEl>
                                          </p:spTgt>
                                        </p:tgtEl>
                                      </p:cBhvr>
                                    </p:animEffect>
                                  </p:childTnLst>
                                </p:cTn>
                              </p:par>
                            </p:childTnLst>
                          </p:cTn>
                        </p:par>
                        <p:par>
                          <p:cTn id="26" fill="hold">
                            <p:stCondLst>
                              <p:cond delay="2000"/>
                            </p:stCondLst>
                            <p:childTnLst>
                              <p:par>
                                <p:cTn id="27" presetID="2" presetClass="entr" presetSubtype="4" accel="50000" decel="50000" fill="hold" grpId="0" nodeType="afterEffect">
                                  <p:stCondLst>
                                    <p:cond delay="0"/>
                                  </p:stCondLst>
                                  <p:endCondLst>
                                    <p:cond evt="begin" delay="0"/>
                                  </p:endCondLst>
                                  <p:childTnLst>
                                    <p:set>
                                      <p:cBhvr>
                                        <p:cTn id="28" dur="1" fill="hold">
                                          <p:stCondLst>
                                            <p:cond delay="0"/>
                                          </p:stCondLst>
                                        </p:cTn>
                                        <p:tgtEl>
                                          <p:spTgt spid="5">
                                            <p:txEl>
                                              <p:pRg st="0" end="0"/>
                                            </p:txEl>
                                          </p:spTgt>
                                        </p:tgtEl>
                                        <p:attrNameLst>
                                          <p:attrName>style.visibility</p:attrName>
                                        </p:attrNameLst>
                                      </p:cBhvr>
                                      <p:to>
                                        <p:strVal val="visible"/>
                                      </p:to>
                                    </p:set>
                                    <p:anim calcmode="lin" valueType="num">
                                      <p:cBhvr additive="base">
                                        <p:cTn id="2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31" fill="hold">
                            <p:stCondLst>
                              <p:cond delay="2500"/>
                            </p:stCondLst>
                            <p:childTnLst>
                              <p:par>
                                <p:cTn id="32" presetID="23" presetClass="entr" presetSubtype="16" fill="hold" nodeType="after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500" fill="hold"/>
                                        <p:tgtEl>
                                          <p:spTgt spid="16"/>
                                        </p:tgtEl>
                                        <p:attrNameLst>
                                          <p:attrName>ppt_w</p:attrName>
                                        </p:attrNameLst>
                                      </p:cBhvr>
                                      <p:tavLst>
                                        <p:tav tm="0">
                                          <p:val>
                                            <p:fltVal val="0"/>
                                          </p:val>
                                        </p:tav>
                                        <p:tav tm="100000">
                                          <p:val>
                                            <p:strVal val="#ppt_w"/>
                                          </p:val>
                                        </p:tav>
                                      </p:tavLst>
                                    </p:anim>
                                    <p:anim calcmode="lin" valueType="num">
                                      <p:cBhvr>
                                        <p:cTn id="35" dur="500" fill="hold"/>
                                        <p:tgtEl>
                                          <p:spTgt spid="16"/>
                                        </p:tgtEl>
                                        <p:attrNameLst>
                                          <p:attrName>ppt_h</p:attrName>
                                        </p:attrNameLst>
                                      </p:cBhvr>
                                      <p:tavLst>
                                        <p:tav tm="0">
                                          <p:val>
                                            <p:fltVal val="0"/>
                                          </p:val>
                                        </p:tav>
                                        <p:tav tm="100000">
                                          <p:val>
                                            <p:strVal val="#ppt_h"/>
                                          </p:val>
                                        </p:tav>
                                      </p:tavLst>
                                    </p:anim>
                                  </p:childTnLst>
                                </p:cTn>
                              </p:par>
                            </p:childTnLst>
                          </p:cTn>
                        </p:par>
                        <p:par>
                          <p:cTn id="36" fill="hold">
                            <p:stCondLst>
                              <p:cond delay="3000"/>
                            </p:stCondLst>
                            <p:childTnLst>
                              <p:par>
                                <p:cTn id="37" presetID="10" presetClass="entr" presetSubtype="0" fill="hold" grpId="0" nodeType="afterEffect">
                                  <p:stCondLst>
                                    <p:cond delay="0"/>
                                  </p:stCondLst>
                                  <p:endCondLst>
                                    <p:cond evt="begin" delay="0"/>
                                  </p:endCondLst>
                                  <p:childTnLst>
                                    <p:set>
                                      <p:cBhvr>
                                        <p:cTn id="38" dur="1" fill="hold">
                                          <p:stCondLst>
                                            <p:cond delay="0"/>
                                          </p:stCondLst>
                                        </p:cTn>
                                        <p:tgtEl>
                                          <p:spTgt spid="11">
                                            <p:txEl>
                                              <p:pRg st="0" end="0"/>
                                            </p:txEl>
                                          </p:spTgt>
                                        </p:tgtEl>
                                        <p:attrNameLst>
                                          <p:attrName>style.visibility</p:attrName>
                                        </p:attrNameLst>
                                      </p:cBhvr>
                                      <p:to>
                                        <p:strVal val="visible"/>
                                      </p:to>
                                    </p:set>
                                    <p:animEffect transition="in" filter="fade">
                                      <p:cBhvr>
                                        <p:cTn id="39" dur="500"/>
                                        <p:tgtEl>
                                          <p:spTgt spid="11">
                                            <p:txEl>
                                              <p:pRg st="0" end="0"/>
                                            </p:txEl>
                                          </p:spTgt>
                                        </p:tgtEl>
                                      </p:cBhvr>
                                    </p:animEffect>
                                  </p:childTnLst>
                                </p:cTn>
                              </p:par>
                              <p:par>
                                <p:cTn id="40" presetID="10" presetClass="entr" presetSubtype="0" fill="hold" grpId="0" nodeType="withEffect">
                                  <p:stCondLst>
                                    <p:cond delay="0"/>
                                  </p:stCondLst>
                                  <p:endCondLst>
                                    <p:cond evt="begin" delay="0"/>
                                  </p:endCondLst>
                                  <p:childTnLst>
                                    <p:set>
                                      <p:cBhvr>
                                        <p:cTn id="41" dur="1" fill="hold">
                                          <p:stCondLst>
                                            <p:cond delay="0"/>
                                          </p:stCondLst>
                                        </p:cTn>
                                        <p:tgtEl>
                                          <p:spTgt spid="9">
                                            <p:txEl>
                                              <p:pRg st="0" end="0"/>
                                            </p:txEl>
                                          </p:spTgt>
                                        </p:tgtEl>
                                        <p:attrNameLst>
                                          <p:attrName>style.visibility</p:attrName>
                                        </p:attrNameLst>
                                      </p:cBhvr>
                                      <p:to>
                                        <p:strVal val="visible"/>
                                      </p:to>
                                    </p:set>
                                    <p:animEffect transition="in" filter="fade">
                                      <p:cBhvr>
                                        <p:cTn id="42" dur="500"/>
                                        <p:tgtEl>
                                          <p:spTgt spid="9">
                                            <p:txEl>
                                              <p:pRg st="0" end="0"/>
                                            </p:txEl>
                                          </p:spTgt>
                                        </p:tgtEl>
                                      </p:cBhvr>
                                    </p:animEffect>
                                  </p:childTnLst>
                                </p:cTn>
                              </p:par>
                            </p:childTnLst>
                          </p:cTn>
                        </p:par>
                        <p:par>
                          <p:cTn id="43" fill="hold">
                            <p:stCondLst>
                              <p:cond delay="3500"/>
                            </p:stCondLst>
                            <p:childTnLst>
                              <p:par>
                                <p:cTn id="44" presetID="2" presetClass="entr" presetSubtype="4" accel="50000" decel="50000" fill="hold" grpId="0" nodeType="afterEffect">
                                  <p:stCondLst>
                                    <p:cond delay="0"/>
                                  </p:stCondLst>
                                  <p:endCondLst>
                                    <p:cond evt="begin" delay="0"/>
                                  </p:endCondLst>
                                  <p:childTnLst>
                                    <p:set>
                                      <p:cBhvr>
                                        <p:cTn id="45" dur="1" fill="hold">
                                          <p:stCondLst>
                                            <p:cond delay="0"/>
                                          </p:stCondLst>
                                        </p:cTn>
                                        <p:tgtEl>
                                          <p:spTgt spid="10">
                                            <p:txEl>
                                              <p:pRg st="0" end="0"/>
                                            </p:txEl>
                                          </p:spTgt>
                                        </p:tgtEl>
                                        <p:attrNameLst>
                                          <p:attrName>style.visibility</p:attrName>
                                        </p:attrNameLst>
                                      </p:cBhvr>
                                      <p:to>
                                        <p:strVal val="visible"/>
                                      </p:to>
                                    </p:set>
                                    <p:anim calcmode="lin" valueType="num">
                                      <p:cBhvr additive="base">
                                        <p:cTn id="46"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8" fill="hold">
                            <p:stCondLst>
                              <p:cond delay="4000"/>
                            </p:stCondLst>
                            <p:childTnLst>
                              <p:par>
                                <p:cTn id="49" presetID="23" presetClass="entr" presetSubtype="16" fill="hold"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p:cTn id="51" dur="500" fill="hold"/>
                                        <p:tgtEl>
                                          <p:spTgt spid="20"/>
                                        </p:tgtEl>
                                        <p:attrNameLst>
                                          <p:attrName>ppt_w</p:attrName>
                                        </p:attrNameLst>
                                      </p:cBhvr>
                                      <p:tavLst>
                                        <p:tav tm="0">
                                          <p:val>
                                            <p:fltVal val="0"/>
                                          </p:val>
                                        </p:tav>
                                        <p:tav tm="100000">
                                          <p:val>
                                            <p:strVal val="#ppt_w"/>
                                          </p:val>
                                        </p:tav>
                                      </p:tavLst>
                                    </p:anim>
                                    <p:anim calcmode="lin" valueType="num">
                                      <p:cBhvr>
                                        <p:cTn id="52" dur="500" fill="hold"/>
                                        <p:tgtEl>
                                          <p:spTgt spid="20"/>
                                        </p:tgtEl>
                                        <p:attrNameLst>
                                          <p:attrName>ppt_h</p:attrName>
                                        </p:attrNameLst>
                                      </p:cBhvr>
                                      <p:tavLst>
                                        <p:tav tm="0">
                                          <p:val>
                                            <p:fltVal val="0"/>
                                          </p:val>
                                        </p:tav>
                                        <p:tav tm="100000">
                                          <p:val>
                                            <p:strVal val="#ppt_h"/>
                                          </p:val>
                                        </p:tav>
                                      </p:tavLst>
                                    </p:anim>
                                  </p:childTnLst>
                                </p:cTn>
                              </p:par>
                            </p:childTnLst>
                          </p:cTn>
                        </p:par>
                        <p:par>
                          <p:cTn id="53" fill="hold">
                            <p:stCondLst>
                              <p:cond delay="4500"/>
                            </p:stCondLst>
                            <p:childTnLst>
                              <p:par>
                                <p:cTn id="54" presetID="10" presetClass="entr" presetSubtype="0" fill="hold" grpId="0" nodeType="afterEffect">
                                  <p:stCondLst>
                                    <p:cond delay="0"/>
                                  </p:stCondLst>
                                  <p:endCondLst>
                                    <p:cond evt="begin" delay="0"/>
                                  </p:endCondLst>
                                  <p:childTnLst>
                                    <p:set>
                                      <p:cBhvr>
                                        <p:cTn id="55" dur="1" fill="hold">
                                          <p:stCondLst>
                                            <p:cond delay="0"/>
                                          </p:stCondLst>
                                        </p:cTn>
                                        <p:tgtEl>
                                          <p:spTgt spid="15">
                                            <p:txEl>
                                              <p:pRg st="0" end="0"/>
                                            </p:txEl>
                                          </p:spTgt>
                                        </p:tgtEl>
                                        <p:attrNameLst>
                                          <p:attrName>style.visibility</p:attrName>
                                        </p:attrNameLst>
                                      </p:cBhvr>
                                      <p:to>
                                        <p:strVal val="visible"/>
                                      </p:to>
                                    </p:set>
                                    <p:animEffect transition="in" filter="fade">
                                      <p:cBhvr>
                                        <p:cTn id="56" dur="500"/>
                                        <p:tgtEl>
                                          <p:spTgt spid="15">
                                            <p:txEl>
                                              <p:pRg st="0" end="0"/>
                                            </p:txEl>
                                          </p:spTgt>
                                        </p:tgtEl>
                                      </p:cBhvr>
                                    </p:animEffect>
                                  </p:childTnLst>
                                </p:cTn>
                              </p:par>
                              <p:par>
                                <p:cTn id="57" presetID="10" presetClass="entr" presetSubtype="0" fill="hold" grpId="0" nodeType="withEffect">
                                  <p:stCondLst>
                                    <p:cond delay="0"/>
                                  </p:stCondLst>
                                  <p:endCondLst>
                                    <p:cond evt="begin" delay="0"/>
                                  </p:endCondLst>
                                  <p:childTnLst>
                                    <p:set>
                                      <p:cBhvr>
                                        <p:cTn id="58" dur="1" fill="hold">
                                          <p:stCondLst>
                                            <p:cond delay="0"/>
                                          </p:stCondLst>
                                        </p:cTn>
                                        <p:tgtEl>
                                          <p:spTgt spid="13">
                                            <p:txEl>
                                              <p:pRg st="0" end="0"/>
                                            </p:txEl>
                                          </p:spTgt>
                                        </p:tgtEl>
                                        <p:attrNameLst>
                                          <p:attrName>style.visibility</p:attrName>
                                        </p:attrNameLst>
                                      </p:cBhvr>
                                      <p:to>
                                        <p:strVal val="visible"/>
                                      </p:to>
                                    </p:set>
                                    <p:animEffect transition="in" filter="fade">
                                      <p:cBhvr>
                                        <p:cTn id="59" dur="500"/>
                                        <p:tgtEl>
                                          <p:spTgt spid="13">
                                            <p:txEl>
                                              <p:pRg st="0" end="0"/>
                                            </p:txEl>
                                          </p:spTgt>
                                        </p:tgtEl>
                                      </p:cBhvr>
                                    </p:animEffect>
                                  </p:childTnLst>
                                </p:cTn>
                              </p:par>
                            </p:childTnLst>
                          </p:cTn>
                        </p:par>
                        <p:par>
                          <p:cTn id="60" fill="hold">
                            <p:stCondLst>
                              <p:cond delay="5000"/>
                            </p:stCondLst>
                            <p:childTnLst>
                              <p:par>
                                <p:cTn id="61" presetID="2" presetClass="entr" presetSubtype="4" accel="50000" decel="50000" fill="hold" grpId="0" nodeType="afterEffect">
                                  <p:stCondLst>
                                    <p:cond delay="0"/>
                                  </p:stCondLst>
                                  <p:endCondLst>
                                    <p:cond evt="begin" delay="0"/>
                                  </p:endCondLst>
                                  <p:childTnLst>
                                    <p:set>
                                      <p:cBhvr>
                                        <p:cTn id="62" dur="1" fill="hold">
                                          <p:stCondLst>
                                            <p:cond delay="0"/>
                                          </p:stCondLst>
                                        </p:cTn>
                                        <p:tgtEl>
                                          <p:spTgt spid="14">
                                            <p:txEl>
                                              <p:pRg st="0" end="0"/>
                                            </p:txEl>
                                          </p:spTgt>
                                        </p:tgtEl>
                                        <p:attrNameLst>
                                          <p:attrName>style.visibility</p:attrName>
                                        </p:attrNameLst>
                                      </p:cBhvr>
                                      <p:to>
                                        <p:strVal val="visible"/>
                                      </p:to>
                                    </p:set>
                                    <p:anim calcmode="lin" valueType="num">
                                      <p:cBhvr additive="base">
                                        <p:cTn id="63"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5" fill="hold">
                            <p:stCondLst>
                              <p:cond delay="5500"/>
                            </p:stCondLst>
                            <p:childTnLst>
                              <p:par>
                                <p:cTn id="66" presetID="53" presetClass="entr" presetSubtype="16" fill="hold" nodeType="afterEffect">
                                  <p:stCondLst>
                                    <p:cond delay="0"/>
                                  </p:stCondLst>
                                  <p:childTnLst>
                                    <p:set>
                                      <p:cBhvr>
                                        <p:cTn id="67" dur="1" fill="hold">
                                          <p:stCondLst>
                                            <p:cond delay="0"/>
                                          </p:stCondLst>
                                        </p:cTn>
                                        <p:tgtEl>
                                          <p:spTgt spid="3"/>
                                        </p:tgtEl>
                                        <p:attrNameLst>
                                          <p:attrName>style.visibility</p:attrName>
                                        </p:attrNameLst>
                                      </p:cBhvr>
                                      <p:to>
                                        <p:strVal val="visible"/>
                                      </p:to>
                                    </p:set>
                                    <p:anim calcmode="lin" valueType="num">
                                      <p:cBhvr>
                                        <p:cTn id="68" dur="500" fill="hold"/>
                                        <p:tgtEl>
                                          <p:spTgt spid="3"/>
                                        </p:tgtEl>
                                        <p:attrNameLst>
                                          <p:attrName>ppt_w</p:attrName>
                                        </p:attrNameLst>
                                      </p:cBhvr>
                                      <p:tavLst>
                                        <p:tav tm="0">
                                          <p:val>
                                            <p:fltVal val="0"/>
                                          </p:val>
                                        </p:tav>
                                        <p:tav tm="100000">
                                          <p:val>
                                            <p:strVal val="#ppt_w"/>
                                          </p:val>
                                        </p:tav>
                                      </p:tavLst>
                                    </p:anim>
                                    <p:anim calcmode="lin" valueType="num">
                                      <p:cBhvr>
                                        <p:cTn id="69" dur="500" fill="hold"/>
                                        <p:tgtEl>
                                          <p:spTgt spid="3"/>
                                        </p:tgtEl>
                                        <p:attrNameLst>
                                          <p:attrName>ppt_h</p:attrName>
                                        </p:attrNameLst>
                                      </p:cBhvr>
                                      <p:tavLst>
                                        <p:tav tm="0">
                                          <p:val>
                                            <p:fltVal val="0"/>
                                          </p:val>
                                        </p:tav>
                                        <p:tav tm="100000">
                                          <p:val>
                                            <p:strVal val="#ppt_h"/>
                                          </p:val>
                                        </p:tav>
                                      </p:tavLst>
                                    </p:anim>
                                    <p:animEffect transition="in" filter="fade">
                                      <p:cBhvr>
                                        <p:cTn id="70" dur="500"/>
                                        <p:tgtEl>
                                          <p:spTgt spid="3"/>
                                        </p:tgtEl>
                                      </p:cBhvr>
                                    </p:animEffect>
                                  </p:childTnLst>
                                </p:cTn>
                              </p:par>
                            </p:childTnLst>
                          </p:cTn>
                        </p:par>
                        <p:par>
                          <p:cTn id="71" fill="hold">
                            <p:stCondLst>
                              <p:cond delay="6000"/>
                            </p:stCondLst>
                            <p:childTnLst>
                              <p:par>
                                <p:cTn id="72" presetID="10" presetClass="entr" presetSubtype="0" fill="hold" grpId="0" nodeType="afterEffect">
                                  <p:stCondLst>
                                    <p:cond delay="0"/>
                                  </p:stCondLst>
                                  <p:childTnLst>
                                    <p:set>
                                      <p:cBhvr>
                                        <p:cTn id="73" dur="1" fill="hold">
                                          <p:stCondLst>
                                            <p:cond delay="0"/>
                                          </p:stCondLst>
                                        </p:cTn>
                                        <p:tgtEl>
                                          <p:spTgt spid="19">
                                            <p:txEl>
                                              <p:pRg st="0" end="0"/>
                                            </p:txEl>
                                          </p:spTgt>
                                        </p:tgtEl>
                                        <p:attrNameLst>
                                          <p:attrName>style.visibility</p:attrName>
                                        </p:attrNameLst>
                                      </p:cBhvr>
                                      <p:to>
                                        <p:strVal val="visible"/>
                                      </p:to>
                                    </p:set>
                                    <p:animEffect transition="in" filter="fade">
                                      <p:cBhvr>
                                        <p:cTn id="74" dur="500"/>
                                        <p:tgtEl>
                                          <p:spTgt spid="19">
                                            <p:txEl>
                                              <p:pRg st="0" end="0"/>
                                            </p:txEl>
                                          </p:spTgt>
                                        </p:tgtEl>
                                      </p:cBhvr>
                                    </p:animEffect>
                                  </p:childTnLst>
                                </p:cTn>
                              </p:par>
                              <p:par>
                                <p:cTn id="75" presetID="10" presetClass="entr" presetSubtype="0" fill="hold" grpId="0" nodeType="withEffect">
                                  <p:stCondLst>
                                    <p:cond delay="0"/>
                                  </p:stCondLst>
                                  <p:endCondLst>
                                    <p:cond evt="begin" delay="0"/>
                                  </p:endCondLst>
                                  <p:childTnLst>
                                    <p:set>
                                      <p:cBhvr>
                                        <p:cTn id="76" dur="1" fill="hold">
                                          <p:stCondLst>
                                            <p:cond delay="0"/>
                                          </p:stCondLst>
                                        </p:cTn>
                                        <p:tgtEl>
                                          <p:spTgt spid="17">
                                            <p:txEl>
                                              <p:pRg st="0" end="0"/>
                                            </p:txEl>
                                          </p:spTgt>
                                        </p:tgtEl>
                                        <p:attrNameLst>
                                          <p:attrName>style.visibility</p:attrName>
                                        </p:attrNameLst>
                                      </p:cBhvr>
                                      <p:to>
                                        <p:strVal val="visible"/>
                                      </p:to>
                                    </p:set>
                                    <p:animEffect transition="in" filter="fade">
                                      <p:cBhvr>
                                        <p:cTn id="77" dur="500"/>
                                        <p:tgtEl>
                                          <p:spTgt spid="17">
                                            <p:txEl>
                                              <p:pRg st="0" end="0"/>
                                            </p:txEl>
                                          </p:spTgt>
                                        </p:tgtEl>
                                      </p:cBhvr>
                                    </p:animEffect>
                                  </p:childTnLst>
                                </p:cTn>
                              </p:par>
                            </p:childTnLst>
                          </p:cTn>
                        </p:par>
                        <p:par>
                          <p:cTn id="78" fill="hold">
                            <p:stCondLst>
                              <p:cond delay="6500"/>
                            </p:stCondLst>
                            <p:childTnLst>
                              <p:par>
                                <p:cTn id="79" presetID="2" presetClass="entr" presetSubtype="4" accel="50000" decel="50000" fill="hold" grpId="0" nodeType="afterEffect">
                                  <p:stCondLst>
                                    <p:cond delay="0"/>
                                  </p:stCondLst>
                                  <p:endCondLst>
                                    <p:cond evt="begin" delay="0"/>
                                  </p:endCondLst>
                                  <p:childTnLst>
                                    <p:set>
                                      <p:cBhvr>
                                        <p:cTn id="80" dur="1" fill="hold">
                                          <p:stCondLst>
                                            <p:cond delay="0"/>
                                          </p:stCondLst>
                                        </p:cTn>
                                        <p:tgtEl>
                                          <p:spTgt spid="18">
                                            <p:txEl>
                                              <p:pRg st="0" end="0"/>
                                            </p:txEl>
                                          </p:spTgt>
                                        </p:tgtEl>
                                        <p:attrNameLst>
                                          <p:attrName>style.visibility</p:attrName>
                                        </p:attrNameLst>
                                      </p:cBhvr>
                                      <p:to>
                                        <p:strVal val="visible"/>
                                      </p:to>
                                    </p:set>
                                    <p:anim calcmode="lin" valueType="num">
                                      <p:cBhvr additive="base">
                                        <p:cTn id="81"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15" name="Group 14"/>
          <p:cNvGrpSpPr/>
          <p:nvPr/>
        </p:nvGrpSpPr>
        <p:grpSpPr>
          <a:xfrm>
            <a:off x="1650925" y="1572419"/>
            <a:ext cx="1706880" cy="508000"/>
            <a:chOff x="9553955" y="2374990"/>
            <a:chExt cx="1706880" cy="508000"/>
          </a:xfrm>
        </p:grpSpPr>
        <p:cxnSp>
          <p:nvCxnSpPr>
            <p:cNvPr id="16" name="Straight Connector 15"/>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7" name="Trapezoid 16"/>
            <p:cNvSpPr/>
            <p:nvPr/>
          </p:nvSpPr>
          <p:spPr>
            <a:xfrm rot="10800000" flipH="1">
              <a:off x="9926489" y="2675556"/>
              <a:ext cx="1190624" cy="203200"/>
            </a:xfrm>
            <a:prstGeom prst="trapezoid">
              <a:avLst>
                <a:gd name="adj" fmla="val 62501"/>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Parallelogram 17"/>
            <p:cNvSpPr/>
            <p:nvPr/>
          </p:nvSpPr>
          <p:spPr>
            <a:xfrm flipV="1">
              <a:off x="9679888" y="2374990"/>
              <a:ext cx="1312339" cy="508000"/>
            </a:xfrm>
            <a:prstGeom prst="parallelogram">
              <a:avLst>
                <a:gd name="adj" fmla="val 63243"/>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3" name="Rectangle 22"/>
          <p:cNvSpPr/>
          <p:nvPr/>
        </p:nvSpPr>
        <p:spPr bwMode="auto">
          <a:xfrm>
            <a:off x="1195" y="1861992"/>
            <a:ext cx="12192000" cy="4131821"/>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4" name="Group 2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75000"/>
                  </a:schemeClr>
                </a:solidFill>
              </a:rPr>
              <a:t>List where you got your information from below.</a:t>
            </a:r>
            <a:endParaRPr lang="en-US" sz="2400" dirty="0">
              <a:solidFill>
                <a:schemeClr val="bg1">
                  <a:lumMod val="75000"/>
                </a:schemeClr>
              </a:solidFill>
              <a:cs typeface="Estrangelo Edessa" panose="03080600000000000000" pitchFamily="66" charset="0"/>
            </a:endParaRPr>
          </a:p>
          <a:p>
            <a:endParaRPr lang="en-US" sz="2400" dirty="0" smtClean="0">
              <a:solidFill>
                <a:schemeClr val="bg1">
                  <a:lumMod val="75000"/>
                </a:schemeClr>
              </a:solidFill>
            </a:endParaRPr>
          </a:p>
          <a:p>
            <a:pPr marL="457200" indent="-457200">
              <a:buFont typeface="Arial" panose="020B0604020202020204" pitchFamily="34" charset="0"/>
              <a:buChar char="•"/>
            </a:pPr>
            <a:r>
              <a:rPr lang="en-US" sz="2400" dirty="0" smtClean="0">
                <a:solidFill>
                  <a:schemeClr val="bg1">
                    <a:lumMod val="75000"/>
                  </a:schemeClr>
                </a:solidFill>
              </a:rPr>
              <a:t>Sage-Fox.com</a:t>
            </a:r>
            <a:endParaRPr lang="en-US" sz="2400" dirty="0">
              <a:solidFill>
                <a:schemeClr val="bg1">
                  <a:lumMod val="75000"/>
                </a:schemeClr>
              </a:solidFill>
            </a:endParaRPr>
          </a:p>
          <a:p>
            <a:pPr marL="457200" indent="-457200">
              <a:buFont typeface="Arial" panose="020B0604020202020204" pitchFamily="34" charset="0"/>
              <a:buChar char="•"/>
            </a:pPr>
            <a:r>
              <a:rPr lang="en-US" sz="2400" dirty="0">
                <a:solidFill>
                  <a:schemeClr val="bg1">
                    <a:lumMod val="7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7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smtClean="0">
                <a:solidFill>
                  <a:schemeClr val="bg1">
                    <a:lumMod val="75000"/>
                  </a:schemeClr>
                </a:solidFill>
                <a:cs typeface="Estrangelo Edessa" panose="03080600000000000000" pitchFamily="66" charset="0"/>
              </a:rPr>
              <a:t>History </a:t>
            </a:r>
            <a:r>
              <a:rPr lang="en-US" sz="2400" dirty="0">
                <a:solidFill>
                  <a:schemeClr val="bg1">
                    <a:lumMod val="75000"/>
                  </a:schemeClr>
                </a:solidFill>
                <a:cs typeface="Estrangelo Edessa" panose="03080600000000000000" pitchFamily="66" charset="0"/>
              </a:rPr>
              <a:t>Today textbook</a:t>
            </a:r>
          </a:p>
        </p:txBody>
      </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Works Cited</a:t>
            </a:r>
            <a:endParaRPr lang="en-US" sz="2400" dirty="0">
              <a:solidFill>
                <a:schemeClr val="bg1">
                  <a:lumMod val="85000"/>
                </a:schemeClr>
              </a:solidFill>
            </a:endParaRPr>
          </a:p>
        </p:txBody>
      </p:sp>
      <p:grpSp>
        <p:nvGrpSpPr>
          <p:cNvPr id="4" name="Group 3"/>
          <p:cNvGrpSpPr/>
          <p:nvPr/>
        </p:nvGrpSpPr>
        <p:grpSpPr>
          <a:xfrm>
            <a:off x="1763793" y="1572419"/>
            <a:ext cx="987427" cy="1447800"/>
            <a:chOff x="940834" y="1572419"/>
            <a:chExt cx="987427" cy="1447800"/>
          </a:xfrm>
        </p:grpSpPr>
        <p:sp>
          <p:nvSpPr>
            <p:cNvPr id="20" name="Freeform 19"/>
            <p:cNvSpPr/>
            <p:nvPr/>
          </p:nvSpPr>
          <p:spPr>
            <a:xfrm rot="16200000" flipH="1" flipV="1">
              <a:off x="710648" y="1802605"/>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758" y="1826419"/>
              <a:ext cx="737705" cy="693443"/>
            </a:xfrm>
            <a:prstGeom prst="rect">
              <a:avLst/>
            </a:prstGeom>
            <a:effectLst>
              <a:outerShdw blurRad="50800" dist="38100" dir="2700000" algn="tl" rotWithShape="0">
                <a:prstClr val="black">
                  <a:alpha val="40000"/>
                </a:prstClr>
              </a:outerShdw>
            </a:effectLst>
          </p:spPr>
        </p:pic>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1+#ppt_w/2"/>
                                          </p:val>
                                        </p:tav>
                                        <p:tav tm="100000">
                                          <p:val>
                                            <p:strVal val="#ppt_x"/>
                                          </p:val>
                                        </p:tav>
                                      </p:tavLst>
                                    </p:anim>
                                    <p:anim calcmode="lin" valueType="num">
                                      <p:cBhvr additive="base">
                                        <p:cTn id="15" dur="500" fill="hold"/>
                                        <p:tgtEl>
                                          <p:spTgt spid="15"/>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2" presetClass="entr" presetSubtype="2"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par>
                          <p:cTn id="21" fill="hold">
                            <p:stCondLst>
                              <p:cond delay="2000"/>
                            </p:stCondLst>
                            <p:childTnLst>
                              <p:par>
                                <p:cTn id="22" presetID="16" presetClass="entr" presetSubtype="21"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barn(inVertical)">
                                      <p:cBhvr>
                                        <p:cTn id="24" dur="500"/>
                                        <p:tgtEl>
                                          <p:spTgt spid="23"/>
                                        </p:tgtEl>
                                      </p:cBhvr>
                                    </p:animEffect>
                                  </p:childTnLst>
                                </p:cTn>
                              </p:par>
                            </p:childTnLst>
                          </p:cTn>
                        </p:par>
                        <p:par>
                          <p:cTn id="25" fill="hold">
                            <p:stCondLst>
                              <p:cond delay="2500"/>
                            </p:stCondLst>
                            <p:childTnLst>
                              <p:par>
                                <p:cTn id="26" presetID="22" presetClass="entr" presetSubtype="1"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up)">
                                      <p:cBhvr>
                                        <p:cTn id="2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smtClean="0">
                <a:solidFill>
                  <a:schemeClr val="tx1"/>
                </a:solidFill>
              </a:rPr>
              <a:t>These templates were designed to be as easy as possible to edit, while still giving a professional and fun presentation. We provide a very small number of slides in these </a:t>
            </a:r>
            <a:r>
              <a:rPr lang="en-US" sz="2000" b="1" dirty="0" smtClean="0">
                <a:solidFill>
                  <a:schemeClr val="tx1"/>
                </a:solidFill>
              </a:rPr>
              <a:t>Simple Templates</a:t>
            </a:r>
            <a:r>
              <a:rPr lang="en-US" sz="2000" dirty="0" smtClean="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smtClean="0">
                <a:solidFill>
                  <a:schemeClr val="bg1"/>
                </a:solidFill>
              </a:rPr>
              <a:t>About Our PowerPoint For Kids</a:t>
            </a:r>
            <a:endParaRPr lang="en-US" sz="3200" u="sng" dirty="0">
              <a:solidFill>
                <a:schemeClr val="bg1"/>
              </a:solidFill>
            </a:endParaRP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5236</TotalTime>
  <Words>1966</Words>
  <Application>Microsoft Office PowerPoint</Application>
  <PresentationFormat>Widescreen</PresentationFormat>
  <Paragraphs>107</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 BONNIE</vt:lpstr>
      <vt:lpstr>Arial</vt:lpstr>
      <vt:lpstr>Calibri</vt:lpstr>
      <vt:lpstr>Calibri Light</vt:lpstr>
      <vt:lpstr>Estrangelo Edessa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1922</cp:revision>
  <dcterms:created xsi:type="dcterms:W3CDTF">2015-12-31T02:20:12Z</dcterms:created>
  <dcterms:modified xsi:type="dcterms:W3CDTF">2016-05-24T23:36:26Z</dcterms:modified>
</cp:coreProperties>
</file>