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58" r:id="rId3"/>
    <p:sldId id="357" r:id="rId4"/>
    <p:sldId id="352" r:id="rId5"/>
    <p:sldId id="354" r:id="rId6"/>
    <p:sldId id="351" r:id="rId7"/>
    <p:sldId id="353" r:id="rId8"/>
    <p:sldId id="359" r:id="rId9"/>
    <p:sldId id="360"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B9BD5"/>
    <a:srgbClr val="ED7D31"/>
    <a:srgbClr val="A5A5A5"/>
    <a:srgbClr val="2386AA"/>
    <a:srgbClr val="E47B35"/>
    <a:srgbClr val="7F7F7F"/>
    <a:srgbClr val="969696"/>
    <a:srgbClr val="DE6E22"/>
    <a:srgbClr val="FFC000"/>
    <a:srgbClr val="00B0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39" autoAdjust="0"/>
    <p:restoredTop sz="94692" autoAdjust="0"/>
  </p:normalViewPr>
  <p:slideViewPr>
    <p:cSldViewPr snapToGrid="0">
      <p:cViewPr varScale="1">
        <p:scale>
          <a:sx n="64" d="100"/>
          <a:sy n="64" d="100"/>
        </p:scale>
        <p:origin x="90" y="942"/>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9/30/2017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3_pic">
    <p:spTree>
      <p:nvGrpSpPr>
        <p:cNvPr id="1" name=""/>
        <p:cNvGrpSpPr/>
        <p:nvPr/>
      </p:nvGrpSpPr>
      <p:grpSpPr>
        <a:xfrm>
          <a:off x="0" y="0"/>
          <a:ext cx="0" cy="0"/>
          <a:chOff x="0" y="0"/>
          <a:chExt cx="0" cy="0"/>
        </a:xfrm>
      </p:grpSpPr>
      <p:sp>
        <p:nvSpPr>
          <p:cNvPr id="11" name="Picture Placeholder 7"/>
          <p:cNvSpPr>
            <a:spLocks noGrp="1"/>
          </p:cNvSpPr>
          <p:nvPr>
            <p:ph type="pic" sz="quarter" idx="53" hasCustomPrompt="1"/>
          </p:nvPr>
        </p:nvSpPr>
        <p:spPr>
          <a:xfrm>
            <a:off x="4370832"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54" hasCustomPrompt="1"/>
          </p:nvPr>
        </p:nvSpPr>
        <p:spPr>
          <a:xfrm>
            <a:off x="8030464"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55" hasCustomPrompt="1"/>
          </p:nvPr>
        </p:nvSpPr>
        <p:spPr>
          <a:xfrm>
            <a:off x="711200" y="1591733"/>
            <a:ext cx="3450336" cy="2389632"/>
          </a:xfrm>
          <a:prstGeom prst="roundRect">
            <a:avLst>
              <a:gd name="adj" fmla="val 11707"/>
            </a:avLst>
          </a:prstGeom>
          <a:ln w="3175">
            <a:noFill/>
          </a:ln>
        </p:spPr>
        <p:txBody>
          <a:bodyPr wrap="none" tIns="0" bIns="274320" anchor="b"/>
          <a:lstStyle>
            <a:lvl1pPr algn="ctr" rtl="0">
              <a:buNone/>
              <a:defRPr sz="2400" b="1" baseline="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221461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p:cTn id="12" dur="500" fill="hold"/>
                                        <p:tgtEl>
                                          <p:spTgt spid="11"/>
                                        </p:tgtEl>
                                        <p:attrNameLst>
                                          <p:attrName>ppt_w</p:attrName>
                                        </p:attrNameLst>
                                      </p:cBhvr>
                                      <p:tavLst>
                                        <p:tav tm="0">
                                          <p:val>
                                            <p:fltVal val="0"/>
                                          </p:val>
                                        </p:tav>
                                        <p:tav tm="100000">
                                          <p:val>
                                            <p:strVal val="#ppt_w"/>
                                          </p:val>
                                        </p:tav>
                                      </p:tavLst>
                                    </p:anim>
                                    <p:anim calcmode="lin" valueType="num">
                                      <p:cBhvr>
                                        <p:cTn id="13" dur="500" fill="hold"/>
                                        <p:tgtEl>
                                          <p:spTgt spid="11"/>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500" fill="hold"/>
                                        <p:tgtEl>
                                          <p:spTgt spid="12"/>
                                        </p:tgtEl>
                                        <p:attrNameLst>
                                          <p:attrName>ppt_w</p:attrName>
                                        </p:attrNameLst>
                                      </p:cBhvr>
                                      <p:tavLst>
                                        <p:tav tm="0">
                                          <p:val>
                                            <p:fltVal val="0"/>
                                          </p:val>
                                        </p:tav>
                                        <p:tav tm="100000">
                                          <p:val>
                                            <p:strVal val="#ppt_w"/>
                                          </p:val>
                                        </p:tav>
                                      </p:tavLst>
                                    </p:anim>
                                    <p:anim calcmode="lin" valueType="num">
                                      <p:cBhvr>
                                        <p:cTn id="18" dur="500" fill="hold"/>
                                        <p:tgtEl>
                                          <p:spTgt spid="1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9356753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704366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9/30/2017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9/30/2017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9/30/2017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9/30/2017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9/30/2017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hyperlink" Target="http://powerpoint.sage-fox.com/" TargetMode="Externa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9/30/2017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1"/>
          </p:cNvPr>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11678528" y="6707407"/>
            <a:ext cx="457200" cy="123568"/>
          </a:xfrm>
          <a:prstGeom prst="rect">
            <a:avLst/>
          </a:prstGeom>
        </p:spPr>
      </p:pic>
      <p:sp>
        <p:nvSpPr>
          <p:cNvPr id="12" name="Rectangle 11">
            <a:extLst>
              <a:ext uri="{FF2B5EF4-FFF2-40B4-BE49-F238E27FC236}">
                <a16:creationId xmlns:a16="http://schemas.microsoft.com/office/drawing/2014/main" id="{B843E5A7-B18C-4FD6-BC30-55176278B371}"/>
              </a:ext>
            </a:extLst>
          </p:cNvPr>
          <p:cNvSpPr/>
          <p:nvPr userDrawn="1"/>
        </p:nvSpPr>
        <p:spPr>
          <a:xfrm>
            <a:off x="0" y="1"/>
            <a:ext cx="12192000" cy="6858000"/>
          </a:xfrm>
          <a:prstGeom prst="rect">
            <a:avLst/>
          </a:prstGeom>
          <a:solidFill>
            <a:schemeClr val="tx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8" r:id="rId13"/>
    <p:sldLayoutId id="2147483669" r:id="rId14"/>
    <p:sldLayoutId id="2147483670" r:id="rId15"/>
    <p:sldLayoutId id="2147483671" r:id="rId16"/>
    <p:sldLayoutId id="2147483678" r:id="rId17"/>
    <p:sldLayoutId id="2147483679" r:id="rId18"/>
    <p:sldLayoutId id="214748368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10.jpg"/><Relationship Id="rId5" Type="http://schemas.openxmlformats.org/officeDocument/2006/relationships/image" Target="../media/image9.jpg"/><Relationship Id="rId4" Type="http://schemas.openxmlformats.org/officeDocument/2006/relationships/image" Target="../media/image8.jpg"/></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8.xml"/><Relationship Id="rId5" Type="http://schemas.openxmlformats.org/officeDocument/2006/relationships/image" Target="../media/image9.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2.jpg"/><Relationship Id="rId1" Type="http://schemas.openxmlformats.org/officeDocument/2006/relationships/slideLayout" Target="../slideLayouts/slideLayout17.xml"/><Relationship Id="rId5" Type="http://schemas.openxmlformats.org/officeDocument/2006/relationships/image" Target="../media/image13.jpg"/><Relationship Id="rId4" Type="http://schemas.openxmlformats.org/officeDocument/2006/relationships/image" Target="../media/image12.jpg"/></Relationships>
</file>

<file path=ppt/slides/_rels/slide7.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8.xml"/><Relationship Id="rId4" Type="http://schemas.openxmlformats.org/officeDocument/2006/relationships/image" Target="../media/image15.jpg"/></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2" y="756085"/>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tx1">
                  <a:alpha val="25000"/>
                </a:schemeClr>
              </a:solidFill>
              <a:ln w="6350">
                <a:solidFill>
                  <a:schemeClr val="tx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8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85000"/>
                    </a:schemeClr>
                  </a:solidFill>
                  <a:latin typeface="+mj-lt"/>
                  <a:cs typeface="Estrangelo Edessa" panose="03080600000000000000" pitchFamily="66" charset="0"/>
                </a:rPr>
                <a:t>- Developed For Kids-</a:t>
              </a:r>
            </a:p>
          </p:txBody>
        </p:sp>
      </p:grpSp>
      <p:grpSp>
        <p:nvGrpSpPr>
          <p:cNvPr id="31" name="Group 30"/>
          <p:cNvGrpSpPr/>
          <p:nvPr/>
        </p:nvGrpSpPr>
        <p:grpSpPr>
          <a:xfrm>
            <a:off x="463700" y="5926483"/>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tx1">
                  <a:alpha val="4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solidFill>
                    <a:latin typeface="+mj-lt"/>
                    <a:cs typeface="Estrangelo Edessa" panose="03080600000000000000" pitchFamily="66" charset="0"/>
                  </a:rPr>
                  <a:t>By James Sager – October 01, 2018</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tx1">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sp>
        <p:nvSpPr>
          <p:cNvPr id="8" name="TextBox 7">
            <a:extLst>
              <a:ext uri="{FF2B5EF4-FFF2-40B4-BE49-F238E27FC236}">
                <a16:creationId xmlns:a16="http://schemas.microsoft.com/office/drawing/2014/main" id="{9F1EC286-2548-4440-893F-2C48C631A84F}"/>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WORKS CITED</a:t>
            </a:r>
          </a:p>
        </p:txBody>
      </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3"/>
                                        </p:tgtEl>
                                        <p:attrNameLst>
                                          <p:attrName>style.visibility</p:attrName>
                                        </p:attrNameLst>
                                      </p:cBhvr>
                                      <p:to>
                                        <p:strVal val="visible"/>
                                      </p:to>
                                    </p:set>
                                    <p:animEffect transition="in" filter="barn(inVertical)">
                                      <p:cBhvr>
                                        <p:cTn id="11" dur="1000"/>
                                        <p:tgtEl>
                                          <p:spTgt spid="23"/>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up)">
                                      <p:cBhvr>
                                        <p:cTn id="15"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tx1">
              <a:lumMod val="95000"/>
              <a:lumOff val="5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solidFill>
              </a:rPr>
              <a:t>I do what Jimmy and Morgan tell me to do.</a:t>
            </a:r>
            <a:endParaRPr lang="en-US" dirty="0"/>
          </a:p>
        </p:txBody>
      </p:sp>
      <p:sp>
        <p:nvSpPr>
          <p:cNvPr id="6" name="Text Placeholder 5"/>
          <p:cNvSpPr>
            <a:spLocks noGrp="1"/>
          </p:cNvSpPr>
          <p:nvPr>
            <p:ph type="body" sz="half" idx="51"/>
          </p:nvPr>
        </p:nvSpPr>
        <p:spPr/>
        <p:txBody>
          <a:bodyPr/>
          <a:lstStyle/>
          <a:p>
            <a:pPr lvl="0"/>
            <a:r>
              <a:rPr lang="en-US" sz="2000" dirty="0"/>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solidFill>
              </a:rPr>
              <a:t>Management of overall operations, development  &amp; integration.</a:t>
            </a:r>
            <a:endParaRPr lang="en-US" sz="1600" dirty="0">
              <a:solidFill>
                <a:schemeClr val="bg1"/>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rgbClr val="FF0000"/>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solidFill>
              </a:rPr>
              <a:t>Financial planning, risk management and cart integration.</a:t>
            </a:r>
            <a:endParaRPr lang="en-US" sz="1600" dirty="0">
              <a:solidFill>
                <a:schemeClr val="bg1"/>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rgbClr val="E468C1"/>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solidFill>
              </a:rPr>
              <a:t>When you have a problem, Lori will be there to guide you.</a:t>
            </a:r>
            <a:endParaRPr lang="en-US" sz="1600" dirty="0"/>
          </a:p>
        </p:txBody>
      </p:sp>
      <p:sp>
        <p:nvSpPr>
          <p:cNvPr id="19" name="Text Placeholder 18"/>
          <p:cNvSpPr>
            <a:spLocks noGrp="1"/>
          </p:cNvSpPr>
          <p:nvPr>
            <p:ph type="body" sz="half" idx="65"/>
          </p:nvPr>
        </p:nvSpPr>
        <p:spPr/>
        <p:txBody>
          <a:bodyPr/>
          <a:lstStyle/>
          <a:p>
            <a:pPr lvl="0"/>
            <a:r>
              <a:rPr lang="en-US" sz="2000" dirty="0">
                <a:solidFill>
                  <a:schemeClr val="accent6">
                    <a:lumMod val="7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sp>
        <p:nvSpPr>
          <p:cNvPr id="23" name="TextBox 22">
            <a:extLst>
              <a:ext uri="{FF2B5EF4-FFF2-40B4-BE49-F238E27FC236}">
                <a16:creationId xmlns:a16="http://schemas.microsoft.com/office/drawing/2014/main" id="{9CA71406-AA9E-4E32-A59E-186320CA08FA}"/>
              </a:ext>
            </a:extLst>
          </p:cNvPr>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AUTHORS SLIDE</a:t>
            </a:r>
          </a:p>
        </p:txBody>
      </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500"/>
                                        <p:tgtEl>
                                          <p:spTgt spid="2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barn(inVertical)">
                                      <p:cBhvr>
                                        <p:cTn id="10" dur="1000"/>
                                        <p:tgtEl>
                                          <p:spTgt spid="22"/>
                                        </p:tgtEl>
                                      </p:cBhvr>
                                    </p:animEffect>
                                  </p:childTnLst>
                                </p:cTn>
                              </p:par>
                            </p:childTnLst>
                          </p:cTn>
                        </p:par>
                        <p:par>
                          <p:cTn id="11" fill="hold">
                            <p:stCondLst>
                              <p:cond delay="1000"/>
                            </p:stCondLst>
                            <p:childTnLst>
                              <p:par>
                                <p:cTn id="12" presetID="23" presetClass="entr" presetSubtype="16"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p:cTn id="14" dur="500" fill="hold"/>
                                        <p:tgtEl>
                                          <p:spTgt spid="12"/>
                                        </p:tgtEl>
                                        <p:attrNameLst>
                                          <p:attrName>ppt_w</p:attrName>
                                        </p:attrNameLst>
                                      </p:cBhvr>
                                      <p:tavLst>
                                        <p:tav tm="0">
                                          <p:val>
                                            <p:fltVal val="0"/>
                                          </p:val>
                                        </p:tav>
                                        <p:tav tm="100000">
                                          <p:val>
                                            <p:strVal val="#ppt_w"/>
                                          </p:val>
                                        </p:tav>
                                      </p:tavLst>
                                    </p:anim>
                                    <p:anim calcmode="lin" valueType="num">
                                      <p:cBhvr>
                                        <p:cTn id="15" dur="500" fill="hold"/>
                                        <p:tgtEl>
                                          <p:spTgt spid="12"/>
                                        </p:tgtEl>
                                        <p:attrNameLst>
                                          <p:attrName>ppt_h</p:attrName>
                                        </p:attrNameLst>
                                      </p:cBhvr>
                                      <p:tavLst>
                                        <p:tav tm="0">
                                          <p:val>
                                            <p:fltVal val="0"/>
                                          </p:val>
                                        </p:tav>
                                        <p:tav tm="100000">
                                          <p:val>
                                            <p:strVal val="#ppt_h"/>
                                          </p:val>
                                        </p:tav>
                                      </p:tavLst>
                                    </p:anim>
                                  </p:childTnLst>
                                </p:cTn>
                              </p:par>
                            </p:childTnLst>
                          </p:cTn>
                        </p:par>
                        <p:par>
                          <p:cTn id="16" fill="hold">
                            <p:stCondLst>
                              <p:cond delay="1500"/>
                            </p:stCondLst>
                            <p:childTnLst>
                              <p:par>
                                <p:cTn id="17" presetID="10" presetClass="entr" presetSubtype="0" fill="hold" grpId="0" nodeType="afterEffect">
                                  <p:stCondLst>
                                    <p:cond delay="0"/>
                                  </p:stCondLst>
                                  <p:endCondLst>
                                    <p:cond evt="begin" delay="0"/>
                                  </p:end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500"/>
                                        <p:tgtEl>
                                          <p:spTgt spid="6">
                                            <p:txEl>
                                              <p:pRg st="0" end="0"/>
                                            </p:txEl>
                                          </p:spTgt>
                                        </p:tgtEl>
                                      </p:cBhvr>
                                    </p:animEffect>
                                  </p:childTnLst>
                                </p:cTn>
                              </p:par>
                              <p:par>
                                <p:cTn id="20" presetID="10" presetClass="entr" presetSubtype="0" fill="hold" grpId="0" nodeType="withEffect">
                                  <p:stCondLst>
                                    <p:cond delay="0"/>
                                  </p:stCondLst>
                                  <p:endCondLst>
                                    <p:cond evt="begin" delay="0"/>
                                  </p:endCondLst>
                                  <p:childTnLst>
                                    <p:set>
                                      <p:cBhvr>
                                        <p:cTn id="21" dur="1" fill="hold">
                                          <p:stCondLst>
                                            <p:cond delay="0"/>
                                          </p:stCondLst>
                                        </p:cTn>
                                        <p:tgtEl>
                                          <p:spTgt spid="4">
                                            <p:txEl>
                                              <p:pRg st="0" end="0"/>
                                            </p:txEl>
                                          </p:spTgt>
                                        </p:tgtEl>
                                        <p:attrNameLst>
                                          <p:attrName>style.visibility</p:attrName>
                                        </p:attrNameLst>
                                      </p:cBhvr>
                                      <p:to>
                                        <p:strVal val="visible"/>
                                      </p:to>
                                    </p:set>
                                    <p:animEffect transition="in" filter="fade">
                                      <p:cBhvr>
                                        <p:cTn id="22" dur="500"/>
                                        <p:tgtEl>
                                          <p:spTgt spid="4">
                                            <p:txEl>
                                              <p:pRg st="0" end="0"/>
                                            </p:txEl>
                                          </p:spTgt>
                                        </p:tgtEl>
                                      </p:cBhvr>
                                    </p:animEffect>
                                  </p:childTnLst>
                                </p:cTn>
                              </p:par>
                            </p:childTnLst>
                          </p:cTn>
                        </p:par>
                        <p:par>
                          <p:cTn id="23" fill="hold">
                            <p:stCondLst>
                              <p:cond delay="2000"/>
                            </p:stCondLst>
                            <p:childTnLst>
                              <p:par>
                                <p:cTn id="24" presetID="2" presetClass="entr" presetSubtype="4" accel="50000" decel="50000" fill="hold" grpId="0" nodeType="afterEffect">
                                  <p:stCondLst>
                                    <p:cond delay="0"/>
                                  </p:stCondLst>
                                  <p:endCondLst>
                                    <p:cond evt="begin" delay="0"/>
                                  </p:endCondLst>
                                  <p:childTnLst>
                                    <p:set>
                                      <p:cBhvr>
                                        <p:cTn id="25" dur="1" fill="hold">
                                          <p:stCondLst>
                                            <p:cond delay="0"/>
                                          </p:stCondLst>
                                        </p:cTn>
                                        <p:tgtEl>
                                          <p:spTgt spid="5">
                                            <p:txEl>
                                              <p:pRg st="0" end="0"/>
                                            </p:txEl>
                                          </p:spTgt>
                                        </p:tgtEl>
                                        <p:attrNameLst>
                                          <p:attrName>style.visibility</p:attrName>
                                        </p:attrNameLst>
                                      </p:cBhvr>
                                      <p:to>
                                        <p:strVal val="visible"/>
                                      </p:to>
                                    </p:set>
                                    <p:anim calcmode="lin" valueType="num">
                                      <p:cBhvr additive="base">
                                        <p:cTn id="26"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500"/>
                            </p:stCondLst>
                            <p:childTnLst>
                              <p:par>
                                <p:cTn id="29" presetID="23" presetClass="entr" presetSubtype="16" fill="hold" nodeType="afterEffect">
                                  <p:stCondLst>
                                    <p:cond delay="0"/>
                                  </p:stCondLst>
                                  <p:childTnLst>
                                    <p:set>
                                      <p:cBhvr>
                                        <p:cTn id="30" dur="1" fill="hold">
                                          <p:stCondLst>
                                            <p:cond delay="0"/>
                                          </p:stCondLst>
                                        </p:cTn>
                                        <p:tgtEl>
                                          <p:spTgt spid="16"/>
                                        </p:tgtEl>
                                        <p:attrNameLst>
                                          <p:attrName>style.visibility</p:attrName>
                                        </p:attrNameLst>
                                      </p:cBhvr>
                                      <p:to>
                                        <p:strVal val="visible"/>
                                      </p:to>
                                    </p:set>
                                    <p:anim calcmode="lin" valueType="num">
                                      <p:cBhvr>
                                        <p:cTn id="31" dur="500" fill="hold"/>
                                        <p:tgtEl>
                                          <p:spTgt spid="16"/>
                                        </p:tgtEl>
                                        <p:attrNameLst>
                                          <p:attrName>ppt_w</p:attrName>
                                        </p:attrNameLst>
                                      </p:cBhvr>
                                      <p:tavLst>
                                        <p:tav tm="0">
                                          <p:val>
                                            <p:fltVal val="0"/>
                                          </p:val>
                                        </p:tav>
                                        <p:tav tm="100000">
                                          <p:val>
                                            <p:strVal val="#ppt_w"/>
                                          </p:val>
                                        </p:tav>
                                      </p:tavLst>
                                    </p:anim>
                                    <p:anim calcmode="lin" valueType="num">
                                      <p:cBhvr>
                                        <p:cTn id="32" dur="500" fill="hold"/>
                                        <p:tgtEl>
                                          <p:spTgt spid="16"/>
                                        </p:tgtEl>
                                        <p:attrNameLst>
                                          <p:attrName>ppt_h</p:attrName>
                                        </p:attrNameLst>
                                      </p:cBhvr>
                                      <p:tavLst>
                                        <p:tav tm="0">
                                          <p:val>
                                            <p:fltVal val="0"/>
                                          </p:val>
                                        </p:tav>
                                        <p:tav tm="100000">
                                          <p:val>
                                            <p:strVal val="#ppt_h"/>
                                          </p:val>
                                        </p:tav>
                                      </p:tavLst>
                                    </p:anim>
                                  </p:childTnLst>
                                </p:cTn>
                              </p:par>
                            </p:childTnLst>
                          </p:cTn>
                        </p:par>
                        <p:par>
                          <p:cTn id="33" fill="hold">
                            <p:stCondLst>
                              <p:cond delay="3000"/>
                            </p:stCondLst>
                            <p:childTnLst>
                              <p:par>
                                <p:cTn id="34" presetID="10" presetClass="entr" presetSubtype="0" fill="hold" grpId="0" nodeType="afterEffect">
                                  <p:stCondLst>
                                    <p:cond delay="0"/>
                                  </p:stCondLst>
                                  <p:endCondLst>
                                    <p:cond evt="begin" delay="0"/>
                                  </p:endCondLst>
                                  <p:childTnLst>
                                    <p:set>
                                      <p:cBhvr>
                                        <p:cTn id="35" dur="1" fill="hold">
                                          <p:stCondLst>
                                            <p:cond delay="0"/>
                                          </p:stCondLst>
                                        </p:cTn>
                                        <p:tgtEl>
                                          <p:spTgt spid="11">
                                            <p:txEl>
                                              <p:pRg st="0" end="0"/>
                                            </p:txEl>
                                          </p:spTgt>
                                        </p:tgtEl>
                                        <p:attrNameLst>
                                          <p:attrName>style.visibility</p:attrName>
                                        </p:attrNameLst>
                                      </p:cBhvr>
                                      <p:to>
                                        <p:strVal val="visible"/>
                                      </p:to>
                                    </p:set>
                                    <p:animEffect transition="in" filter="fade">
                                      <p:cBhvr>
                                        <p:cTn id="36" dur="500"/>
                                        <p:tgtEl>
                                          <p:spTgt spid="11">
                                            <p:txEl>
                                              <p:pRg st="0" end="0"/>
                                            </p:txEl>
                                          </p:spTgt>
                                        </p:tgtEl>
                                      </p:cBhvr>
                                    </p:animEffect>
                                  </p:childTnLst>
                                </p:cTn>
                              </p:par>
                              <p:par>
                                <p:cTn id="37" presetID="10" presetClass="entr" presetSubtype="0" fill="hold" grpId="0" nodeType="withEffect">
                                  <p:stCondLst>
                                    <p:cond delay="0"/>
                                  </p:stCondLst>
                                  <p:endCondLst>
                                    <p:cond evt="begin" delay="0"/>
                                  </p:endCondLst>
                                  <p:childTnLst>
                                    <p:set>
                                      <p:cBhvr>
                                        <p:cTn id="38" dur="1" fill="hold">
                                          <p:stCondLst>
                                            <p:cond delay="0"/>
                                          </p:stCondLst>
                                        </p:cTn>
                                        <p:tgtEl>
                                          <p:spTgt spid="9">
                                            <p:txEl>
                                              <p:pRg st="0" end="0"/>
                                            </p:txEl>
                                          </p:spTgt>
                                        </p:tgtEl>
                                        <p:attrNameLst>
                                          <p:attrName>style.visibility</p:attrName>
                                        </p:attrNameLst>
                                      </p:cBhvr>
                                      <p:to>
                                        <p:strVal val="visible"/>
                                      </p:to>
                                    </p:set>
                                    <p:animEffect transition="in" filter="fade">
                                      <p:cBhvr>
                                        <p:cTn id="39" dur="500"/>
                                        <p:tgtEl>
                                          <p:spTgt spid="9">
                                            <p:txEl>
                                              <p:pRg st="0" end="0"/>
                                            </p:txEl>
                                          </p:spTgt>
                                        </p:tgtEl>
                                      </p:cBhvr>
                                    </p:animEffect>
                                  </p:childTnLst>
                                </p:cTn>
                              </p:par>
                            </p:childTnLst>
                          </p:cTn>
                        </p:par>
                        <p:par>
                          <p:cTn id="40" fill="hold">
                            <p:stCondLst>
                              <p:cond delay="3500"/>
                            </p:stCondLst>
                            <p:childTnLst>
                              <p:par>
                                <p:cTn id="41" presetID="2" presetClass="entr" presetSubtype="4" accel="50000" decel="50000" fill="hold" grpId="0" nodeType="afterEffect">
                                  <p:stCondLst>
                                    <p:cond delay="0"/>
                                  </p:stCondLst>
                                  <p:endCondLst>
                                    <p:cond evt="begin" delay="0"/>
                                  </p:endCondLst>
                                  <p:childTnLst>
                                    <p:set>
                                      <p:cBhvr>
                                        <p:cTn id="42" dur="1" fill="hold">
                                          <p:stCondLst>
                                            <p:cond delay="0"/>
                                          </p:stCondLst>
                                        </p:cTn>
                                        <p:tgtEl>
                                          <p:spTgt spid="10">
                                            <p:txEl>
                                              <p:pRg st="0" end="0"/>
                                            </p:txEl>
                                          </p:spTgt>
                                        </p:tgtEl>
                                        <p:attrNameLst>
                                          <p:attrName>style.visibility</p:attrName>
                                        </p:attrNameLst>
                                      </p:cBhvr>
                                      <p:to>
                                        <p:strVal val="visible"/>
                                      </p:to>
                                    </p:set>
                                    <p:anim calcmode="lin" valueType="num">
                                      <p:cBhvr additive="base">
                                        <p:cTn id="4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5" fill="hold">
                            <p:stCondLst>
                              <p:cond delay="4000"/>
                            </p:stCondLst>
                            <p:childTnLst>
                              <p:par>
                                <p:cTn id="46" presetID="23" presetClass="entr" presetSubtype="16" fill="hold" nodeType="afterEffect">
                                  <p:stCondLst>
                                    <p:cond delay="0"/>
                                  </p:stCondLst>
                                  <p:childTnLst>
                                    <p:set>
                                      <p:cBhvr>
                                        <p:cTn id="47" dur="1" fill="hold">
                                          <p:stCondLst>
                                            <p:cond delay="0"/>
                                          </p:stCondLst>
                                        </p:cTn>
                                        <p:tgtEl>
                                          <p:spTgt spid="20"/>
                                        </p:tgtEl>
                                        <p:attrNameLst>
                                          <p:attrName>style.visibility</p:attrName>
                                        </p:attrNameLst>
                                      </p:cBhvr>
                                      <p:to>
                                        <p:strVal val="visible"/>
                                      </p:to>
                                    </p:set>
                                    <p:anim calcmode="lin" valueType="num">
                                      <p:cBhvr>
                                        <p:cTn id="48" dur="500" fill="hold"/>
                                        <p:tgtEl>
                                          <p:spTgt spid="20"/>
                                        </p:tgtEl>
                                        <p:attrNameLst>
                                          <p:attrName>ppt_w</p:attrName>
                                        </p:attrNameLst>
                                      </p:cBhvr>
                                      <p:tavLst>
                                        <p:tav tm="0">
                                          <p:val>
                                            <p:fltVal val="0"/>
                                          </p:val>
                                        </p:tav>
                                        <p:tav tm="100000">
                                          <p:val>
                                            <p:strVal val="#ppt_w"/>
                                          </p:val>
                                        </p:tav>
                                      </p:tavLst>
                                    </p:anim>
                                    <p:anim calcmode="lin" valueType="num">
                                      <p:cBhvr>
                                        <p:cTn id="49" dur="500" fill="hold"/>
                                        <p:tgtEl>
                                          <p:spTgt spid="20"/>
                                        </p:tgtEl>
                                        <p:attrNameLst>
                                          <p:attrName>ppt_h</p:attrName>
                                        </p:attrNameLst>
                                      </p:cBhvr>
                                      <p:tavLst>
                                        <p:tav tm="0">
                                          <p:val>
                                            <p:fltVal val="0"/>
                                          </p:val>
                                        </p:tav>
                                        <p:tav tm="100000">
                                          <p:val>
                                            <p:strVal val="#ppt_h"/>
                                          </p:val>
                                        </p:tav>
                                      </p:tavLst>
                                    </p:anim>
                                  </p:childTnLst>
                                </p:cTn>
                              </p:par>
                            </p:childTnLst>
                          </p:cTn>
                        </p:par>
                        <p:par>
                          <p:cTn id="50" fill="hold">
                            <p:stCondLst>
                              <p:cond delay="4500"/>
                            </p:stCondLst>
                            <p:childTnLst>
                              <p:par>
                                <p:cTn id="51" presetID="10" presetClass="entr" presetSubtype="0" fill="hold" grpId="0" nodeType="afterEffect">
                                  <p:stCondLst>
                                    <p:cond delay="0"/>
                                  </p:stCondLst>
                                  <p:endCondLst>
                                    <p:cond evt="begin" delay="0"/>
                                  </p:endCondLst>
                                  <p:childTnLst>
                                    <p:set>
                                      <p:cBhvr>
                                        <p:cTn id="52" dur="1" fill="hold">
                                          <p:stCondLst>
                                            <p:cond delay="0"/>
                                          </p:stCondLst>
                                        </p:cTn>
                                        <p:tgtEl>
                                          <p:spTgt spid="15">
                                            <p:txEl>
                                              <p:pRg st="0" end="0"/>
                                            </p:txEl>
                                          </p:spTgt>
                                        </p:tgtEl>
                                        <p:attrNameLst>
                                          <p:attrName>style.visibility</p:attrName>
                                        </p:attrNameLst>
                                      </p:cBhvr>
                                      <p:to>
                                        <p:strVal val="visible"/>
                                      </p:to>
                                    </p:set>
                                    <p:animEffect transition="in" filter="fade">
                                      <p:cBhvr>
                                        <p:cTn id="53" dur="500"/>
                                        <p:tgtEl>
                                          <p:spTgt spid="15">
                                            <p:txEl>
                                              <p:pRg st="0" end="0"/>
                                            </p:txEl>
                                          </p:spTgt>
                                        </p:tgtEl>
                                      </p:cBhvr>
                                    </p:animEffect>
                                  </p:childTnLst>
                                </p:cTn>
                              </p:par>
                              <p:par>
                                <p:cTn id="54" presetID="10" presetClass="entr" presetSubtype="0" fill="hold" grpId="0" nodeType="withEffect">
                                  <p:stCondLst>
                                    <p:cond delay="0"/>
                                  </p:stCondLst>
                                  <p:endCondLst>
                                    <p:cond evt="begin" delay="0"/>
                                  </p:endCondLst>
                                  <p:childTnLst>
                                    <p:set>
                                      <p:cBhvr>
                                        <p:cTn id="55" dur="1" fill="hold">
                                          <p:stCondLst>
                                            <p:cond delay="0"/>
                                          </p:stCondLst>
                                        </p:cTn>
                                        <p:tgtEl>
                                          <p:spTgt spid="13">
                                            <p:txEl>
                                              <p:pRg st="0" end="0"/>
                                            </p:txEl>
                                          </p:spTgt>
                                        </p:tgtEl>
                                        <p:attrNameLst>
                                          <p:attrName>style.visibility</p:attrName>
                                        </p:attrNameLst>
                                      </p:cBhvr>
                                      <p:to>
                                        <p:strVal val="visible"/>
                                      </p:to>
                                    </p:set>
                                    <p:animEffect transition="in" filter="fade">
                                      <p:cBhvr>
                                        <p:cTn id="56" dur="500"/>
                                        <p:tgtEl>
                                          <p:spTgt spid="13">
                                            <p:txEl>
                                              <p:pRg st="0" end="0"/>
                                            </p:txEl>
                                          </p:spTgt>
                                        </p:tgtEl>
                                      </p:cBhvr>
                                    </p:animEffect>
                                  </p:childTnLst>
                                </p:cTn>
                              </p:par>
                            </p:childTnLst>
                          </p:cTn>
                        </p:par>
                        <p:par>
                          <p:cTn id="57" fill="hold">
                            <p:stCondLst>
                              <p:cond delay="5000"/>
                            </p:stCondLst>
                            <p:childTnLst>
                              <p:par>
                                <p:cTn id="58" presetID="2" presetClass="entr" presetSubtype="4" accel="50000" decel="50000" fill="hold" grpId="0" nodeType="afterEffect">
                                  <p:stCondLst>
                                    <p:cond delay="0"/>
                                  </p:stCondLst>
                                  <p:endCondLst>
                                    <p:cond evt="begin" delay="0"/>
                                  </p:endCondLst>
                                  <p:childTnLst>
                                    <p:set>
                                      <p:cBhvr>
                                        <p:cTn id="59" dur="1" fill="hold">
                                          <p:stCondLst>
                                            <p:cond delay="0"/>
                                          </p:stCondLst>
                                        </p:cTn>
                                        <p:tgtEl>
                                          <p:spTgt spid="14">
                                            <p:txEl>
                                              <p:pRg st="0" end="0"/>
                                            </p:txEl>
                                          </p:spTgt>
                                        </p:tgtEl>
                                        <p:attrNameLst>
                                          <p:attrName>style.visibility</p:attrName>
                                        </p:attrNameLst>
                                      </p:cBhvr>
                                      <p:to>
                                        <p:strVal val="visible"/>
                                      </p:to>
                                    </p:set>
                                    <p:anim calcmode="lin" valueType="num">
                                      <p:cBhvr additive="base">
                                        <p:cTn id="60"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61"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62" fill="hold">
                            <p:stCondLst>
                              <p:cond delay="5500"/>
                            </p:stCondLst>
                            <p:childTnLst>
                              <p:par>
                                <p:cTn id="63" presetID="53" presetClass="entr" presetSubtype="16" fill="hold" nodeType="afterEffect">
                                  <p:stCondLst>
                                    <p:cond delay="0"/>
                                  </p:stCondLst>
                                  <p:childTnLst>
                                    <p:set>
                                      <p:cBhvr>
                                        <p:cTn id="64" dur="1" fill="hold">
                                          <p:stCondLst>
                                            <p:cond delay="0"/>
                                          </p:stCondLst>
                                        </p:cTn>
                                        <p:tgtEl>
                                          <p:spTgt spid="3"/>
                                        </p:tgtEl>
                                        <p:attrNameLst>
                                          <p:attrName>style.visibility</p:attrName>
                                        </p:attrNameLst>
                                      </p:cBhvr>
                                      <p:to>
                                        <p:strVal val="visible"/>
                                      </p:to>
                                    </p:set>
                                    <p:anim calcmode="lin" valueType="num">
                                      <p:cBhvr>
                                        <p:cTn id="65" dur="500" fill="hold"/>
                                        <p:tgtEl>
                                          <p:spTgt spid="3"/>
                                        </p:tgtEl>
                                        <p:attrNameLst>
                                          <p:attrName>ppt_w</p:attrName>
                                        </p:attrNameLst>
                                      </p:cBhvr>
                                      <p:tavLst>
                                        <p:tav tm="0">
                                          <p:val>
                                            <p:fltVal val="0"/>
                                          </p:val>
                                        </p:tav>
                                        <p:tav tm="100000">
                                          <p:val>
                                            <p:strVal val="#ppt_w"/>
                                          </p:val>
                                        </p:tav>
                                      </p:tavLst>
                                    </p:anim>
                                    <p:anim calcmode="lin" valueType="num">
                                      <p:cBhvr>
                                        <p:cTn id="66" dur="500" fill="hold"/>
                                        <p:tgtEl>
                                          <p:spTgt spid="3"/>
                                        </p:tgtEl>
                                        <p:attrNameLst>
                                          <p:attrName>ppt_h</p:attrName>
                                        </p:attrNameLst>
                                      </p:cBhvr>
                                      <p:tavLst>
                                        <p:tav tm="0">
                                          <p:val>
                                            <p:fltVal val="0"/>
                                          </p:val>
                                        </p:tav>
                                        <p:tav tm="100000">
                                          <p:val>
                                            <p:strVal val="#ppt_h"/>
                                          </p:val>
                                        </p:tav>
                                      </p:tavLst>
                                    </p:anim>
                                    <p:animEffect transition="in" filter="fade">
                                      <p:cBhvr>
                                        <p:cTn id="67" dur="500"/>
                                        <p:tgtEl>
                                          <p:spTgt spid="3"/>
                                        </p:tgtEl>
                                      </p:cBhvr>
                                    </p:animEffect>
                                  </p:childTnLst>
                                </p:cTn>
                              </p:par>
                            </p:childTnLst>
                          </p:cTn>
                        </p:par>
                        <p:par>
                          <p:cTn id="68" fill="hold">
                            <p:stCondLst>
                              <p:cond delay="6000"/>
                            </p:stCondLst>
                            <p:childTnLst>
                              <p:par>
                                <p:cTn id="69" presetID="10" presetClass="entr" presetSubtype="0" fill="hold" grpId="0" nodeType="afterEffect">
                                  <p:stCondLst>
                                    <p:cond delay="0"/>
                                  </p:stCondLst>
                                  <p:childTnLst>
                                    <p:set>
                                      <p:cBhvr>
                                        <p:cTn id="70" dur="1" fill="hold">
                                          <p:stCondLst>
                                            <p:cond delay="0"/>
                                          </p:stCondLst>
                                        </p:cTn>
                                        <p:tgtEl>
                                          <p:spTgt spid="19">
                                            <p:txEl>
                                              <p:pRg st="0" end="0"/>
                                            </p:txEl>
                                          </p:spTgt>
                                        </p:tgtEl>
                                        <p:attrNameLst>
                                          <p:attrName>style.visibility</p:attrName>
                                        </p:attrNameLst>
                                      </p:cBhvr>
                                      <p:to>
                                        <p:strVal val="visible"/>
                                      </p:to>
                                    </p:set>
                                    <p:animEffect transition="in" filter="fade">
                                      <p:cBhvr>
                                        <p:cTn id="71" dur="500"/>
                                        <p:tgtEl>
                                          <p:spTgt spid="19">
                                            <p:txEl>
                                              <p:pRg st="0" end="0"/>
                                            </p:txEl>
                                          </p:spTgt>
                                        </p:tgtEl>
                                      </p:cBhvr>
                                    </p:animEffect>
                                  </p:childTnLst>
                                </p:cTn>
                              </p:par>
                              <p:par>
                                <p:cTn id="72" presetID="10" presetClass="entr" presetSubtype="0" fill="hold" grpId="0" nodeType="withEffect">
                                  <p:stCondLst>
                                    <p:cond delay="0"/>
                                  </p:stCondLst>
                                  <p:endCondLst>
                                    <p:cond evt="begin" delay="0"/>
                                  </p:endCondLst>
                                  <p:childTnLst>
                                    <p:set>
                                      <p:cBhvr>
                                        <p:cTn id="73" dur="1" fill="hold">
                                          <p:stCondLst>
                                            <p:cond delay="0"/>
                                          </p:stCondLst>
                                        </p:cTn>
                                        <p:tgtEl>
                                          <p:spTgt spid="17">
                                            <p:txEl>
                                              <p:pRg st="0" end="0"/>
                                            </p:txEl>
                                          </p:spTgt>
                                        </p:tgtEl>
                                        <p:attrNameLst>
                                          <p:attrName>style.visibility</p:attrName>
                                        </p:attrNameLst>
                                      </p:cBhvr>
                                      <p:to>
                                        <p:strVal val="visible"/>
                                      </p:to>
                                    </p:set>
                                    <p:animEffect transition="in" filter="fade">
                                      <p:cBhvr>
                                        <p:cTn id="74" dur="500"/>
                                        <p:tgtEl>
                                          <p:spTgt spid="17">
                                            <p:txEl>
                                              <p:pRg st="0" end="0"/>
                                            </p:txEl>
                                          </p:spTgt>
                                        </p:tgtEl>
                                      </p:cBhvr>
                                    </p:animEffect>
                                  </p:childTnLst>
                                </p:cTn>
                              </p:par>
                            </p:childTnLst>
                          </p:cTn>
                        </p:par>
                        <p:par>
                          <p:cTn id="75" fill="hold">
                            <p:stCondLst>
                              <p:cond delay="6500"/>
                            </p:stCondLst>
                            <p:childTnLst>
                              <p:par>
                                <p:cTn id="76" presetID="2" presetClass="entr" presetSubtype="4" accel="50000" decel="50000" fill="hold" grpId="0" nodeType="afterEffect">
                                  <p:stCondLst>
                                    <p:cond delay="0"/>
                                  </p:stCondLst>
                                  <p:endCondLst>
                                    <p:cond evt="begin" delay="0"/>
                                  </p:endCondLst>
                                  <p:childTnLst>
                                    <p:set>
                                      <p:cBhvr>
                                        <p:cTn id="77" dur="1" fill="hold">
                                          <p:stCondLst>
                                            <p:cond delay="0"/>
                                          </p:stCondLst>
                                        </p:cTn>
                                        <p:tgtEl>
                                          <p:spTgt spid="18">
                                            <p:txEl>
                                              <p:pRg st="0" end="0"/>
                                            </p:txEl>
                                          </p:spTgt>
                                        </p:tgtEl>
                                        <p:attrNameLst>
                                          <p:attrName>style.visibility</p:attrName>
                                        </p:attrNameLst>
                                      </p:cBhvr>
                                      <p:to>
                                        <p:strVal val="visible"/>
                                      </p:to>
                                    </p:set>
                                    <p:anim calcmode="lin" valueType="num">
                                      <p:cBhvr additive="base">
                                        <p:cTn id="78"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9"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grpSp>
        <p:nvGrpSpPr>
          <p:cNvPr id="44" name="Group 43"/>
          <p:cNvGrpSpPr/>
          <p:nvPr/>
        </p:nvGrpSpPr>
        <p:grpSpPr>
          <a:xfrm>
            <a:off x="6954187" y="3356697"/>
            <a:ext cx="2108968" cy="1121664"/>
            <a:chOff x="5215640" y="2517523"/>
            <a:chExt cx="1581726" cy="841248"/>
          </a:xfrm>
        </p:grpSpPr>
        <p:sp>
          <p:nvSpPr>
            <p:cNvPr id="28" name="Pentagon 27"/>
            <p:cNvSpPr/>
            <p:nvPr/>
          </p:nvSpPr>
          <p:spPr bwMode="auto">
            <a:xfrm>
              <a:off x="5215640" y="2519047"/>
              <a:ext cx="1371600" cy="838200"/>
            </a:xfrm>
            <a:prstGeom prst="homePlate">
              <a:avLst>
                <a:gd name="adj" fmla="val 39555"/>
              </a:avLst>
            </a:prstGeom>
            <a:solidFill>
              <a:schemeClr val="accent4"/>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9" name="Chevron 28"/>
            <p:cNvSpPr/>
            <p:nvPr/>
          </p:nvSpPr>
          <p:spPr bwMode="auto">
            <a:xfrm>
              <a:off x="6302552" y="2517523"/>
              <a:ext cx="494814" cy="841248"/>
            </a:xfrm>
            <a:prstGeom prst="chevron">
              <a:avLst>
                <a:gd name="adj" fmla="val 67329"/>
              </a:avLst>
            </a:prstGeom>
            <a:solidFill>
              <a:schemeClr val="accent4">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grpSp>
        <p:nvGrpSpPr>
          <p:cNvPr id="16" name="Group 15"/>
          <p:cNvGrpSpPr/>
          <p:nvPr/>
        </p:nvGrpSpPr>
        <p:grpSpPr>
          <a:xfrm>
            <a:off x="3849491" y="2194499"/>
            <a:ext cx="1929900" cy="1439235"/>
            <a:chOff x="2286001" y="1350520"/>
            <a:chExt cx="1952623" cy="1456180"/>
          </a:xfrm>
        </p:grpSpPr>
        <p:sp>
          <p:nvSpPr>
            <p:cNvPr id="2053" name="Freeform 5"/>
            <p:cNvSpPr>
              <a:spLocks/>
            </p:cNvSpPr>
            <p:nvPr/>
          </p:nvSpPr>
          <p:spPr bwMode="auto">
            <a:xfrm>
              <a:off x="2286001" y="1350520"/>
              <a:ext cx="802268" cy="383736"/>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 name="Rectangle 10"/>
            <p:cNvSpPr/>
            <p:nvPr/>
          </p:nvSpPr>
          <p:spPr bwMode="auto">
            <a:xfrm>
              <a:off x="2703830" y="1733550"/>
              <a:ext cx="384048" cy="685800"/>
            </a:xfrm>
            <a:prstGeom prst="rect">
              <a:avLst/>
            </a:prstGeom>
            <a:solidFill>
              <a:schemeClr val="accent1">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57" name="Freeform 9"/>
            <p:cNvSpPr>
              <a:spLocks/>
            </p:cNvSpPr>
            <p:nvPr/>
          </p:nvSpPr>
          <p:spPr bwMode="auto">
            <a:xfrm flipH="1" flipV="1">
              <a:off x="2705103" y="2419350"/>
              <a:ext cx="1533521" cy="387350"/>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21"/>
          <p:cNvGrpSpPr/>
          <p:nvPr/>
        </p:nvGrpSpPr>
        <p:grpSpPr>
          <a:xfrm>
            <a:off x="3849491" y="4211587"/>
            <a:ext cx="1929900" cy="1439235"/>
            <a:chOff x="2286001" y="3128963"/>
            <a:chExt cx="1701905" cy="1269206"/>
          </a:xfrm>
        </p:grpSpPr>
        <p:sp>
          <p:nvSpPr>
            <p:cNvPr id="18" name="Freeform 5"/>
            <p:cNvSpPr>
              <a:spLocks/>
            </p:cNvSpPr>
            <p:nvPr/>
          </p:nvSpPr>
          <p:spPr bwMode="auto">
            <a:xfrm flipV="1">
              <a:off x="2286001" y="4063705"/>
              <a:ext cx="699256" cy="334464"/>
            </a:xfrm>
            <a:custGeom>
              <a:avLst/>
              <a:gdLst/>
              <a:ahLst/>
              <a:cxnLst>
                <a:cxn ang="0">
                  <a:pos x="566" y="257"/>
                </a:cxn>
                <a:cxn ang="0">
                  <a:pos x="0" y="257"/>
                </a:cxn>
                <a:cxn ang="0">
                  <a:pos x="0" y="0"/>
                </a:cxn>
                <a:cxn ang="0">
                  <a:pos x="351" y="0"/>
                </a:cxn>
                <a:cxn ang="0">
                  <a:pos x="566" y="257"/>
                </a:cxn>
              </a:cxnLst>
              <a:rect l="0" t="0" r="r" b="b"/>
              <a:pathLst>
                <a:path w="566" h="257">
                  <a:moveTo>
                    <a:pt x="566" y="257"/>
                  </a:moveTo>
                  <a:lnTo>
                    <a:pt x="0" y="257"/>
                  </a:lnTo>
                  <a:lnTo>
                    <a:pt x="0" y="0"/>
                  </a:lnTo>
                  <a:lnTo>
                    <a:pt x="351" y="0"/>
                  </a:lnTo>
                  <a:lnTo>
                    <a:pt x="566" y="257"/>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Rectangle 18"/>
            <p:cNvSpPr/>
            <p:nvPr/>
          </p:nvSpPr>
          <p:spPr bwMode="auto">
            <a:xfrm flipV="1">
              <a:off x="2650180" y="3466577"/>
              <a:ext cx="334736" cy="597743"/>
            </a:xfrm>
            <a:prstGeom prst="rect">
              <a:avLst/>
            </a:prstGeom>
            <a:solidFill>
              <a:schemeClr val="accent3">
                <a:lumMod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Freeform 9"/>
            <p:cNvSpPr>
              <a:spLocks/>
            </p:cNvSpPr>
            <p:nvPr/>
          </p:nvSpPr>
          <p:spPr bwMode="auto">
            <a:xfrm flipH="1">
              <a:off x="2651290" y="3128963"/>
              <a:ext cx="1336616" cy="337614"/>
            </a:xfrm>
            <a:custGeom>
              <a:avLst/>
              <a:gdLst/>
              <a:ahLst/>
              <a:cxnLst>
                <a:cxn ang="0">
                  <a:pos x="795" y="213"/>
                </a:cxn>
                <a:cxn ang="0">
                  <a:pos x="0" y="213"/>
                </a:cxn>
                <a:cxn ang="0">
                  <a:pos x="0" y="0"/>
                </a:cxn>
                <a:cxn ang="0">
                  <a:pos x="626" y="0"/>
                </a:cxn>
                <a:cxn ang="0">
                  <a:pos x="795" y="213"/>
                </a:cxn>
                <a:cxn ang="0">
                  <a:pos x="795" y="213"/>
                </a:cxn>
                <a:cxn ang="0">
                  <a:pos x="795" y="213"/>
                </a:cxn>
              </a:cxnLst>
              <a:rect l="0" t="0" r="r" b="b"/>
              <a:pathLst>
                <a:path w="795" h="213">
                  <a:moveTo>
                    <a:pt x="795" y="213"/>
                  </a:moveTo>
                  <a:lnTo>
                    <a:pt x="0" y="213"/>
                  </a:lnTo>
                  <a:lnTo>
                    <a:pt x="0" y="0"/>
                  </a:lnTo>
                  <a:lnTo>
                    <a:pt x="626" y="0"/>
                  </a:lnTo>
                  <a:lnTo>
                    <a:pt x="795" y="213"/>
                  </a:lnTo>
                  <a:lnTo>
                    <a:pt x="795" y="213"/>
                  </a:lnTo>
                  <a:lnTo>
                    <a:pt x="795" y="213"/>
                  </a:lnTo>
                  <a:close/>
                </a:path>
              </a:pathLst>
            </a:custGeom>
            <a:solidFill>
              <a:schemeClr val="accent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1" name="Freeform 9"/>
          <p:cNvSpPr>
            <a:spLocks/>
          </p:cNvSpPr>
          <p:nvPr/>
        </p:nvSpPr>
        <p:spPr bwMode="auto">
          <a:xfrm flipH="1">
            <a:off x="3849491" y="3730941"/>
            <a:ext cx="1929900" cy="382843"/>
          </a:xfrm>
          <a:prstGeom prst="rect">
            <a:avLst/>
          </a:prstGeom>
          <a:solidFill>
            <a:schemeClr val="accent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3" name="Oval 22"/>
          <p:cNvSpPr/>
          <p:nvPr/>
        </p:nvSpPr>
        <p:spPr bwMode="auto">
          <a:xfrm>
            <a:off x="3125283" y="1997919"/>
            <a:ext cx="756071" cy="756071"/>
          </a:xfrm>
          <a:prstGeom prst="ellipse">
            <a:avLst/>
          </a:prstGeom>
          <a:noFill/>
          <a:ln w="57150">
            <a:solidFill>
              <a:schemeClr val="accent1"/>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1"/>
                </a:solidFill>
              </a:rPr>
              <a:t>01</a:t>
            </a:r>
          </a:p>
        </p:txBody>
      </p:sp>
      <p:sp>
        <p:nvSpPr>
          <p:cNvPr id="24" name="Oval 23"/>
          <p:cNvSpPr/>
          <p:nvPr/>
        </p:nvSpPr>
        <p:spPr bwMode="auto">
          <a:xfrm>
            <a:off x="3125283" y="3545165"/>
            <a:ext cx="756071" cy="756071"/>
          </a:xfrm>
          <a:prstGeom prst="ellipse">
            <a:avLst/>
          </a:prstGeom>
          <a:noFill/>
          <a:ln w="57150">
            <a:solidFill>
              <a:schemeClr val="accent2"/>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2"/>
                </a:solidFill>
              </a:rPr>
              <a:t>02</a:t>
            </a:r>
          </a:p>
        </p:txBody>
      </p:sp>
      <p:sp>
        <p:nvSpPr>
          <p:cNvPr id="25" name="Oval 24"/>
          <p:cNvSpPr/>
          <p:nvPr/>
        </p:nvSpPr>
        <p:spPr bwMode="auto">
          <a:xfrm>
            <a:off x="3125283" y="5081070"/>
            <a:ext cx="756071" cy="756071"/>
          </a:xfrm>
          <a:prstGeom prst="ellipse">
            <a:avLst/>
          </a:prstGeom>
          <a:noFill/>
          <a:ln w="57150">
            <a:solidFill>
              <a:schemeClr val="accent3"/>
            </a:solidFill>
            <a:round/>
            <a:headEnd/>
            <a:tailEnd/>
          </a:ln>
        </p:spPr>
        <p:txBody>
          <a:bodyPr vert="horz" wrap="none" lIns="121920" tIns="60960" rIns="121920" bIns="60960" numCol="1" rtlCol="0" anchor="ctr" anchorCtr="1" compatLnSpc="1">
            <a:prstTxWarp prst="textNoShape">
              <a:avLst/>
            </a:prstTxWarp>
          </a:bodyPr>
          <a:lstStyle/>
          <a:p>
            <a:pPr algn="ctr"/>
            <a:r>
              <a:rPr lang="en-US" sz="2667" b="1" dirty="0">
                <a:solidFill>
                  <a:schemeClr val="accent3"/>
                </a:solidFill>
              </a:rPr>
              <a:t>03</a:t>
            </a:r>
          </a:p>
        </p:txBody>
      </p:sp>
      <p:sp>
        <p:nvSpPr>
          <p:cNvPr id="5" name="Oval 4"/>
          <p:cNvSpPr/>
          <p:nvPr/>
        </p:nvSpPr>
        <p:spPr>
          <a:xfrm>
            <a:off x="5456770" y="3070745"/>
            <a:ext cx="1693569" cy="1693568"/>
          </a:xfrm>
          <a:prstGeom prst="ellipse">
            <a:avLst/>
          </a:prstGeom>
          <a:blipFill>
            <a:blip r:embed="rId3"/>
            <a:stretch>
              <a:fillRect/>
            </a:stretch>
          </a:bli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42" name="Group 41"/>
          <p:cNvGrpSpPr/>
          <p:nvPr/>
        </p:nvGrpSpPr>
        <p:grpSpPr>
          <a:xfrm>
            <a:off x="6310489" y="258228"/>
            <a:ext cx="5508978" cy="954108"/>
            <a:chOff x="3341511" y="258228"/>
            <a:chExt cx="5508978" cy="954108"/>
          </a:xfrm>
        </p:grpSpPr>
        <p:sp>
          <p:nvSpPr>
            <p:cNvPr id="43" name="TextBox 42"/>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45" name="TextBox 44"/>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46" name="TextBox 45"/>
          <p:cNvSpPr txBox="1"/>
          <p:nvPr/>
        </p:nvSpPr>
        <p:spPr>
          <a:xfrm>
            <a:off x="419022" y="1834764"/>
            <a:ext cx="2435256" cy="1440394"/>
          </a:xfrm>
          <a:prstGeom prst="rect">
            <a:avLst/>
          </a:prstGeom>
          <a:noFill/>
        </p:spPr>
        <p:txBody>
          <a:bodyPr wrap="square" rtlCol="0">
            <a:spAutoFit/>
          </a:bodyPr>
          <a:lstStyle/>
          <a:p>
            <a:r>
              <a:rPr lang="en-US" b="1" dirty="0">
                <a:solidFill>
                  <a:srgbClr val="5B9BD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7" name="TextBox 46"/>
          <p:cNvSpPr txBox="1"/>
          <p:nvPr/>
        </p:nvSpPr>
        <p:spPr>
          <a:xfrm>
            <a:off x="419022" y="3378920"/>
            <a:ext cx="2435256" cy="1440394"/>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8" name="TextBox 47"/>
          <p:cNvSpPr txBox="1"/>
          <p:nvPr/>
        </p:nvSpPr>
        <p:spPr>
          <a:xfrm>
            <a:off x="419022" y="4920496"/>
            <a:ext cx="2435256" cy="1440394"/>
          </a:xfrm>
          <a:prstGeom prst="rect">
            <a:avLst/>
          </a:prstGeom>
          <a:noFill/>
        </p:spPr>
        <p:txBody>
          <a:bodyPr wrap="square" rtlCol="0">
            <a:spAutoFit/>
          </a:bodyPr>
          <a:lstStyle/>
          <a:p>
            <a:r>
              <a:rPr lang="en-US" b="1" dirty="0">
                <a:solidFill>
                  <a:srgbClr val="A5A5A5"/>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pPr defTabSz="1219170">
              <a:spcBef>
                <a:spcPct val="20000"/>
              </a:spcBef>
              <a:defRPr/>
            </a:pPr>
            <a:r>
              <a:rPr lang="en-US" sz="1300" dirty="0">
                <a:solidFill>
                  <a:schemeClr val="bg1"/>
                </a:solidFill>
              </a:rPr>
              <a:t>Detail your key points here that contribute to your overall topic. Whether it be a strong point, a resolution to an issue, contributing factor, etc.</a:t>
            </a:r>
          </a:p>
        </p:txBody>
      </p:sp>
      <p:sp>
        <p:nvSpPr>
          <p:cNvPr id="49" name="TextBox 48"/>
          <p:cNvSpPr txBox="1"/>
          <p:nvPr/>
        </p:nvSpPr>
        <p:spPr>
          <a:xfrm>
            <a:off x="9421040" y="3343989"/>
            <a:ext cx="2435256" cy="2200602"/>
          </a:xfrm>
          <a:prstGeom prst="rect">
            <a:avLst/>
          </a:prstGeom>
          <a:noFill/>
        </p:spPr>
        <p:txBody>
          <a:bodyPr wrap="square" rtlCol="0">
            <a:spAutoFit/>
          </a:bodyPr>
          <a:lstStyle/>
          <a:p>
            <a:r>
              <a:rPr lang="en-US" b="1" dirty="0">
                <a:solidFill>
                  <a:srgbClr val="ED7D31"/>
                </a:solidFill>
                <a:latin typeface="Candara" panose="020E0502030303020204" pitchFamily="34" charset="0"/>
              </a:rPr>
              <a:t>LOREM IPSUM</a:t>
            </a:r>
          </a:p>
          <a:p>
            <a:endParaRPr lang="en-US" sz="200" dirty="0">
              <a:solidFill>
                <a:schemeClr val="bg1"/>
              </a:solidFill>
              <a:latin typeface="Candara" panose="020E0502030303020204" pitchFamily="34" charset="0"/>
            </a:endParaRPr>
          </a:p>
          <a:p>
            <a:r>
              <a:rPr lang="en-US" sz="1300" dirty="0">
                <a:solidFill>
                  <a:schemeClr val="bg1"/>
                </a:solidFill>
              </a:rPr>
              <a:t>To change the image, right click anywhere within the image, then choose “format picture” from the drop down menu. Click the “fill” icon in the right screen, make sure the “picture” option is selected, then click the File button to browse and find your image.</a:t>
            </a:r>
          </a:p>
        </p:txBody>
      </p:sp>
    </p:spTree>
    <p:extLst>
      <p:ext uri="{BB962C8B-B14F-4D97-AF65-F5344CB8AC3E}">
        <p14:creationId xmlns:p14="http://schemas.microsoft.com/office/powerpoint/2010/main" val="2998162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000"/>
                            </p:stCondLst>
                            <p:childTnLst>
                              <p:par>
                                <p:cTn id="15" presetID="53" presetClass="entr" presetSubtype="528"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 calcmode="lin" valueType="num">
                                      <p:cBhvr>
                                        <p:cTn id="17" dur="500" fill="hold"/>
                                        <p:tgtEl>
                                          <p:spTgt spid="46"/>
                                        </p:tgtEl>
                                        <p:attrNameLst>
                                          <p:attrName>ppt_w</p:attrName>
                                        </p:attrNameLst>
                                      </p:cBhvr>
                                      <p:tavLst>
                                        <p:tav tm="0">
                                          <p:val>
                                            <p:fltVal val="0"/>
                                          </p:val>
                                        </p:tav>
                                        <p:tav tm="100000">
                                          <p:val>
                                            <p:strVal val="#ppt_w"/>
                                          </p:val>
                                        </p:tav>
                                      </p:tavLst>
                                    </p:anim>
                                    <p:anim calcmode="lin" valueType="num">
                                      <p:cBhvr>
                                        <p:cTn id="18" dur="500" fill="hold"/>
                                        <p:tgtEl>
                                          <p:spTgt spid="46"/>
                                        </p:tgtEl>
                                        <p:attrNameLst>
                                          <p:attrName>ppt_h</p:attrName>
                                        </p:attrNameLst>
                                      </p:cBhvr>
                                      <p:tavLst>
                                        <p:tav tm="0">
                                          <p:val>
                                            <p:fltVal val="0"/>
                                          </p:val>
                                        </p:tav>
                                        <p:tav tm="100000">
                                          <p:val>
                                            <p:strVal val="#ppt_h"/>
                                          </p:val>
                                        </p:tav>
                                      </p:tavLst>
                                    </p:anim>
                                    <p:animEffect transition="in" filter="fade">
                                      <p:cBhvr>
                                        <p:cTn id="19" dur="500"/>
                                        <p:tgtEl>
                                          <p:spTgt spid="46"/>
                                        </p:tgtEl>
                                      </p:cBhvr>
                                    </p:animEffect>
                                    <p:anim calcmode="lin" valueType="num">
                                      <p:cBhvr>
                                        <p:cTn id="20" dur="500" fill="hold"/>
                                        <p:tgtEl>
                                          <p:spTgt spid="46"/>
                                        </p:tgtEl>
                                        <p:attrNameLst>
                                          <p:attrName>ppt_x</p:attrName>
                                        </p:attrNameLst>
                                      </p:cBhvr>
                                      <p:tavLst>
                                        <p:tav tm="0">
                                          <p:val>
                                            <p:fltVal val="0.5"/>
                                          </p:val>
                                        </p:tav>
                                        <p:tav tm="100000">
                                          <p:val>
                                            <p:strVal val="#ppt_x"/>
                                          </p:val>
                                        </p:tav>
                                      </p:tavLst>
                                    </p:anim>
                                    <p:anim calcmode="lin" valueType="num">
                                      <p:cBhvr>
                                        <p:cTn id="21" dur="500" fill="hold"/>
                                        <p:tgtEl>
                                          <p:spTgt spid="46"/>
                                        </p:tgtEl>
                                        <p:attrNameLst>
                                          <p:attrName>ppt_y</p:attrName>
                                        </p:attrNameLst>
                                      </p:cBhvr>
                                      <p:tavLst>
                                        <p:tav tm="0">
                                          <p:val>
                                            <p:fltVal val="0.5"/>
                                          </p:val>
                                        </p:tav>
                                        <p:tav tm="100000">
                                          <p:val>
                                            <p:strVal val="#ppt_y"/>
                                          </p:val>
                                        </p:tav>
                                      </p:tavLst>
                                    </p:anim>
                                  </p:childTnLst>
                                </p:cTn>
                              </p:par>
                            </p:childTnLst>
                          </p:cTn>
                        </p:par>
                        <p:par>
                          <p:cTn id="22" fill="hold">
                            <p:stCondLst>
                              <p:cond delay="1500"/>
                            </p:stCondLst>
                            <p:childTnLst>
                              <p:par>
                                <p:cTn id="23" presetID="23" presetClass="entr" presetSubtype="16" fill="hold" grpId="0" nodeType="afterEffect">
                                  <p:stCondLst>
                                    <p:cond delay="0"/>
                                  </p:stCondLst>
                                  <p:childTnLst>
                                    <p:set>
                                      <p:cBhvr>
                                        <p:cTn id="24" dur="1" fill="hold">
                                          <p:stCondLst>
                                            <p:cond delay="0"/>
                                          </p:stCondLst>
                                        </p:cTn>
                                        <p:tgtEl>
                                          <p:spTgt spid="23"/>
                                        </p:tgtEl>
                                        <p:attrNameLst>
                                          <p:attrName>style.visibility</p:attrName>
                                        </p:attrNameLst>
                                      </p:cBhvr>
                                      <p:to>
                                        <p:strVal val="visible"/>
                                      </p:to>
                                    </p:set>
                                    <p:anim calcmode="lin" valueType="num">
                                      <p:cBhvr>
                                        <p:cTn id="25" dur="500" fill="hold"/>
                                        <p:tgtEl>
                                          <p:spTgt spid="23"/>
                                        </p:tgtEl>
                                        <p:attrNameLst>
                                          <p:attrName>ppt_w</p:attrName>
                                        </p:attrNameLst>
                                      </p:cBhvr>
                                      <p:tavLst>
                                        <p:tav tm="0">
                                          <p:val>
                                            <p:fltVal val="0"/>
                                          </p:val>
                                        </p:tav>
                                        <p:tav tm="100000">
                                          <p:val>
                                            <p:strVal val="#ppt_w"/>
                                          </p:val>
                                        </p:tav>
                                      </p:tavLst>
                                    </p:anim>
                                    <p:anim calcmode="lin" valueType="num">
                                      <p:cBhvr>
                                        <p:cTn id="26" dur="500" fill="hold"/>
                                        <p:tgtEl>
                                          <p:spTgt spid="23"/>
                                        </p:tgtEl>
                                        <p:attrNameLst>
                                          <p:attrName>ppt_h</p:attrName>
                                        </p:attrNameLst>
                                      </p:cBhvr>
                                      <p:tavLst>
                                        <p:tav tm="0">
                                          <p:val>
                                            <p:fltVal val="0"/>
                                          </p:val>
                                        </p:tav>
                                        <p:tav tm="100000">
                                          <p:val>
                                            <p:strVal val="#ppt_h"/>
                                          </p:val>
                                        </p:tav>
                                      </p:tavLst>
                                    </p:anim>
                                  </p:childTnLst>
                                </p:cTn>
                              </p:par>
                            </p:childTnLst>
                          </p:cTn>
                        </p:par>
                        <p:par>
                          <p:cTn id="27" fill="hold">
                            <p:stCondLst>
                              <p:cond delay="2000"/>
                            </p:stCondLst>
                            <p:childTnLst>
                              <p:par>
                                <p:cTn id="28" presetID="18" presetClass="entr" presetSubtype="6" fill="hold" nodeType="afterEffect">
                                  <p:stCondLst>
                                    <p:cond delay="0"/>
                                  </p:stCondLst>
                                  <p:childTnLst>
                                    <p:set>
                                      <p:cBhvr>
                                        <p:cTn id="29" dur="1" fill="hold">
                                          <p:stCondLst>
                                            <p:cond delay="0"/>
                                          </p:stCondLst>
                                        </p:cTn>
                                        <p:tgtEl>
                                          <p:spTgt spid="16"/>
                                        </p:tgtEl>
                                        <p:attrNameLst>
                                          <p:attrName>style.visibility</p:attrName>
                                        </p:attrNameLst>
                                      </p:cBhvr>
                                      <p:to>
                                        <p:strVal val="visible"/>
                                      </p:to>
                                    </p:set>
                                    <p:animEffect transition="in" filter="strips(downRight)">
                                      <p:cBhvr>
                                        <p:cTn id="30" dur="500"/>
                                        <p:tgtEl>
                                          <p:spTgt spid="16"/>
                                        </p:tgtEl>
                                      </p:cBhvr>
                                    </p:animEffect>
                                  </p:childTnLst>
                                </p:cTn>
                              </p:par>
                            </p:childTnLst>
                          </p:cTn>
                        </p:par>
                        <p:par>
                          <p:cTn id="31" fill="hold">
                            <p:stCondLst>
                              <p:cond delay="2500"/>
                            </p:stCondLst>
                            <p:childTnLst>
                              <p:par>
                                <p:cTn id="32" presetID="53" presetClass="entr" presetSubtype="528" fill="hold" grpId="0" nodeType="afterEffect">
                                  <p:stCondLst>
                                    <p:cond delay="0"/>
                                  </p:stCondLst>
                                  <p:childTnLst>
                                    <p:set>
                                      <p:cBhvr>
                                        <p:cTn id="33" dur="1" fill="hold">
                                          <p:stCondLst>
                                            <p:cond delay="0"/>
                                          </p:stCondLst>
                                        </p:cTn>
                                        <p:tgtEl>
                                          <p:spTgt spid="47"/>
                                        </p:tgtEl>
                                        <p:attrNameLst>
                                          <p:attrName>style.visibility</p:attrName>
                                        </p:attrNameLst>
                                      </p:cBhvr>
                                      <p:to>
                                        <p:strVal val="visible"/>
                                      </p:to>
                                    </p:set>
                                    <p:anim calcmode="lin" valueType="num">
                                      <p:cBhvr>
                                        <p:cTn id="34" dur="500" fill="hold"/>
                                        <p:tgtEl>
                                          <p:spTgt spid="47"/>
                                        </p:tgtEl>
                                        <p:attrNameLst>
                                          <p:attrName>ppt_w</p:attrName>
                                        </p:attrNameLst>
                                      </p:cBhvr>
                                      <p:tavLst>
                                        <p:tav tm="0">
                                          <p:val>
                                            <p:fltVal val="0"/>
                                          </p:val>
                                        </p:tav>
                                        <p:tav tm="100000">
                                          <p:val>
                                            <p:strVal val="#ppt_w"/>
                                          </p:val>
                                        </p:tav>
                                      </p:tavLst>
                                    </p:anim>
                                    <p:anim calcmode="lin" valueType="num">
                                      <p:cBhvr>
                                        <p:cTn id="35" dur="500" fill="hold"/>
                                        <p:tgtEl>
                                          <p:spTgt spid="47"/>
                                        </p:tgtEl>
                                        <p:attrNameLst>
                                          <p:attrName>ppt_h</p:attrName>
                                        </p:attrNameLst>
                                      </p:cBhvr>
                                      <p:tavLst>
                                        <p:tav tm="0">
                                          <p:val>
                                            <p:fltVal val="0"/>
                                          </p:val>
                                        </p:tav>
                                        <p:tav tm="100000">
                                          <p:val>
                                            <p:strVal val="#ppt_h"/>
                                          </p:val>
                                        </p:tav>
                                      </p:tavLst>
                                    </p:anim>
                                    <p:animEffect transition="in" filter="fade">
                                      <p:cBhvr>
                                        <p:cTn id="36" dur="500"/>
                                        <p:tgtEl>
                                          <p:spTgt spid="47"/>
                                        </p:tgtEl>
                                      </p:cBhvr>
                                    </p:animEffect>
                                    <p:anim calcmode="lin" valueType="num">
                                      <p:cBhvr>
                                        <p:cTn id="37" dur="500" fill="hold"/>
                                        <p:tgtEl>
                                          <p:spTgt spid="47"/>
                                        </p:tgtEl>
                                        <p:attrNameLst>
                                          <p:attrName>ppt_x</p:attrName>
                                        </p:attrNameLst>
                                      </p:cBhvr>
                                      <p:tavLst>
                                        <p:tav tm="0">
                                          <p:val>
                                            <p:fltVal val="0.5"/>
                                          </p:val>
                                        </p:tav>
                                        <p:tav tm="100000">
                                          <p:val>
                                            <p:strVal val="#ppt_x"/>
                                          </p:val>
                                        </p:tav>
                                      </p:tavLst>
                                    </p:anim>
                                    <p:anim calcmode="lin" valueType="num">
                                      <p:cBhvr>
                                        <p:cTn id="38" dur="500" fill="hold"/>
                                        <p:tgtEl>
                                          <p:spTgt spid="47"/>
                                        </p:tgtEl>
                                        <p:attrNameLst>
                                          <p:attrName>ppt_y</p:attrName>
                                        </p:attrNameLst>
                                      </p:cBhvr>
                                      <p:tavLst>
                                        <p:tav tm="0">
                                          <p:val>
                                            <p:fltVal val="0.5"/>
                                          </p:val>
                                        </p:tav>
                                        <p:tav tm="100000">
                                          <p:val>
                                            <p:strVal val="#ppt_y"/>
                                          </p:val>
                                        </p:tav>
                                      </p:tavLst>
                                    </p:anim>
                                  </p:childTnLst>
                                </p:cTn>
                              </p:par>
                            </p:childTnLst>
                          </p:cTn>
                        </p:par>
                        <p:par>
                          <p:cTn id="39" fill="hold">
                            <p:stCondLst>
                              <p:cond delay="3000"/>
                            </p:stCondLst>
                            <p:childTnLst>
                              <p:par>
                                <p:cTn id="40" presetID="23" presetClass="entr" presetSubtype="16" fill="hold" grpId="0" nodeType="afterEffect">
                                  <p:stCondLst>
                                    <p:cond delay="0"/>
                                  </p:stCondLst>
                                  <p:childTnLst>
                                    <p:set>
                                      <p:cBhvr>
                                        <p:cTn id="41" dur="1" fill="hold">
                                          <p:stCondLst>
                                            <p:cond delay="0"/>
                                          </p:stCondLst>
                                        </p:cTn>
                                        <p:tgtEl>
                                          <p:spTgt spid="24"/>
                                        </p:tgtEl>
                                        <p:attrNameLst>
                                          <p:attrName>style.visibility</p:attrName>
                                        </p:attrNameLst>
                                      </p:cBhvr>
                                      <p:to>
                                        <p:strVal val="visible"/>
                                      </p:to>
                                    </p:set>
                                    <p:anim calcmode="lin" valueType="num">
                                      <p:cBhvr>
                                        <p:cTn id="42" dur="500" fill="hold"/>
                                        <p:tgtEl>
                                          <p:spTgt spid="24"/>
                                        </p:tgtEl>
                                        <p:attrNameLst>
                                          <p:attrName>ppt_w</p:attrName>
                                        </p:attrNameLst>
                                      </p:cBhvr>
                                      <p:tavLst>
                                        <p:tav tm="0">
                                          <p:val>
                                            <p:fltVal val="0"/>
                                          </p:val>
                                        </p:tav>
                                        <p:tav tm="100000">
                                          <p:val>
                                            <p:strVal val="#ppt_w"/>
                                          </p:val>
                                        </p:tav>
                                      </p:tavLst>
                                    </p:anim>
                                    <p:anim calcmode="lin" valueType="num">
                                      <p:cBhvr>
                                        <p:cTn id="43" dur="500" fill="hold"/>
                                        <p:tgtEl>
                                          <p:spTgt spid="24"/>
                                        </p:tgtEl>
                                        <p:attrNameLst>
                                          <p:attrName>ppt_h</p:attrName>
                                        </p:attrNameLst>
                                      </p:cBhvr>
                                      <p:tavLst>
                                        <p:tav tm="0">
                                          <p:val>
                                            <p:fltVal val="0"/>
                                          </p:val>
                                        </p:tav>
                                        <p:tav tm="100000">
                                          <p:val>
                                            <p:strVal val="#ppt_h"/>
                                          </p:val>
                                        </p:tav>
                                      </p:tavLst>
                                    </p:anim>
                                  </p:childTnLst>
                                </p:cTn>
                              </p:par>
                            </p:childTnLst>
                          </p:cTn>
                        </p:par>
                        <p:par>
                          <p:cTn id="44" fill="hold">
                            <p:stCondLst>
                              <p:cond delay="3500"/>
                            </p:stCondLst>
                            <p:childTnLst>
                              <p:par>
                                <p:cTn id="45" presetID="22" presetClass="entr" presetSubtype="8"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wipe(left)">
                                      <p:cBhvr>
                                        <p:cTn id="47" dur="500"/>
                                        <p:tgtEl>
                                          <p:spTgt spid="21"/>
                                        </p:tgtEl>
                                      </p:cBhvr>
                                    </p:animEffect>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48"/>
                                        </p:tgtEl>
                                        <p:attrNameLst>
                                          <p:attrName>style.visibility</p:attrName>
                                        </p:attrNameLst>
                                      </p:cBhvr>
                                      <p:to>
                                        <p:strVal val="visible"/>
                                      </p:to>
                                    </p:set>
                                    <p:anim calcmode="lin" valueType="num">
                                      <p:cBhvr>
                                        <p:cTn id="51" dur="500" fill="hold"/>
                                        <p:tgtEl>
                                          <p:spTgt spid="48"/>
                                        </p:tgtEl>
                                        <p:attrNameLst>
                                          <p:attrName>ppt_w</p:attrName>
                                        </p:attrNameLst>
                                      </p:cBhvr>
                                      <p:tavLst>
                                        <p:tav tm="0">
                                          <p:val>
                                            <p:fltVal val="0"/>
                                          </p:val>
                                        </p:tav>
                                        <p:tav tm="100000">
                                          <p:val>
                                            <p:strVal val="#ppt_w"/>
                                          </p:val>
                                        </p:tav>
                                      </p:tavLst>
                                    </p:anim>
                                    <p:anim calcmode="lin" valueType="num">
                                      <p:cBhvr>
                                        <p:cTn id="52" dur="500" fill="hold"/>
                                        <p:tgtEl>
                                          <p:spTgt spid="48"/>
                                        </p:tgtEl>
                                        <p:attrNameLst>
                                          <p:attrName>ppt_h</p:attrName>
                                        </p:attrNameLst>
                                      </p:cBhvr>
                                      <p:tavLst>
                                        <p:tav tm="0">
                                          <p:val>
                                            <p:fltVal val="0"/>
                                          </p:val>
                                        </p:tav>
                                        <p:tav tm="100000">
                                          <p:val>
                                            <p:strVal val="#ppt_h"/>
                                          </p:val>
                                        </p:tav>
                                      </p:tavLst>
                                    </p:anim>
                                    <p:animEffect transition="in" filter="fade">
                                      <p:cBhvr>
                                        <p:cTn id="53" dur="500"/>
                                        <p:tgtEl>
                                          <p:spTgt spid="48"/>
                                        </p:tgtEl>
                                      </p:cBhvr>
                                    </p:animEffect>
                                    <p:anim calcmode="lin" valueType="num">
                                      <p:cBhvr>
                                        <p:cTn id="54" dur="500" fill="hold"/>
                                        <p:tgtEl>
                                          <p:spTgt spid="48"/>
                                        </p:tgtEl>
                                        <p:attrNameLst>
                                          <p:attrName>ppt_x</p:attrName>
                                        </p:attrNameLst>
                                      </p:cBhvr>
                                      <p:tavLst>
                                        <p:tav tm="0">
                                          <p:val>
                                            <p:fltVal val="0.5"/>
                                          </p:val>
                                        </p:tav>
                                        <p:tav tm="100000">
                                          <p:val>
                                            <p:strVal val="#ppt_x"/>
                                          </p:val>
                                        </p:tav>
                                      </p:tavLst>
                                    </p:anim>
                                    <p:anim calcmode="lin" valueType="num">
                                      <p:cBhvr>
                                        <p:cTn id="55" dur="500" fill="hold"/>
                                        <p:tgtEl>
                                          <p:spTgt spid="48"/>
                                        </p:tgtEl>
                                        <p:attrNameLst>
                                          <p:attrName>ppt_y</p:attrName>
                                        </p:attrNameLst>
                                      </p:cBhvr>
                                      <p:tavLst>
                                        <p:tav tm="0">
                                          <p:val>
                                            <p:fltVal val="0.5"/>
                                          </p:val>
                                        </p:tav>
                                        <p:tav tm="100000">
                                          <p:val>
                                            <p:strVal val="#ppt_y"/>
                                          </p:val>
                                        </p:tav>
                                      </p:tavLst>
                                    </p:anim>
                                  </p:childTnLst>
                                </p:cTn>
                              </p:par>
                            </p:childTnLst>
                          </p:cTn>
                        </p:par>
                        <p:par>
                          <p:cTn id="56" fill="hold">
                            <p:stCondLst>
                              <p:cond delay="4500"/>
                            </p:stCondLst>
                            <p:childTnLst>
                              <p:par>
                                <p:cTn id="57" presetID="23" presetClass="entr" presetSubtype="16" fill="hold" grpId="0" nodeType="afterEffect">
                                  <p:stCondLst>
                                    <p:cond delay="0"/>
                                  </p:stCondLst>
                                  <p:childTnLst>
                                    <p:set>
                                      <p:cBhvr>
                                        <p:cTn id="58" dur="1" fill="hold">
                                          <p:stCondLst>
                                            <p:cond delay="0"/>
                                          </p:stCondLst>
                                        </p:cTn>
                                        <p:tgtEl>
                                          <p:spTgt spid="25"/>
                                        </p:tgtEl>
                                        <p:attrNameLst>
                                          <p:attrName>style.visibility</p:attrName>
                                        </p:attrNameLst>
                                      </p:cBhvr>
                                      <p:to>
                                        <p:strVal val="visible"/>
                                      </p:to>
                                    </p:set>
                                    <p:anim calcmode="lin" valueType="num">
                                      <p:cBhvr>
                                        <p:cTn id="59" dur="500" fill="hold"/>
                                        <p:tgtEl>
                                          <p:spTgt spid="25"/>
                                        </p:tgtEl>
                                        <p:attrNameLst>
                                          <p:attrName>ppt_w</p:attrName>
                                        </p:attrNameLst>
                                      </p:cBhvr>
                                      <p:tavLst>
                                        <p:tav tm="0">
                                          <p:val>
                                            <p:fltVal val="0"/>
                                          </p:val>
                                        </p:tav>
                                        <p:tav tm="100000">
                                          <p:val>
                                            <p:strVal val="#ppt_w"/>
                                          </p:val>
                                        </p:tav>
                                      </p:tavLst>
                                    </p:anim>
                                    <p:anim calcmode="lin" valueType="num">
                                      <p:cBhvr>
                                        <p:cTn id="60" dur="500" fill="hold"/>
                                        <p:tgtEl>
                                          <p:spTgt spid="25"/>
                                        </p:tgtEl>
                                        <p:attrNameLst>
                                          <p:attrName>ppt_h</p:attrName>
                                        </p:attrNameLst>
                                      </p:cBhvr>
                                      <p:tavLst>
                                        <p:tav tm="0">
                                          <p:val>
                                            <p:fltVal val="0"/>
                                          </p:val>
                                        </p:tav>
                                        <p:tav tm="100000">
                                          <p:val>
                                            <p:strVal val="#ppt_h"/>
                                          </p:val>
                                        </p:tav>
                                      </p:tavLst>
                                    </p:anim>
                                  </p:childTnLst>
                                </p:cTn>
                              </p:par>
                            </p:childTnLst>
                          </p:cTn>
                        </p:par>
                        <p:par>
                          <p:cTn id="61" fill="hold">
                            <p:stCondLst>
                              <p:cond delay="5000"/>
                            </p:stCondLst>
                            <p:childTnLst>
                              <p:par>
                                <p:cTn id="62" presetID="18" presetClass="entr" presetSubtype="3" fill="hold" nodeType="after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strips(upRight)">
                                      <p:cBhvr>
                                        <p:cTn id="64" dur="500"/>
                                        <p:tgtEl>
                                          <p:spTgt spid="22"/>
                                        </p:tgtEl>
                                      </p:cBhvr>
                                    </p:animEffect>
                                  </p:childTnLst>
                                </p:cTn>
                              </p:par>
                            </p:childTnLst>
                          </p:cTn>
                        </p:par>
                        <p:par>
                          <p:cTn id="65" fill="hold">
                            <p:stCondLst>
                              <p:cond delay="5500"/>
                            </p:stCondLst>
                            <p:childTnLst>
                              <p:par>
                                <p:cTn id="66" presetID="22" presetClass="entr" presetSubtype="8" fill="hold" nodeType="after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wipe(left)">
                                      <p:cBhvr>
                                        <p:cTn id="68" dur="500"/>
                                        <p:tgtEl>
                                          <p:spTgt spid="44"/>
                                        </p:tgtEl>
                                      </p:cBhvr>
                                    </p:animEffect>
                                  </p:childTnLst>
                                </p:cTn>
                              </p:par>
                            </p:childTnLst>
                          </p:cTn>
                        </p:par>
                        <p:par>
                          <p:cTn id="69" fill="hold">
                            <p:stCondLst>
                              <p:cond delay="6000"/>
                            </p:stCondLst>
                            <p:childTnLst>
                              <p:par>
                                <p:cTn id="70" presetID="53" presetClass="entr" presetSubtype="528" fill="hold" grpId="0" nodeType="afterEffect">
                                  <p:stCondLst>
                                    <p:cond delay="0"/>
                                  </p:stCondLst>
                                  <p:childTnLst>
                                    <p:set>
                                      <p:cBhvr>
                                        <p:cTn id="71" dur="1" fill="hold">
                                          <p:stCondLst>
                                            <p:cond delay="0"/>
                                          </p:stCondLst>
                                        </p:cTn>
                                        <p:tgtEl>
                                          <p:spTgt spid="49"/>
                                        </p:tgtEl>
                                        <p:attrNameLst>
                                          <p:attrName>style.visibility</p:attrName>
                                        </p:attrNameLst>
                                      </p:cBhvr>
                                      <p:to>
                                        <p:strVal val="visible"/>
                                      </p:to>
                                    </p:set>
                                    <p:anim calcmode="lin" valueType="num">
                                      <p:cBhvr>
                                        <p:cTn id="72" dur="500" fill="hold"/>
                                        <p:tgtEl>
                                          <p:spTgt spid="49"/>
                                        </p:tgtEl>
                                        <p:attrNameLst>
                                          <p:attrName>ppt_w</p:attrName>
                                        </p:attrNameLst>
                                      </p:cBhvr>
                                      <p:tavLst>
                                        <p:tav tm="0">
                                          <p:val>
                                            <p:fltVal val="0"/>
                                          </p:val>
                                        </p:tav>
                                        <p:tav tm="100000">
                                          <p:val>
                                            <p:strVal val="#ppt_w"/>
                                          </p:val>
                                        </p:tav>
                                      </p:tavLst>
                                    </p:anim>
                                    <p:anim calcmode="lin" valueType="num">
                                      <p:cBhvr>
                                        <p:cTn id="73" dur="500" fill="hold"/>
                                        <p:tgtEl>
                                          <p:spTgt spid="49"/>
                                        </p:tgtEl>
                                        <p:attrNameLst>
                                          <p:attrName>ppt_h</p:attrName>
                                        </p:attrNameLst>
                                      </p:cBhvr>
                                      <p:tavLst>
                                        <p:tav tm="0">
                                          <p:val>
                                            <p:fltVal val="0"/>
                                          </p:val>
                                        </p:tav>
                                        <p:tav tm="100000">
                                          <p:val>
                                            <p:strVal val="#ppt_h"/>
                                          </p:val>
                                        </p:tav>
                                      </p:tavLst>
                                    </p:anim>
                                    <p:animEffect transition="in" filter="fade">
                                      <p:cBhvr>
                                        <p:cTn id="74" dur="500"/>
                                        <p:tgtEl>
                                          <p:spTgt spid="49"/>
                                        </p:tgtEl>
                                      </p:cBhvr>
                                    </p:animEffect>
                                    <p:anim calcmode="lin" valueType="num">
                                      <p:cBhvr>
                                        <p:cTn id="75" dur="500" fill="hold"/>
                                        <p:tgtEl>
                                          <p:spTgt spid="49"/>
                                        </p:tgtEl>
                                        <p:attrNameLst>
                                          <p:attrName>ppt_x</p:attrName>
                                        </p:attrNameLst>
                                      </p:cBhvr>
                                      <p:tavLst>
                                        <p:tav tm="0">
                                          <p:val>
                                            <p:fltVal val="0.5"/>
                                          </p:val>
                                        </p:tav>
                                        <p:tav tm="100000">
                                          <p:val>
                                            <p:strVal val="#ppt_x"/>
                                          </p:val>
                                        </p:tav>
                                      </p:tavLst>
                                    </p:anim>
                                    <p:anim calcmode="lin" valueType="num">
                                      <p:cBhvr>
                                        <p:cTn id="76" dur="500" fill="hold"/>
                                        <p:tgtEl>
                                          <p:spTgt spid="4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3" grpId="0" animBg="1"/>
      <p:bldP spid="24" grpId="0" animBg="1"/>
      <p:bldP spid="25" grpId="0" animBg="1"/>
      <p:bldP spid="5" grpId="0" animBg="1"/>
      <p:bldP spid="46" grpId="0"/>
      <p:bldP spid="47" grpId="0"/>
      <p:bldP spid="48" grpId="0"/>
      <p:bldP spid="49"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32" name="Rectangle 31"/>
          <p:cNvSpPr/>
          <p:nvPr/>
        </p:nvSpPr>
        <p:spPr>
          <a:xfrm>
            <a:off x="6455952" y="3636238"/>
            <a:ext cx="1479574" cy="1673721"/>
          </a:xfrm>
          <a:prstGeom prst="rect">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11"/>
          <p:cNvSpPr/>
          <p:nvPr/>
        </p:nvSpPr>
        <p:spPr>
          <a:xfrm>
            <a:off x="3093478" y="1404652"/>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3" name="Freeform 12"/>
          <p:cNvSpPr/>
          <p:nvPr/>
        </p:nvSpPr>
        <p:spPr>
          <a:xfrm rot="10800000">
            <a:off x="5348247" y="3123915"/>
            <a:ext cx="3756160" cy="3640683"/>
          </a:xfrm>
          <a:custGeom>
            <a:avLst/>
            <a:gdLst>
              <a:gd name="connsiteX0" fmla="*/ 1905850 w 3756160"/>
              <a:gd name="connsiteY0" fmla="*/ 166975 h 3640683"/>
              <a:gd name="connsiteX1" fmla="*/ 342980 w 3756160"/>
              <a:gd name="connsiteY1" fmla="*/ 1454355 h 3640683"/>
              <a:gd name="connsiteX2" fmla="*/ 1100323 w 3756160"/>
              <a:gd name="connsiteY2" fmla="*/ 1454355 h 3640683"/>
              <a:gd name="connsiteX3" fmla="*/ 1100323 w 3756160"/>
              <a:gd name="connsiteY3" fmla="*/ 3184495 h 3640683"/>
              <a:gd name="connsiteX4" fmla="*/ 2714173 w 3756160"/>
              <a:gd name="connsiteY4" fmla="*/ 3184495 h 3640683"/>
              <a:gd name="connsiteX5" fmla="*/ 2714173 w 3756160"/>
              <a:gd name="connsiteY5" fmla="*/ 1454355 h 3640683"/>
              <a:gd name="connsiteX6" fmla="*/ 3456212 w 3756160"/>
              <a:gd name="connsiteY6" fmla="*/ 1454355 h 3640683"/>
              <a:gd name="connsiteX7" fmla="*/ 1885625 w 3756160"/>
              <a:gd name="connsiteY7" fmla="*/ 0 h 3640683"/>
              <a:gd name="connsiteX8" fmla="*/ 3756160 w 3756160"/>
              <a:gd name="connsiteY8" fmla="*/ 1553243 h 3640683"/>
              <a:gd name="connsiteX9" fmla="*/ 2860879 w 3756160"/>
              <a:gd name="connsiteY9" fmla="*/ 1553243 h 3640683"/>
              <a:gd name="connsiteX10" fmla="*/ 2860879 w 3756160"/>
              <a:gd name="connsiteY10" fmla="*/ 3640683 h 3640683"/>
              <a:gd name="connsiteX11" fmla="*/ 913745 w 3756160"/>
              <a:gd name="connsiteY11" fmla="*/ 3640683 h 3640683"/>
              <a:gd name="connsiteX12" fmla="*/ 913745 w 3756160"/>
              <a:gd name="connsiteY12" fmla="*/ 1553243 h 3640683"/>
              <a:gd name="connsiteX13" fmla="*/ 0 w 3756160"/>
              <a:gd name="connsiteY13" fmla="*/ 1553243 h 36406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756160" h="3640683">
                <a:moveTo>
                  <a:pt x="1905850" y="166975"/>
                </a:moveTo>
                <a:lnTo>
                  <a:pt x="342980" y="1454355"/>
                </a:lnTo>
                <a:lnTo>
                  <a:pt x="1100323" y="1454355"/>
                </a:lnTo>
                <a:lnTo>
                  <a:pt x="1100323" y="3184495"/>
                </a:lnTo>
                <a:lnTo>
                  <a:pt x="2714173" y="3184495"/>
                </a:lnTo>
                <a:lnTo>
                  <a:pt x="2714173" y="1454355"/>
                </a:lnTo>
                <a:lnTo>
                  <a:pt x="3456212" y="1454355"/>
                </a:lnTo>
                <a:close/>
                <a:moveTo>
                  <a:pt x="1885625" y="0"/>
                </a:moveTo>
                <a:lnTo>
                  <a:pt x="3756160" y="1553243"/>
                </a:lnTo>
                <a:lnTo>
                  <a:pt x="2860879" y="1553243"/>
                </a:lnTo>
                <a:lnTo>
                  <a:pt x="2860879" y="3640683"/>
                </a:lnTo>
                <a:lnTo>
                  <a:pt x="913745" y="3640683"/>
                </a:lnTo>
                <a:lnTo>
                  <a:pt x="913745" y="1553243"/>
                </a:lnTo>
                <a:lnTo>
                  <a:pt x="0" y="1553243"/>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rot="19260000">
            <a:off x="-461048" y="4361703"/>
            <a:ext cx="3690800" cy="158244"/>
          </a:xfrm>
          <a:custGeom>
            <a:avLst/>
            <a:gdLst>
              <a:gd name="connsiteX0" fmla="*/ 3495385 w 3690800"/>
              <a:gd name="connsiteY0" fmla="*/ 0 h 158244"/>
              <a:gd name="connsiteX1" fmla="*/ 3690800 w 3690800"/>
              <a:gd name="connsiteY1" fmla="*/ 158244 h 158244"/>
              <a:gd name="connsiteX2" fmla="*/ 0 w 3690800"/>
              <a:gd name="connsiteY2" fmla="*/ 158244 h 158244"/>
              <a:gd name="connsiteX3" fmla="*/ 128143 w 3690800"/>
              <a:gd name="connsiteY3" fmla="*/ 0 h 158244"/>
            </a:gdLst>
            <a:ahLst/>
            <a:cxnLst>
              <a:cxn ang="0">
                <a:pos x="connsiteX0" y="connsiteY0"/>
              </a:cxn>
              <a:cxn ang="0">
                <a:pos x="connsiteX1" y="connsiteY1"/>
              </a:cxn>
              <a:cxn ang="0">
                <a:pos x="connsiteX2" y="connsiteY2"/>
              </a:cxn>
              <a:cxn ang="0">
                <a:pos x="connsiteX3" y="connsiteY3"/>
              </a:cxn>
            </a:cxnLst>
            <a:rect l="l" t="t" r="r" b="b"/>
            <a:pathLst>
              <a:path w="3690800" h="158244">
                <a:moveTo>
                  <a:pt x="3495385" y="0"/>
                </a:moveTo>
                <a:lnTo>
                  <a:pt x="3690800" y="158244"/>
                </a:lnTo>
                <a:lnTo>
                  <a:pt x="0" y="158244"/>
                </a:lnTo>
                <a:lnTo>
                  <a:pt x="128143" y="0"/>
                </a:lnTo>
                <a:close/>
              </a:path>
            </a:pathLst>
          </a:custGeom>
          <a:solidFill>
            <a:srgbClr val="00B0F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rot="19260000">
            <a:off x="9039467" y="3615852"/>
            <a:ext cx="3603899" cy="158244"/>
          </a:xfrm>
          <a:custGeom>
            <a:avLst/>
            <a:gdLst>
              <a:gd name="connsiteX0" fmla="*/ 3603899 w 3603899"/>
              <a:gd name="connsiteY0" fmla="*/ 0 h 158244"/>
              <a:gd name="connsiteX1" fmla="*/ 3475756 w 3603899"/>
              <a:gd name="connsiteY1" fmla="*/ 158244 h 158244"/>
              <a:gd name="connsiteX2" fmla="*/ 195415 w 3603899"/>
              <a:gd name="connsiteY2" fmla="*/ 158244 h 158244"/>
              <a:gd name="connsiteX3" fmla="*/ 0 w 3603899"/>
              <a:gd name="connsiteY3" fmla="*/ 0 h 158244"/>
            </a:gdLst>
            <a:ahLst/>
            <a:cxnLst>
              <a:cxn ang="0">
                <a:pos x="connsiteX0" y="connsiteY0"/>
              </a:cxn>
              <a:cxn ang="0">
                <a:pos x="connsiteX1" y="connsiteY1"/>
              </a:cxn>
              <a:cxn ang="0">
                <a:pos x="connsiteX2" y="connsiteY2"/>
              </a:cxn>
              <a:cxn ang="0">
                <a:pos x="connsiteX3" y="connsiteY3"/>
              </a:cxn>
            </a:cxnLst>
            <a:rect l="l" t="t" r="r" b="b"/>
            <a:pathLst>
              <a:path w="3603899" h="158244">
                <a:moveTo>
                  <a:pt x="3603899" y="0"/>
                </a:moveTo>
                <a:lnTo>
                  <a:pt x="3475756" y="158244"/>
                </a:lnTo>
                <a:lnTo>
                  <a:pt x="195415" y="158244"/>
                </a:lnTo>
                <a:lnTo>
                  <a:pt x="0" y="0"/>
                </a:lnTo>
                <a:close/>
              </a:path>
            </a:pathLst>
          </a:custGeom>
          <a:solidFill>
            <a:srgbClr val="ED7D3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Oval 23"/>
          <p:cNvSpPr>
            <a:spLocks noChangeAspect="1"/>
          </p:cNvSpPr>
          <p:nvPr/>
        </p:nvSpPr>
        <p:spPr>
          <a:xfrm>
            <a:off x="7860034" y="3891419"/>
            <a:ext cx="731520" cy="731520"/>
          </a:xfrm>
          <a:prstGeom prst="ellipse">
            <a:avLst/>
          </a:prstGeom>
          <a:solidFill>
            <a:schemeClr val="tx1"/>
          </a:solidFill>
          <a:ln w="38100">
            <a:solidFill>
              <a:srgbClr val="ED7D3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02</a:t>
            </a:r>
          </a:p>
        </p:txBody>
      </p:sp>
      <p:sp>
        <p:nvSpPr>
          <p:cNvPr id="25" name="TextBox 24"/>
          <p:cNvSpPr txBox="1"/>
          <p:nvPr/>
        </p:nvSpPr>
        <p:spPr>
          <a:xfrm>
            <a:off x="1163624" y="4321725"/>
            <a:ext cx="2743200" cy="2757678"/>
          </a:xfrm>
          <a:prstGeom prst="rect">
            <a:avLst/>
          </a:prstGeom>
          <a:noFill/>
        </p:spPr>
        <p:txBody>
          <a:bodyPr wrap="square" rtlCol="0">
            <a:spAutoFit/>
          </a:bodyPr>
          <a:lstStyle/>
          <a:p>
            <a:pPr algn="r" defTabSz="1219170">
              <a:spcBef>
                <a:spcPct val="20000"/>
              </a:spcBef>
              <a:defRPr/>
            </a:pPr>
            <a:r>
              <a:rPr lang="en-US" sz="1600" b="1" dirty="0">
                <a:solidFill>
                  <a:schemeClr val="bg1"/>
                </a:solidFill>
              </a:rPr>
              <a:t>   </a:t>
            </a: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pPr algn="r"/>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300" dirty="0">
              <a:solidFill>
                <a:schemeClr val="bg1">
                  <a:lumMod val="95000"/>
                </a:schemeClr>
              </a:solidFill>
            </a:endParaRPr>
          </a:p>
        </p:txBody>
      </p:sp>
      <p:sp>
        <p:nvSpPr>
          <p:cNvPr id="26" name="TextBox 25"/>
          <p:cNvSpPr txBox="1"/>
          <p:nvPr/>
        </p:nvSpPr>
        <p:spPr>
          <a:xfrm>
            <a:off x="8269605" y="1243106"/>
            <a:ext cx="2743200" cy="2517612"/>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TOPIC/POINT</a:t>
            </a:r>
          </a:p>
          <a:p>
            <a:pPr defTabSz="1219170">
              <a:spcBef>
                <a:spcPct val="20000"/>
              </a:spcBef>
              <a:defRPr/>
            </a:pPr>
            <a:endParaRPr lang="en-US" sz="800" b="1" dirty="0">
              <a:solidFill>
                <a:srgbClr val="00B0F0"/>
              </a:solidFill>
            </a:endParaRPr>
          </a:p>
          <a:p>
            <a:r>
              <a:rPr lang="en-US" sz="1300" dirty="0">
                <a:solidFill>
                  <a:schemeClr val="bg1">
                    <a:lumMod val="95000"/>
                  </a:schemeClr>
                </a:solidFill>
              </a:rPr>
              <a:t>This slide works great for comparing positives &amp; negatives for your topic/argument. </a:t>
            </a:r>
            <a:r>
              <a:rPr lang="en-US" sz="1300" dirty="0">
                <a:solidFill>
                  <a:schemeClr val="bg1"/>
                </a:solidFill>
              </a:rPr>
              <a:t>To change the images, right click anywhere within the image, then choose “format picture” from the drop down menu. Click the “fill” icon in the right screen, make sure the “picture” option is selected, then click the File button to browse and find your image.</a:t>
            </a:r>
          </a:p>
        </p:txBody>
      </p:sp>
      <p:sp>
        <p:nvSpPr>
          <p:cNvPr id="28" name="Rectangle 27"/>
          <p:cNvSpPr/>
          <p:nvPr/>
        </p:nvSpPr>
        <p:spPr>
          <a:xfrm>
            <a:off x="4262359" y="2861534"/>
            <a:ext cx="1479574" cy="1673721"/>
          </a:xfrm>
          <a:prstGeom prst="rect">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Oval 22"/>
          <p:cNvSpPr>
            <a:spLocks noChangeAspect="1"/>
          </p:cNvSpPr>
          <p:nvPr/>
        </p:nvSpPr>
        <p:spPr>
          <a:xfrm>
            <a:off x="3629915" y="3590205"/>
            <a:ext cx="731520" cy="731520"/>
          </a:xfrm>
          <a:prstGeom prst="ellipse">
            <a:avLst/>
          </a:prstGeom>
          <a:solidFill>
            <a:schemeClr val="tx1"/>
          </a:solidFill>
          <a:ln w="38100">
            <a:solidFill>
              <a:srgbClr val="00B0F0"/>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latin typeface="Lato"/>
              </a:rPr>
              <a:t>01</a:t>
            </a:r>
          </a:p>
        </p:txBody>
      </p:sp>
    </p:spTree>
    <p:extLst>
      <p:ext uri="{BB962C8B-B14F-4D97-AF65-F5344CB8AC3E}">
        <p14:creationId xmlns:p14="http://schemas.microsoft.com/office/powerpoint/2010/main" val="2570274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1000" fill="hold"/>
                                        <p:tgtEl>
                                          <p:spTgt spid="12"/>
                                        </p:tgtEl>
                                        <p:attrNameLst>
                                          <p:attrName>ppt_x</p:attrName>
                                        </p:attrNameLst>
                                      </p:cBhvr>
                                      <p:tavLst>
                                        <p:tav tm="0">
                                          <p:val>
                                            <p:strVal val="#ppt_x"/>
                                          </p:val>
                                        </p:tav>
                                        <p:tav tm="100000">
                                          <p:val>
                                            <p:strVal val="#ppt_x"/>
                                          </p:val>
                                        </p:tav>
                                      </p:tavLst>
                                    </p:anim>
                                    <p:anim calcmode="lin" valueType="num">
                                      <p:cBhvr additive="base">
                                        <p:cTn id="12" dur="1000" fill="hold"/>
                                        <p:tgtEl>
                                          <p:spTgt spid="12"/>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anim calcmode="lin" valueType="num">
                                      <p:cBhvr additive="base">
                                        <p:cTn id="15" dur="1000" fill="hold"/>
                                        <p:tgtEl>
                                          <p:spTgt spid="19"/>
                                        </p:tgtEl>
                                        <p:attrNameLst>
                                          <p:attrName>ppt_x</p:attrName>
                                        </p:attrNameLst>
                                      </p:cBhvr>
                                      <p:tavLst>
                                        <p:tav tm="0">
                                          <p:val>
                                            <p:strVal val="#ppt_x"/>
                                          </p:val>
                                        </p:tav>
                                        <p:tav tm="100000">
                                          <p:val>
                                            <p:strVal val="#ppt_x"/>
                                          </p:val>
                                        </p:tav>
                                      </p:tavLst>
                                    </p:anim>
                                    <p:anim calcmode="lin" valueType="num">
                                      <p:cBhvr additive="base">
                                        <p:cTn id="16" dur="1000" fill="hold"/>
                                        <p:tgtEl>
                                          <p:spTgt spid="19"/>
                                        </p:tgtEl>
                                        <p:attrNameLst>
                                          <p:attrName>ppt_y</p:attrName>
                                        </p:attrNameLst>
                                      </p:cBhvr>
                                      <p:tavLst>
                                        <p:tav tm="0">
                                          <p:val>
                                            <p:strVal val="1+#ppt_h/2"/>
                                          </p:val>
                                        </p:tav>
                                        <p:tav tm="100000">
                                          <p:val>
                                            <p:strVal val="#ppt_y"/>
                                          </p:val>
                                        </p:tav>
                                      </p:tavLst>
                                    </p:anim>
                                  </p:childTnLst>
                                </p:cTn>
                              </p:par>
                            </p:childTnLst>
                          </p:cTn>
                        </p:par>
                        <p:par>
                          <p:cTn id="17" fill="hold">
                            <p:stCondLst>
                              <p:cond delay="1500"/>
                            </p:stCondLst>
                            <p:childTnLst>
                              <p:par>
                                <p:cTn id="18" presetID="22" presetClass="entr" presetSubtype="4" fill="hold" grpId="0" nodeType="afterEffect">
                                  <p:stCondLst>
                                    <p:cond delay="0"/>
                                  </p:stCondLst>
                                  <p:childTnLst>
                                    <p:set>
                                      <p:cBhvr>
                                        <p:cTn id="19" dur="1" fill="hold">
                                          <p:stCondLst>
                                            <p:cond delay="0"/>
                                          </p:stCondLst>
                                        </p:cTn>
                                        <p:tgtEl>
                                          <p:spTgt spid="28"/>
                                        </p:tgtEl>
                                        <p:attrNameLst>
                                          <p:attrName>style.visibility</p:attrName>
                                        </p:attrNameLst>
                                      </p:cBhvr>
                                      <p:to>
                                        <p:strVal val="visible"/>
                                      </p:to>
                                    </p:set>
                                    <p:animEffect transition="in" filter="wipe(down)">
                                      <p:cBhvr>
                                        <p:cTn id="20" dur="500"/>
                                        <p:tgtEl>
                                          <p:spTgt spid="28"/>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23"/>
                                        </p:tgtEl>
                                        <p:attrNameLst>
                                          <p:attrName>style.visibility</p:attrName>
                                        </p:attrNameLst>
                                      </p:cBhvr>
                                      <p:to>
                                        <p:strVal val="visible"/>
                                      </p:to>
                                    </p:set>
                                    <p:anim calcmode="lin" valueType="num">
                                      <p:cBhvr>
                                        <p:cTn id="24" dur="500" fill="hold"/>
                                        <p:tgtEl>
                                          <p:spTgt spid="23"/>
                                        </p:tgtEl>
                                        <p:attrNameLst>
                                          <p:attrName>ppt_w</p:attrName>
                                        </p:attrNameLst>
                                      </p:cBhvr>
                                      <p:tavLst>
                                        <p:tav tm="0">
                                          <p:val>
                                            <p:fltVal val="0"/>
                                          </p:val>
                                        </p:tav>
                                        <p:tav tm="100000">
                                          <p:val>
                                            <p:strVal val="#ppt_w"/>
                                          </p:val>
                                        </p:tav>
                                      </p:tavLst>
                                    </p:anim>
                                    <p:anim calcmode="lin" valueType="num">
                                      <p:cBhvr>
                                        <p:cTn id="25" dur="500" fill="hold"/>
                                        <p:tgtEl>
                                          <p:spTgt spid="23"/>
                                        </p:tgtEl>
                                        <p:attrNameLst>
                                          <p:attrName>ppt_h</p:attrName>
                                        </p:attrNameLst>
                                      </p:cBhvr>
                                      <p:tavLst>
                                        <p:tav tm="0">
                                          <p:val>
                                            <p:fltVal val="0"/>
                                          </p:val>
                                        </p:tav>
                                        <p:tav tm="100000">
                                          <p:val>
                                            <p:strVal val="#ppt_h"/>
                                          </p:val>
                                        </p:tav>
                                      </p:tavLst>
                                    </p:anim>
                                    <p:animEffect transition="in" filter="fade">
                                      <p:cBhvr>
                                        <p:cTn id="26" dur="500"/>
                                        <p:tgtEl>
                                          <p:spTgt spid="23"/>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25"/>
                                        </p:tgtEl>
                                        <p:attrNameLst>
                                          <p:attrName>style.visibility</p:attrName>
                                        </p:attrNameLst>
                                      </p:cBhvr>
                                      <p:to>
                                        <p:strVal val="visible"/>
                                      </p:to>
                                    </p:set>
                                    <p:animEffect transition="in" filter="fade">
                                      <p:cBhvr>
                                        <p:cTn id="30" dur="1000"/>
                                        <p:tgtEl>
                                          <p:spTgt spid="25"/>
                                        </p:tgtEl>
                                      </p:cBhvr>
                                    </p:animEffect>
                                    <p:anim calcmode="lin" valueType="num">
                                      <p:cBhvr>
                                        <p:cTn id="31" dur="1000" fill="hold"/>
                                        <p:tgtEl>
                                          <p:spTgt spid="25"/>
                                        </p:tgtEl>
                                        <p:attrNameLst>
                                          <p:attrName>ppt_x</p:attrName>
                                        </p:attrNameLst>
                                      </p:cBhvr>
                                      <p:tavLst>
                                        <p:tav tm="0">
                                          <p:val>
                                            <p:strVal val="#ppt_x"/>
                                          </p:val>
                                        </p:tav>
                                        <p:tav tm="100000">
                                          <p:val>
                                            <p:strVal val="#ppt_x"/>
                                          </p:val>
                                        </p:tav>
                                      </p:tavLst>
                                    </p:anim>
                                    <p:anim calcmode="lin" valueType="num">
                                      <p:cBhvr>
                                        <p:cTn id="32" dur="1000" fill="hold"/>
                                        <p:tgtEl>
                                          <p:spTgt spid="25"/>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2" presetClass="entr" presetSubtype="1" fill="hold" grpId="0" nodeType="after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additive="base">
                                        <p:cTn id="36" dur="1000" fill="hold"/>
                                        <p:tgtEl>
                                          <p:spTgt spid="13"/>
                                        </p:tgtEl>
                                        <p:attrNameLst>
                                          <p:attrName>ppt_x</p:attrName>
                                        </p:attrNameLst>
                                      </p:cBhvr>
                                      <p:tavLst>
                                        <p:tav tm="0">
                                          <p:val>
                                            <p:strVal val="#ppt_x"/>
                                          </p:val>
                                        </p:tav>
                                        <p:tav tm="100000">
                                          <p:val>
                                            <p:strVal val="#ppt_x"/>
                                          </p:val>
                                        </p:tav>
                                      </p:tavLst>
                                    </p:anim>
                                    <p:anim calcmode="lin" valueType="num">
                                      <p:cBhvr additive="base">
                                        <p:cTn id="37" dur="1000" fill="hold"/>
                                        <p:tgtEl>
                                          <p:spTgt spid="13"/>
                                        </p:tgtEl>
                                        <p:attrNameLst>
                                          <p:attrName>ppt_y</p:attrName>
                                        </p:attrNameLst>
                                      </p:cBhvr>
                                      <p:tavLst>
                                        <p:tav tm="0">
                                          <p:val>
                                            <p:strVal val="0-#ppt_h/2"/>
                                          </p:val>
                                        </p:tav>
                                        <p:tav tm="100000">
                                          <p:val>
                                            <p:strVal val="#ppt_y"/>
                                          </p:val>
                                        </p:tav>
                                      </p:tavLst>
                                    </p:anim>
                                  </p:childTnLst>
                                </p:cTn>
                              </p:par>
                              <p:par>
                                <p:cTn id="38" presetID="2" presetClass="entr" presetSubtype="1"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anim calcmode="lin" valueType="num">
                                      <p:cBhvr additive="base">
                                        <p:cTn id="40" dur="1000" fill="hold"/>
                                        <p:tgtEl>
                                          <p:spTgt spid="21"/>
                                        </p:tgtEl>
                                        <p:attrNameLst>
                                          <p:attrName>ppt_x</p:attrName>
                                        </p:attrNameLst>
                                      </p:cBhvr>
                                      <p:tavLst>
                                        <p:tav tm="0">
                                          <p:val>
                                            <p:strVal val="#ppt_x"/>
                                          </p:val>
                                        </p:tav>
                                        <p:tav tm="100000">
                                          <p:val>
                                            <p:strVal val="#ppt_x"/>
                                          </p:val>
                                        </p:tav>
                                      </p:tavLst>
                                    </p:anim>
                                    <p:anim calcmode="lin" valueType="num">
                                      <p:cBhvr additive="base">
                                        <p:cTn id="41" dur="1000" fill="hold"/>
                                        <p:tgtEl>
                                          <p:spTgt spid="21"/>
                                        </p:tgtEl>
                                        <p:attrNameLst>
                                          <p:attrName>ppt_y</p:attrName>
                                        </p:attrNameLst>
                                      </p:cBhvr>
                                      <p:tavLst>
                                        <p:tav tm="0">
                                          <p:val>
                                            <p:strVal val="0-#ppt_h/2"/>
                                          </p:val>
                                        </p:tav>
                                        <p:tav tm="100000">
                                          <p:val>
                                            <p:strVal val="#ppt_y"/>
                                          </p:val>
                                        </p:tav>
                                      </p:tavLst>
                                    </p:anim>
                                  </p:childTnLst>
                                </p:cTn>
                              </p:par>
                            </p:childTnLst>
                          </p:cTn>
                        </p:par>
                        <p:par>
                          <p:cTn id="42" fill="hold">
                            <p:stCondLst>
                              <p:cond delay="4500"/>
                            </p:stCondLst>
                            <p:childTnLst>
                              <p:par>
                                <p:cTn id="43" presetID="22" presetClass="entr" presetSubtype="1" fill="hold" grpId="0"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up)">
                                      <p:cBhvr>
                                        <p:cTn id="45" dur="500"/>
                                        <p:tgtEl>
                                          <p:spTgt spid="32"/>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4"/>
                                        </p:tgtEl>
                                        <p:attrNameLst>
                                          <p:attrName>style.visibility</p:attrName>
                                        </p:attrNameLst>
                                      </p:cBhvr>
                                      <p:to>
                                        <p:strVal val="visible"/>
                                      </p:to>
                                    </p:set>
                                    <p:anim calcmode="lin" valueType="num">
                                      <p:cBhvr>
                                        <p:cTn id="49" dur="500" fill="hold"/>
                                        <p:tgtEl>
                                          <p:spTgt spid="24"/>
                                        </p:tgtEl>
                                        <p:attrNameLst>
                                          <p:attrName>ppt_w</p:attrName>
                                        </p:attrNameLst>
                                      </p:cBhvr>
                                      <p:tavLst>
                                        <p:tav tm="0">
                                          <p:val>
                                            <p:fltVal val="0"/>
                                          </p:val>
                                        </p:tav>
                                        <p:tav tm="100000">
                                          <p:val>
                                            <p:strVal val="#ppt_w"/>
                                          </p:val>
                                        </p:tav>
                                      </p:tavLst>
                                    </p:anim>
                                    <p:anim calcmode="lin" valueType="num">
                                      <p:cBhvr>
                                        <p:cTn id="50" dur="500" fill="hold"/>
                                        <p:tgtEl>
                                          <p:spTgt spid="24"/>
                                        </p:tgtEl>
                                        <p:attrNameLst>
                                          <p:attrName>ppt_h</p:attrName>
                                        </p:attrNameLst>
                                      </p:cBhvr>
                                      <p:tavLst>
                                        <p:tav tm="0">
                                          <p:val>
                                            <p:fltVal val="0"/>
                                          </p:val>
                                        </p:tav>
                                        <p:tav tm="100000">
                                          <p:val>
                                            <p:strVal val="#ppt_h"/>
                                          </p:val>
                                        </p:tav>
                                      </p:tavLst>
                                    </p:anim>
                                    <p:animEffect transition="in" filter="fade">
                                      <p:cBhvr>
                                        <p:cTn id="51" dur="500"/>
                                        <p:tgtEl>
                                          <p:spTgt spid="24"/>
                                        </p:tgtEl>
                                      </p:cBhvr>
                                    </p:animEffect>
                                  </p:childTnLst>
                                </p:cTn>
                              </p:par>
                            </p:childTnLst>
                          </p:cTn>
                        </p:par>
                        <p:par>
                          <p:cTn id="52" fill="hold">
                            <p:stCondLst>
                              <p:cond delay="5500"/>
                            </p:stCondLst>
                            <p:childTnLst>
                              <p:par>
                                <p:cTn id="53" presetID="47" presetClass="entr" presetSubtype="0"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1000"/>
                                        <p:tgtEl>
                                          <p:spTgt spid="26"/>
                                        </p:tgtEl>
                                      </p:cBhvr>
                                    </p:animEffect>
                                    <p:anim calcmode="lin" valueType="num">
                                      <p:cBhvr>
                                        <p:cTn id="56" dur="1000" fill="hold"/>
                                        <p:tgtEl>
                                          <p:spTgt spid="26"/>
                                        </p:tgtEl>
                                        <p:attrNameLst>
                                          <p:attrName>ppt_x</p:attrName>
                                        </p:attrNameLst>
                                      </p:cBhvr>
                                      <p:tavLst>
                                        <p:tav tm="0">
                                          <p:val>
                                            <p:strVal val="#ppt_x"/>
                                          </p:val>
                                        </p:tav>
                                        <p:tav tm="100000">
                                          <p:val>
                                            <p:strVal val="#ppt_x"/>
                                          </p:val>
                                        </p:tav>
                                      </p:tavLst>
                                    </p:anim>
                                    <p:anim calcmode="lin" valueType="num">
                                      <p:cBhvr>
                                        <p:cTn id="57"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12" grpId="0" animBg="1"/>
      <p:bldP spid="7" grpId="0"/>
      <p:bldP spid="13" grpId="0" animBg="1"/>
      <p:bldP spid="19" grpId="0" animBg="1"/>
      <p:bldP spid="21" grpId="0" animBg="1"/>
      <p:bldP spid="24" grpId="0" animBg="1"/>
      <p:bldP spid="25" grpId="0"/>
      <p:bldP spid="26" grpId="0"/>
      <p:bldP spid="28" grpId="0" animBg="1"/>
      <p:bldP spid="2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15" name="Freeform: Shape 14"/>
          <p:cNvSpPr/>
          <p:nvPr/>
        </p:nvSpPr>
        <p:spPr>
          <a:xfrm>
            <a:off x="1108364" y="1427020"/>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p:cNvSpPr/>
          <p:nvPr/>
        </p:nvSpPr>
        <p:spPr>
          <a:xfrm>
            <a:off x="1108364" y="2708564"/>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p:cNvSpPr/>
          <p:nvPr/>
        </p:nvSpPr>
        <p:spPr>
          <a:xfrm>
            <a:off x="1108364" y="6123711"/>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674013" y="1644105"/>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01</a:t>
            </a:r>
          </a:p>
        </p:txBody>
      </p:sp>
      <p:sp>
        <p:nvSpPr>
          <p:cNvPr id="20" name="Oval 19"/>
          <p:cNvSpPr>
            <a:spLocks noChangeAspect="1"/>
          </p:cNvSpPr>
          <p:nvPr/>
        </p:nvSpPr>
        <p:spPr>
          <a:xfrm>
            <a:off x="1289977" y="1708785"/>
            <a:ext cx="640080" cy="640080"/>
          </a:xfrm>
          <a:prstGeom prst="ellipse">
            <a:avLst/>
          </a:prstGeom>
          <a:blipFill>
            <a:blip r:embed="rId3"/>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p:cNvSpPr txBox="1"/>
          <p:nvPr/>
        </p:nvSpPr>
        <p:spPr>
          <a:xfrm>
            <a:off x="1250949" y="3069230"/>
            <a:ext cx="2090561"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1</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To change the above images, right click anywhere within the image, then choose “format picture” from the drop down menu. Click the “fill” icon in the right screen, make sure the “picture” option is selected, then click the File button to browse and find your image.</a:t>
            </a:r>
            <a:endParaRPr lang="en-US" sz="1300" dirty="0">
              <a:solidFill>
                <a:schemeClr val="bg1"/>
              </a:solidFill>
              <a:latin typeface="Candara" panose="020E0502030303020204" pitchFamily="34" charset="0"/>
            </a:endParaRPr>
          </a:p>
        </p:txBody>
      </p:sp>
      <p:sp>
        <p:nvSpPr>
          <p:cNvPr id="34" name="TextBox 33"/>
          <p:cNvSpPr txBox="1"/>
          <p:nvPr/>
        </p:nvSpPr>
        <p:spPr>
          <a:xfrm>
            <a:off x="1250949" y="6213811"/>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35" name="Freeform: Shape 34"/>
          <p:cNvSpPr/>
          <p:nvPr/>
        </p:nvSpPr>
        <p:spPr>
          <a:xfrm>
            <a:off x="3615714" y="1439619"/>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p:cNvSpPr/>
          <p:nvPr/>
        </p:nvSpPr>
        <p:spPr>
          <a:xfrm>
            <a:off x="3615714" y="2721163"/>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p:cNvSpPr/>
          <p:nvPr/>
        </p:nvSpPr>
        <p:spPr>
          <a:xfrm>
            <a:off x="3615714" y="6136310"/>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TextBox 37"/>
          <p:cNvSpPr txBox="1"/>
          <p:nvPr/>
        </p:nvSpPr>
        <p:spPr>
          <a:xfrm>
            <a:off x="5181363" y="1656704"/>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02</a:t>
            </a:r>
          </a:p>
        </p:txBody>
      </p:sp>
      <p:sp>
        <p:nvSpPr>
          <p:cNvPr id="39" name="Oval 38"/>
          <p:cNvSpPr>
            <a:spLocks noChangeAspect="1"/>
          </p:cNvSpPr>
          <p:nvPr/>
        </p:nvSpPr>
        <p:spPr>
          <a:xfrm>
            <a:off x="3797327" y="1721384"/>
            <a:ext cx="640080" cy="640080"/>
          </a:xfrm>
          <a:prstGeom prst="ellipse">
            <a:avLst/>
          </a:prstGeom>
          <a:blipFill>
            <a:blip r:embed="rId4"/>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39"/>
          <p:cNvSpPr txBox="1"/>
          <p:nvPr/>
        </p:nvSpPr>
        <p:spPr>
          <a:xfrm>
            <a:off x="3615715" y="3043555"/>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2</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1" name="TextBox 40"/>
          <p:cNvSpPr txBox="1"/>
          <p:nvPr/>
        </p:nvSpPr>
        <p:spPr>
          <a:xfrm>
            <a:off x="3758299" y="6226410"/>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2" name="Freeform: Shape 41"/>
          <p:cNvSpPr/>
          <p:nvPr/>
        </p:nvSpPr>
        <p:spPr>
          <a:xfrm>
            <a:off x="6123064" y="1444252"/>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p:cNvSpPr/>
          <p:nvPr/>
        </p:nvSpPr>
        <p:spPr>
          <a:xfrm>
            <a:off x="6123064" y="2725796"/>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p:cNvSpPr/>
          <p:nvPr/>
        </p:nvSpPr>
        <p:spPr>
          <a:xfrm>
            <a:off x="6123064" y="6140943"/>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TextBox 44"/>
          <p:cNvSpPr txBox="1"/>
          <p:nvPr/>
        </p:nvSpPr>
        <p:spPr>
          <a:xfrm>
            <a:off x="7688713" y="1661337"/>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03</a:t>
            </a:r>
          </a:p>
        </p:txBody>
      </p:sp>
      <p:sp>
        <p:nvSpPr>
          <p:cNvPr id="46" name="Oval 45"/>
          <p:cNvSpPr>
            <a:spLocks noChangeAspect="1"/>
          </p:cNvSpPr>
          <p:nvPr/>
        </p:nvSpPr>
        <p:spPr>
          <a:xfrm>
            <a:off x="6304677" y="1726017"/>
            <a:ext cx="640080" cy="640080"/>
          </a:xfrm>
          <a:prstGeom prst="ellipse">
            <a:avLst/>
          </a:prstGeom>
          <a:blipFill>
            <a:blip r:embed="rId5"/>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6136054" y="3045720"/>
            <a:ext cx="2434040" cy="2717667"/>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3</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48" name="TextBox 47"/>
          <p:cNvSpPr txBox="1"/>
          <p:nvPr/>
        </p:nvSpPr>
        <p:spPr>
          <a:xfrm>
            <a:off x="6265649" y="6231043"/>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
        <p:nvSpPr>
          <p:cNvPr id="49" name="Freeform: Shape 48"/>
          <p:cNvSpPr/>
          <p:nvPr/>
        </p:nvSpPr>
        <p:spPr>
          <a:xfrm>
            <a:off x="8641387" y="1448558"/>
            <a:ext cx="2434040" cy="1177636"/>
          </a:xfrm>
          <a:custGeom>
            <a:avLst/>
            <a:gdLst>
              <a:gd name="connsiteX0" fmla="*/ 48492 w 2434040"/>
              <a:gd name="connsiteY0" fmla="*/ 0 h 1177636"/>
              <a:gd name="connsiteX1" fmla="*/ 196277 w 2434040"/>
              <a:gd name="connsiteY1" fmla="*/ 0 h 1177636"/>
              <a:gd name="connsiteX2" fmla="*/ 242454 w 2434040"/>
              <a:gd name="connsiteY2" fmla="*/ 0 h 1177636"/>
              <a:gd name="connsiteX3" fmla="*/ 2191586 w 2434040"/>
              <a:gd name="connsiteY3" fmla="*/ 0 h 1177636"/>
              <a:gd name="connsiteX4" fmla="*/ 2237762 w 2434040"/>
              <a:gd name="connsiteY4" fmla="*/ 0 h 1177636"/>
              <a:gd name="connsiteX5" fmla="*/ 2385548 w 2434040"/>
              <a:gd name="connsiteY5" fmla="*/ 0 h 1177636"/>
              <a:gd name="connsiteX6" fmla="*/ 2434040 w 2434040"/>
              <a:gd name="connsiteY6" fmla="*/ 48492 h 1177636"/>
              <a:gd name="connsiteX7" fmla="*/ 2434040 w 2434040"/>
              <a:gd name="connsiteY7" fmla="*/ 1129144 h 1177636"/>
              <a:gd name="connsiteX8" fmla="*/ 2385548 w 2434040"/>
              <a:gd name="connsiteY8" fmla="*/ 1177636 h 1177636"/>
              <a:gd name="connsiteX9" fmla="*/ 2237762 w 2434040"/>
              <a:gd name="connsiteY9" fmla="*/ 1177636 h 1177636"/>
              <a:gd name="connsiteX10" fmla="*/ 2191586 w 2434040"/>
              <a:gd name="connsiteY10" fmla="*/ 1177636 h 1177636"/>
              <a:gd name="connsiteX11" fmla="*/ 242454 w 2434040"/>
              <a:gd name="connsiteY11" fmla="*/ 1177636 h 1177636"/>
              <a:gd name="connsiteX12" fmla="*/ 196277 w 2434040"/>
              <a:gd name="connsiteY12" fmla="*/ 1177636 h 1177636"/>
              <a:gd name="connsiteX13" fmla="*/ 48492 w 2434040"/>
              <a:gd name="connsiteY13" fmla="*/ 1177636 h 1177636"/>
              <a:gd name="connsiteX14" fmla="*/ 0 w 2434040"/>
              <a:gd name="connsiteY14" fmla="*/ 1129144 h 1177636"/>
              <a:gd name="connsiteX15" fmla="*/ 0 w 2434040"/>
              <a:gd name="connsiteY15" fmla="*/ 981359 h 1177636"/>
              <a:gd name="connsiteX16" fmla="*/ 0 w 2434040"/>
              <a:gd name="connsiteY16" fmla="*/ 196277 h 1177636"/>
              <a:gd name="connsiteX17" fmla="*/ 0 w 2434040"/>
              <a:gd name="connsiteY17" fmla="*/ 48492 h 1177636"/>
              <a:gd name="connsiteX18" fmla="*/ 48492 w 2434040"/>
              <a:gd name="connsiteY18" fmla="*/ 0 h 11776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2434040" h="1177636">
                <a:moveTo>
                  <a:pt x="48492" y="0"/>
                </a:moveTo>
                <a:lnTo>
                  <a:pt x="196277" y="0"/>
                </a:lnTo>
                <a:lnTo>
                  <a:pt x="242454" y="0"/>
                </a:lnTo>
                <a:lnTo>
                  <a:pt x="2191586" y="0"/>
                </a:lnTo>
                <a:lnTo>
                  <a:pt x="2237762" y="0"/>
                </a:lnTo>
                <a:lnTo>
                  <a:pt x="2385548" y="0"/>
                </a:lnTo>
                <a:cubicBezTo>
                  <a:pt x="2412329" y="0"/>
                  <a:pt x="2434040" y="21711"/>
                  <a:pt x="2434040" y="48492"/>
                </a:cubicBezTo>
                <a:lnTo>
                  <a:pt x="2434040" y="1129144"/>
                </a:lnTo>
                <a:cubicBezTo>
                  <a:pt x="2434040" y="1155925"/>
                  <a:pt x="2412329" y="1177636"/>
                  <a:pt x="2385548" y="1177636"/>
                </a:cubicBezTo>
                <a:lnTo>
                  <a:pt x="2237762" y="1177636"/>
                </a:lnTo>
                <a:lnTo>
                  <a:pt x="2191586" y="1177636"/>
                </a:lnTo>
                <a:lnTo>
                  <a:pt x="242454" y="1177636"/>
                </a:lnTo>
                <a:lnTo>
                  <a:pt x="196277" y="1177636"/>
                </a:lnTo>
                <a:lnTo>
                  <a:pt x="48492" y="1177636"/>
                </a:lnTo>
                <a:cubicBezTo>
                  <a:pt x="21711" y="1177636"/>
                  <a:pt x="0" y="1155925"/>
                  <a:pt x="0" y="1129144"/>
                </a:cubicBezTo>
                <a:lnTo>
                  <a:pt x="0" y="981359"/>
                </a:lnTo>
                <a:lnTo>
                  <a:pt x="0" y="196277"/>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p:cNvSpPr/>
          <p:nvPr/>
        </p:nvSpPr>
        <p:spPr>
          <a:xfrm>
            <a:off x="8641387" y="2730102"/>
            <a:ext cx="2434040" cy="3567547"/>
          </a:xfrm>
          <a:custGeom>
            <a:avLst/>
            <a:gdLst>
              <a:gd name="connsiteX0" fmla="*/ 48492 w 2434040"/>
              <a:gd name="connsiteY0" fmla="*/ 0 h 3138056"/>
              <a:gd name="connsiteX1" fmla="*/ 116612 w 2434040"/>
              <a:gd name="connsiteY1" fmla="*/ 0 h 3138056"/>
              <a:gd name="connsiteX2" fmla="*/ 242454 w 2434040"/>
              <a:gd name="connsiteY2" fmla="*/ 0 h 3138056"/>
              <a:gd name="connsiteX3" fmla="*/ 2191586 w 2434040"/>
              <a:gd name="connsiteY3" fmla="*/ 0 h 3138056"/>
              <a:gd name="connsiteX4" fmla="*/ 2317427 w 2434040"/>
              <a:gd name="connsiteY4" fmla="*/ 0 h 3138056"/>
              <a:gd name="connsiteX5" fmla="*/ 2385548 w 2434040"/>
              <a:gd name="connsiteY5" fmla="*/ 0 h 3138056"/>
              <a:gd name="connsiteX6" fmla="*/ 2434040 w 2434040"/>
              <a:gd name="connsiteY6" fmla="*/ 48492 h 3138056"/>
              <a:gd name="connsiteX7" fmla="*/ 2434040 w 2434040"/>
              <a:gd name="connsiteY7" fmla="*/ 3089564 h 3138056"/>
              <a:gd name="connsiteX8" fmla="*/ 2385548 w 2434040"/>
              <a:gd name="connsiteY8" fmla="*/ 3138056 h 3138056"/>
              <a:gd name="connsiteX9" fmla="*/ 2191586 w 2434040"/>
              <a:gd name="connsiteY9" fmla="*/ 3138056 h 3138056"/>
              <a:gd name="connsiteX10" fmla="*/ 2191584 w 2434040"/>
              <a:gd name="connsiteY10" fmla="*/ 3138055 h 3138056"/>
              <a:gd name="connsiteX11" fmla="*/ 242456 w 2434040"/>
              <a:gd name="connsiteY11" fmla="*/ 3138055 h 3138056"/>
              <a:gd name="connsiteX12" fmla="*/ 242454 w 2434040"/>
              <a:gd name="connsiteY12" fmla="*/ 3138056 h 3138056"/>
              <a:gd name="connsiteX13" fmla="*/ 48492 w 2434040"/>
              <a:gd name="connsiteY13" fmla="*/ 3138056 h 3138056"/>
              <a:gd name="connsiteX14" fmla="*/ 0 w 2434040"/>
              <a:gd name="connsiteY14" fmla="*/ 3089564 h 3138056"/>
              <a:gd name="connsiteX15" fmla="*/ 0 w 2434040"/>
              <a:gd name="connsiteY15" fmla="*/ 3021443 h 3138056"/>
              <a:gd name="connsiteX16" fmla="*/ 0 w 2434040"/>
              <a:gd name="connsiteY16" fmla="*/ 2555011 h 3138056"/>
              <a:gd name="connsiteX17" fmla="*/ 0 w 2434040"/>
              <a:gd name="connsiteY17" fmla="*/ 583044 h 3138056"/>
              <a:gd name="connsiteX18" fmla="*/ 0 w 2434040"/>
              <a:gd name="connsiteY18" fmla="*/ 116612 h 3138056"/>
              <a:gd name="connsiteX19" fmla="*/ 0 w 2434040"/>
              <a:gd name="connsiteY19" fmla="*/ 48492 h 3138056"/>
              <a:gd name="connsiteX20" fmla="*/ 48492 w 2434040"/>
              <a:gd name="connsiteY20" fmla="*/ 0 h 31380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4040" h="3138056">
                <a:moveTo>
                  <a:pt x="48492" y="0"/>
                </a:moveTo>
                <a:lnTo>
                  <a:pt x="116612" y="0"/>
                </a:lnTo>
                <a:lnTo>
                  <a:pt x="242454" y="0"/>
                </a:lnTo>
                <a:lnTo>
                  <a:pt x="2191586" y="0"/>
                </a:lnTo>
                <a:lnTo>
                  <a:pt x="2317427" y="0"/>
                </a:lnTo>
                <a:lnTo>
                  <a:pt x="2385548" y="0"/>
                </a:lnTo>
                <a:cubicBezTo>
                  <a:pt x="2412329" y="0"/>
                  <a:pt x="2434040" y="21711"/>
                  <a:pt x="2434040" y="48492"/>
                </a:cubicBezTo>
                <a:lnTo>
                  <a:pt x="2434040" y="3089564"/>
                </a:lnTo>
                <a:cubicBezTo>
                  <a:pt x="2434040" y="3116345"/>
                  <a:pt x="2412329" y="3138056"/>
                  <a:pt x="2385548" y="3138056"/>
                </a:cubicBezTo>
                <a:lnTo>
                  <a:pt x="2191586" y="3138056"/>
                </a:lnTo>
                <a:lnTo>
                  <a:pt x="2191584" y="3138055"/>
                </a:lnTo>
                <a:lnTo>
                  <a:pt x="242456" y="3138055"/>
                </a:lnTo>
                <a:lnTo>
                  <a:pt x="242454" y="3138056"/>
                </a:lnTo>
                <a:lnTo>
                  <a:pt x="48492" y="3138056"/>
                </a:lnTo>
                <a:cubicBezTo>
                  <a:pt x="21711" y="3138056"/>
                  <a:pt x="0" y="3116345"/>
                  <a:pt x="0" y="3089564"/>
                </a:cubicBezTo>
                <a:lnTo>
                  <a:pt x="0" y="3021443"/>
                </a:lnTo>
                <a:lnTo>
                  <a:pt x="0" y="2555011"/>
                </a:lnTo>
                <a:lnTo>
                  <a:pt x="0" y="583044"/>
                </a:lnTo>
                <a:lnTo>
                  <a:pt x="0" y="116612"/>
                </a:lnTo>
                <a:lnTo>
                  <a:pt x="0" y="48492"/>
                </a:lnTo>
                <a:cubicBezTo>
                  <a:pt x="0" y="21711"/>
                  <a:pt x="21711" y="0"/>
                  <a:pt x="48492" y="0"/>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Freeform: Shape 50"/>
          <p:cNvSpPr/>
          <p:nvPr/>
        </p:nvSpPr>
        <p:spPr>
          <a:xfrm>
            <a:off x="8641387" y="6145249"/>
            <a:ext cx="2434040" cy="457201"/>
          </a:xfrm>
          <a:custGeom>
            <a:avLst/>
            <a:gdLst>
              <a:gd name="connsiteX0" fmla="*/ 0 w 2434040"/>
              <a:gd name="connsiteY0" fmla="*/ 0 h 457201"/>
              <a:gd name="connsiteX1" fmla="*/ 2434040 w 2434040"/>
              <a:gd name="connsiteY1" fmla="*/ 0 h 457201"/>
              <a:gd name="connsiteX2" fmla="*/ 2434040 w 2434040"/>
              <a:gd name="connsiteY2" fmla="*/ 307110 h 457201"/>
              <a:gd name="connsiteX3" fmla="*/ 2434040 w 2434040"/>
              <a:gd name="connsiteY3" fmla="*/ 356758 h 457201"/>
              <a:gd name="connsiteX4" fmla="*/ 2434040 w 2434040"/>
              <a:gd name="connsiteY4" fmla="*/ 427182 h 457201"/>
              <a:gd name="connsiteX5" fmla="*/ 2404021 w 2434040"/>
              <a:gd name="connsiteY5" fmla="*/ 457201 h 457201"/>
              <a:gd name="connsiteX6" fmla="*/ 30019 w 2434040"/>
              <a:gd name="connsiteY6" fmla="*/ 457201 h 457201"/>
              <a:gd name="connsiteX7" fmla="*/ 0 w 2434040"/>
              <a:gd name="connsiteY7" fmla="*/ 427182 h 457201"/>
              <a:gd name="connsiteX8" fmla="*/ 0 w 2434040"/>
              <a:gd name="connsiteY8" fmla="*/ 356758 h 457201"/>
              <a:gd name="connsiteX9" fmla="*/ 0 w 2434040"/>
              <a:gd name="connsiteY9" fmla="*/ 307110 h 4572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434040" h="457201">
                <a:moveTo>
                  <a:pt x="0" y="0"/>
                </a:moveTo>
                <a:lnTo>
                  <a:pt x="2434040" y="0"/>
                </a:lnTo>
                <a:lnTo>
                  <a:pt x="2434040" y="307110"/>
                </a:lnTo>
                <a:lnTo>
                  <a:pt x="2434040" y="356758"/>
                </a:lnTo>
                <a:lnTo>
                  <a:pt x="2434040" y="427182"/>
                </a:lnTo>
                <a:cubicBezTo>
                  <a:pt x="2434040" y="443761"/>
                  <a:pt x="2420600" y="457201"/>
                  <a:pt x="2404021" y="457201"/>
                </a:cubicBezTo>
                <a:lnTo>
                  <a:pt x="30019" y="457201"/>
                </a:lnTo>
                <a:cubicBezTo>
                  <a:pt x="13440" y="457201"/>
                  <a:pt x="0" y="443761"/>
                  <a:pt x="0" y="427182"/>
                </a:cubicBezTo>
                <a:lnTo>
                  <a:pt x="0" y="356758"/>
                </a:lnTo>
                <a:lnTo>
                  <a:pt x="0" y="307110"/>
                </a:lnTo>
                <a:close/>
              </a:path>
            </a:pathLst>
          </a:custGeom>
          <a:solidFill>
            <a:schemeClr val="accent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p:cNvSpPr txBox="1"/>
          <p:nvPr/>
        </p:nvSpPr>
        <p:spPr>
          <a:xfrm>
            <a:off x="10207036" y="1665643"/>
            <a:ext cx="826913" cy="769441"/>
          </a:xfrm>
          <a:prstGeom prst="rect">
            <a:avLst/>
          </a:prstGeom>
          <a:noFill/>
        </p:spPr>
        <p:txBody>
          <a:bodyPr wrap="square" rtlCol="0">
            <a:spAutoFit/>
          </a:bodyPr>
          <a:lstStyle/>
          <a:p>
            <a:r>
              <a:rPr lang="en-US" sz="4400" b="1" dirty="0">
                <a:solidFill>
                  <a:schemeClr val="bg1">
                    <a:lumMod val="95000"/>
                  </a:schemeClr>
                </a:solidFill>
                <a:latin typeface="Lato"/>
                <a:ea typeface="Arimo" panose="020B0604020202020204" pitchFamily="34" charset="0"/>
                <a:cs typeface="Arimo" panose="020B0604020202020204" pitchFamily="34" charset="0"/>
              </a:rPr>
              <a:t>04</a:t>
            </a:r>
          </a:p>
        </p:txBody>
      </p:sp>
      <p:sp>
        <p:nvSpPr>
          <p:cNvPr id="53" name="Oval 52"/>
          <p:cNvSpPr>
            <a:spLocks noChangeAspect="1"/>
          </p:cNvSpPr>
          <p:nvPr/>
        </p:nvSpPr>
        <p:spPr>
          <a:xfrm>
            <a:off x="8823000" y="1730323"/>
            <a:ext cx="640080" cy="640080"/>
          </a:xfrm>
          <a:prstGeom prst="ellipse">
            <a:avLst/>
          </a:prstGeom>
          <a:blipFill>
            <a:blip r:embed="rId6"/>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TextBox 53"/>
          <p:cNvSpPr txBox="1"/>
          <p:nvPr/>
        </p:nvSpPr>
        <p:spPr>
          <a:xfrm>
            <a:off x="8630413" y="3040848"/>
            <a:ext cx="2445014" cy="2748445"/>
          </a:xfrm>
          <a:prstGeom prst="rect">
            <a:avLst/>
          </a:prstGeom>
          <a:noFill/>
        </p:spPr>
        <p:txBody>
          <a:bodyPr wrap="square" rtlCol="0">
            <a:spAutoFit/>
          </a:bodyPr>
          <a:lstStyle/>
          <a:p>
            <a:pPr algn="ctr"/>
            <a:r>
              <a:rPr lang="en-US" b="1" dirty="0">
                <a:solidFill>
                  <a:schemeClr val="bg1"/>
                </a:solidFill>
                <a:latin typeface="Candara" panose="020E0502030303020204" pitchFamily="34" charset="0"/>
              </a:rPr>
              <a:t>Topic/Point 4</a:t>
            </a:r>
          </a:p>
          <a:p>
            <a:pPr defTabSz="1219170">
              <a:spcBef>
                <a:spcPct val="20000"/>
              </a:spcBef>
              <a:defRPr/>
            </a:pPr>
            <a:endParaRPr lang="en-US" sz="800" b="1" dirty="0">
              <a:solidFill>
                <a:srgbClr val="00B0F0"/>
              </a:solidFill>
              <a:latin typeface="Candara" panose="020E0502030303020204" pitchFamily="34" charset="0"/>
            </a:endParaRPr>
          </a:p>
          <a:p>
            <a:r>
              <a:rPr lang="en-US" sz="1300" dirty="0">
                <a:solidFill>
                  <a:schemeClr val="bg1"/>
                </a:solidFill>
              </a:rPr>
              <a:t>Use this slide to detail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p:txBody>
      </p:sp>
      <p:sp>
        <p:nvSpPr>
          <p:cNvPr id="55" name="TextBox 54"/>
          <p:cNvSpPr txBox="1"/>
          <p:nvPr/>
        </p:nvSpPr>
        <p:spPr>
          <a:xfrm>
            <a:off x="8783972" y="6235349"/>
            <a:ext cx="2090561" cy="307777"/>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3963763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15"/>
                                        </p:tgtEl>
                                        <p:attrNameLst>
                                          <p:attrName>style.visibility</p:attrName>
                                        </p:attrNameLst>
                                      </p:cBhvr>
                                      <p:to>
                                        <p:strVal val="visible"/>
                                      </p:to>
                                    </p:set>
                                    <p:anim calcmode="lin" valueType="num">
                                      <p:cBhvr additive="base">
                                        <p:cTn id="11" dur="500" fill="hold"/>
                                        <p:tgtEl>
                                          <p:spTgt spid="15"/>
                                        </p:tgtEl>
                                        <p:attrNameLst>
                                          <p:attrName>ppt_x</p:attrName>
                                        </p:attrNameLst>
                                      </p:cBhvr>
                                      <p:tavLst>
                                        <p:tav tm="0">
                                          <p:val>
                                            <p:strVal val="#ppt_x"/>
                                          </p:val>
                                        </p:tav>
                                        <p:tav tm="100000">
                                          <p:val>
                                            <p:strVal val="#ppt_x"/>
                                          </p:val>
                                        </p:tav>
                                      </p:tavLst>
                                    </p:anim>
                                    <p:anim calcmode="lin" valueType="num">
                                      <p:cBhvr additive="base">
                                        <p:cTn id="12" dur="500" fill="hold"/>
                                        <p:tgtEl>
                                          <p:spTgt spid="15"/>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17"/>
                                        </p:tgtEl>
                                        <p:attrNameLst>
                                          <p:attrName>style.visibility</p:attrName>
                                        </p:attrNameLst>
                                      </p:cBhvr>
                                      <p:to>
                                        <p:strVal val="visible"/>
                                      </p:to>
                                    </p:set>
                                    <p:anim calcmode="lin" valueType="num">
                                      <p:cBhvr additive="base">
                                        <p:cTn id="16" dur="500" fill="hold"/>
                                        <p:tgtEl>
                                          <p:spTgt spid="17"/>
                                        </p:tgtEl>
                                        <p:attrNameLst>
                                          <p:attrName>ppt_x</p:attrName>
                                        </p:attrNameLst>
                                      </p:cBhvr>
                                      <p:tavLst>
                                        <p:tav tm="0">
                                          <p:val>
                                            <p:strVal val="#ppt_x"/>
                                          </p:val>
                                        </p:tav>
                                        <p:tav tm="100000">
                                          <p:val>
                                            <p:strVal val="#ppt_x"/>
                                          </p:val>
                                        </p:tav>
                                      </p:tavLst>
                                    </p:anim>
                                    <p:anim calcmode="lin" valueType="num">
                                      <p:cBhvr additive="base">
                                        <p:cTn id="17" dur="500" fill="hold"/>
                                        <p:tgtEl>
                                          <p:spTgt spid="17"/>
                                        </p:tgtEl>
                                        <p:attrNameLst>
                                          <p:attrName>ppt_y</p:attrName>
                                        </p:attrNameLst>
                                      </p:cBhvr>
                                      <p:tavLst>
                                        <p:tav tm="0">
                                          <p:val>
                                            <p:strVal val="1+#ppt_h/2"/>
                                          </p:val>
                                        </p:tav>
                                        <p:tav tm="100000">
                                          <p:val>
                                            <p:strVal val="#ppt_y"/>
                                          </p:val>
                                        </p:tav>
                                      </p:tavLst>
                                    </p:anim>
                                  </p:childTnLst>
                                </p:cTn>
                              </p:par>
                            </p:childTnLst>
                          </p:cTn>
                        </p:par>
                        <p:par>
                          <p:cTn id="18" fill="hold">
                            <p:stCondLst>
                              <p:cond delay="1500"/>
                            </p:stCondLst>
                            <p:childTnLst>
                              <p:par>
                                <p:cTn id="19" presetID="53" presetClass="entr" presetSubtype="16" fill="hold" grpId="0" nodeType="afterEffect">
                                  <p:stCondLst>
                                    <p:cond delay="0"/>
                                  </p:stCondLst>
                                  <p:childTnLst>
                                    <p:set>
                                      <p:cBhvr>
                                        <p:cTn id="20" dur="1" fill="hold">
                                          <p:stCondLst>
                                            <p:cond delay="0"/>
                                          </p:stCondLst>
                                        </p:cTn>
                                        <p:tgtEl>
                                          <p:spTgt spid="20"/>
                                        </p:tgtEl>
                                        <p:attrNameLst>
                                          <p:attrName>style.visibility</p:attrName>
                                        </p:attrNameLst>
                                      </p:cBhvr>
                                      <p:to>
                                        <p:strVal val="visible"/>
                                      </p:to>
                                    </p:set>
                                    <p:anim calcmode="lin" valueType="num">
                                      <p:cBhvr>
                                        <p:cTn id="21" dur="500" fill="hold"/>
                                        <p:tgtEl>
                                          <p:spTgt spid="20"/>
                                        </p:tgtEl>
                                        <p:attrNameLst>
                                          <p:attrName>ppt_w</p:attrName>
                                        </p:attrNameLst>
                                      </p:cBhvr>
                                      <p:tavLst>
                                        <p:tav tm="0">
                                          <p:val>
                                            <p:fltVal val="0"/>
                                          </p:val>
                                        </p:tav>
                                        <p:tav tm="100000">
                                          <p:val>
                                            <p:strVal val="#ppt_w"/>
                                          </p:val>
                                        </p:tav>
                                      </p:tavLst>
                                    </p:anim>
                                    <p:anim calcmode="lin" valueType="num">
                                      <p:cBhvr>
                                        <p:cTn id="22" dur="500" fill="hold"/>
                                        <p:tgtEl>
                                          <p:spTgt spid="20"/>
                                        </p:tgtEl>
                                        <p:attrNameLst>
                                          <p:attrName>ppt_h</p:attrName>
                                        </p:attrNameLst>
                                      </p:cBhvr>
                                      <p:tavLst>
                                        <p:tav tm="0">
                                          <p:val>
                                            <p:fltVal val="0"/>
                                          </p:val>
                                        </p:tav>
                                        <p:tav tm="100000">
                                          <p:val>
                                            <p:strVal val="#ppt_h"/>
                                          </p:val>
                                        </p:tav>
                                      </p:tavLst>
                                    </p:anim>
                                    <p:animEffect transition="in" filter="fade">
                                      <p:cBhvr>
                                        <p:cTn id="23" dur="500"/>
                                        <p:tgtEl>
                                          <p:spTgt spid="20"/>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p:cTn id="26" dur="500" fill="hold"/>
                                        <p:tgtEl>
                                          <p:spTgt spid="19"/>
                                        </p:tgtEl>
                                        <p:attrNameLst>
                                          <p:attrName>ppt_w</p:attrName>
                                        </p:attrNameLst>
                                      </p:cBhvr>
                                      <p:tavLst>
                                        <p:tav tm="0">
                                          <p:val>
                                            <p:fltVal val="0"/>
                                          </p:val>
                                        </p:tav>
                                        <p:tav tm="100000">
                                          <p:val>
                                            <p:strVal val="#ppt_w"/>
                                          </p:val>
                                        </p:tav>
                                      </p:tavLst>
                                    </p:anim>
                                    <p:anim calcmode="lin" valueType="num">
                                      <p:cBhvr>
                                        <p:cTn id="27" dur="500" fill="hold"/>
                                        <p:tgtEl>
                                          <p:spTgt spid="19"/>
                                        </p:tgtEl>
                                        <p:attrNameLst>
                                          <p:attrName>ppt_h</p:attrName>
                                        </p:attrNameLst>
                                      </p:cBhvr>
                                      <p:tavLst>
                                        <p:tav tm="0">
                                          <p:val>
                                            <p:fltVal val="0"/>
                                          </p:val>
                                        </p:tav>
                                        <p:tav tm="100000">
                                          <p:val>
                                            <p:strVal val="#ppt_h"/>
                                          </p:val>
                                        </p:tav>
                                      </p:tavLst>
                                    </p:anim>
                                    <p:animEffect transition="in" filter="fade">
                                      <p:cBhvr>
                                        <p:cTn id="28" dur="500"/>
                                        <p:tgtEl>
                                          <p:spTgt spid="19"/>
                                        </p:tgtEl>
                                      </p:cBhvr>
                                    </p:animEffect>
                                  </p:childTnLst>
                                </p:cTn>
                              </p:par>
                            </p:childTnLst>
                          </p:cTn>
                        </p:par>
                        <p:par>
                          <p:cTn id="29" fill="hold">
                            <p:stCondLst>
                              <p:cond delay="2000"/>
                            </p:stCondLst>
                            <p:childTnLst>
                              <p:par>
                                <p:cTn id="30" presetID="22" presetClass="entr" presetSubtype="1" fill="hold" grpId="0" nodeType="afterEffect">
                                  <p:stCondLst>
                                    <p:cond delay="0"/>
                                  </p:stCondLst>
                                  <p:childTnLst>
                                    <p:set>
                                      <p:cBhvr>
                                        <p:cTn id="31" dur="1" fill="hold">
                                          <p:stCondLst>
                                            <p:cond delay="0"/>
                                          </p:stCondLst>
                                        </p:cTn>
                                        <p:tgtEl>
                                          <p:spTgt spid="33"/>
                                        </p:tgtEl>
                                        <p:attrNameLst>
                                          <p:attrName>style.visibility</p:attrName>
                                        </p:attrNameLst>
                                      </p:cBhvr>
                                      <p:to>
                                        <p:strVal val="visible"/>
                                      </p:to>
                                    </p:set>
                                    <p:animEffect transition="in" filter="wipe(up)">
                                      <p:cBhvr>
                                        <p:cTn id="32" dur="500"/>
                                        <p:tgtEl>
                                          <p:spTgt spid="33"/>
                                        </p:tgtEl>
                                      </p:cBhvr>
                                    </p:animEffect>
                                  </p:childTnLst>
                                </p:cTn>
                              </p:par>
                            </p:childTnLst>
                          </p:cTn>
                        </p:par>
                        <p:par>
                          <p:cTn id="33" fill="hold">
                            <p:stCondLst>
                              <p:cond delay="2500"/>
                            </p:stCondLst>
                            <p:childTnLst>
                              <p:par>
                                <p:cTn id="34" presetID="47" presetClass="entr" presetSubtype="0" fill="hold" grpId="0" nodeType="afterEffect">
                                  <p:stCondLst>
                                    <p:cond delay="0"/>
                                  </p:stCondLst>
                                  <p:childTnLst>
                                    <p:set>
                                      <p:cBhvr>
                                        <p:cTn id="35" dur="1" fill="hold">
                                          <p:stCondLst>
                                            <p:cond delay="0"/>
                                          </p:stCondLst>
                                        </p:cTn>
                                        <p:tgtEl>
                                          <p:spTgt spid="18"/>
                                        </p:tgtEl>
                                        <p:attrNameLst>
                                          <p:attrName>style.visibility</p:attrName>
                                        </p:attrNameLst>
                                      </p:cBhvr>
                                      <p:to>
                                        <p:strVal val="visible"/>
                                      </p:to>
                                    </p:set>
                                    <p:animEffect transition="in" filter="fade">
                                      <p:cBhvr>
                                        <p:cTn id="36" dur="1000"/>
                                        <p:tgtEl>
                                          <p:spTgt spid="18"/>
                                        </p:tgtEl>
                                      </p:cBhvr>
                                    </p:animEffect>
                                    <p:anim calcmode="lin" valueType="num">
                                      <p:cBhvr>
                                        <p:cTn id="37" dur="1000" fill="hold"/>
                                        <p:tgtEl>
                                          <p:spTgt spid="18"/>
                                        </p:tgtEl>
                                        <p:attrNameLst>
                                          <p:attrName>ppt_x</p:attrName>
                                        </p:attrNameLst>
                                      </p:cBhvr>
                                      <p:tavLst>
                                        <p:tav tm="0">
                                          <p:val>
                                            <p:strVal val="#ppt_x"/>
                                          </p:val>
                                        </p:tav>
                                        <p:tav tm="100000">
                                          <p:val>
                                            <p:strVal val="#ppt_x"/>
                                          </p:val>
                                        </p:tav>
                                      </p:tavLst>
                                    </p:anim>
                                    <p:anim calcmode="lin" valueType="num">
                                      <p:cBhvr>
                                        <p:cTn id="38" dur="1000" fill="hold"/>
                                        <p:tgtEl>
                                          <p:spTgt spid="18"/>
                                        </p:tgtEl>
                                        <p:attrNameLst>
                                          <p:attrName>ppt_y</p:attrName>
                                        </p:attrNameLst>
                                      </p:cBhvr>
                                      <p:tavLst>
                                        <p:tav tm="0">
                                          <p:val>
                                            <p:strVal val="#ppt_y-.1"/>
                                          </p:val>
                                        </p:tav>
                                        <p:tav tm="100000">
                                          <p:val>
                                            <p:strVal val="#ppt_y"/>
                                          </p:val>
                                        </p:tav>
                                      </p:tavLst>
                                    </p:anim>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34"/>
                                        </p:tgtEl>
                                        <p:attrNameLst>
                                          <p:attrName>style.visibility</p:attrName>
                                        </p:attrNameLst>
                                      </p:cBhvr>
                                      <p:to>
                                        <p:strVal val="visible"/>
                                      </p:to>
                                    </p:set>
                                    <p:animEffect transition="in" filter="wipe(left)">
                                      <p:cBhvr>
                                        <p:cTn id="42" dur="500"/>
                                        <p:tgtEl>
                                          <p:spTgt spid="34"/>
                                        </p:tgtEl>
                                      </p:cBhvr>
                                    </p:animEffect>
                                  </p:childTnLst>
                                </p:cTn>
                              </p:par>
                            </p:childTnLst>
                          </p:cTn>
                        </p:par>
                        <p:par>
                          <p:cTn id="43" fill="hold">
                            <p:stCondLst>
                              <p:cond delay="4000"/>
                            </p:stCondLst>
                            <p:childTnLst>
                              <p:par>
                                <p:cTn id="44" presetID="2" presetClass="entr" presetSubtype="4" fill="hold" grpId="0" nodeType="afterEffect">
                                  <p:stCondLst>
                                    <p:cond delay="0"/>
                                  </p:stCondLst>
                                  <p:childTnLst>
                                    <p:set>
                                      <p:cBhvr>
                                        <p:cTn id="45" dur="1" fill="hold">
                                          <p:stCondLst>
                                            <p:cond delay="0"/>
                                          </p:stCondLst>
                                        </p:cTn>
                                        <p:tgtEl>
                                          <p:spTgt spid="35"/>
                                        </p:tgtEl>
                                        <p:attrNameLst>
                                          <p:attrName>style.visibility</p:attrName>
                                        </p:attrNameLst>
                                      </p:cBhvr>
                                      <p:to>
                                        <p:strVal val="visible"/>
                                      </p:to>
                                    </p:set>
                                    <p:anim calcmode="lin" valueType="num">
                                      <p:cBhvr additive="base">
                                        <p:cTn id="46" dur="500" fill="hold"/>
                                        <p:tgtEl>
                                          <p:spTgt spid="35"/>
                                        </p:tgtEl>
                                        <p:attrNameLst>
                                          <p:attrName>ppt_x</p:attrName>
                                        </p:attrNameLst>
                                      </p:cBhvr>
                                      <p:tavLst>
                                        <p:tav tm="0">
                                          <p:val>
                                            <p:strVal val="#ppt_x"/>
                                          </p:val>
                                        </p:tav>
                                        <p:tav tm="100000">
                                          <p:val>
                                            <p:strVal val="#ppt_x"/>
                                          </p:val>
                                        </p:tav>
                                      </p:tavLst>
                                    </p:anim>
                                    <p:anim calcmode="lin" valueType="num">
                                      <p:cBhvr additive="base">
                                        <p:cTn id="47" dur="500" fill="hold"/>
                                        <p:tgtEl>
                                          <p:spTgt spid="35"/>
                                        </p:tgtEl>
                                        <p:attrNameLst>
                                          <p:attrName>ppt_y</p:attrName>
                                        </p:attrNameLst>
                                      </p:cBhvr>
                                      <p:tavLst>
                                        <p:tav tm="0">
                                          <p:val>
                                            <p:strVal val="1+#ppt_h/2"/>
                                          </p:val>
                                        </p:tav>
                                        <p:tav tm="100000">
                                          <p:val>
                                            <p:strVal val="#ppt_y"/>
                                          </p:val>
                                        </p:tav>
                                      </p:tavLst>
                                    </p:anim>
                                  </p:childTnLst>
                                </p:cTn>
                              </p:par>
                            </p:childTnLst>
                          </p:cTn>
                        </p:par>
                        <p:par>
                          <p:cTn id="48" fill="hold">
                            <p:stCondLst>
                              <p:cond delay="4500"/>
                            </p:stCondLst>
                            <p:childTnLst>
                              <p:par>
                                <p:cTn id="49" presetID="2" presetClass="entr" presetSubtype="4" fill="hold" grpId="0" nodeType="after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additive="base">
                                        <p:cTn id="51" dur="500" fill="hold"/>
                                        <p:tgtEl>
                                          <p:spTgt spid="36"/>
                                        </p:tgtEl>
                                        <p:attrNameLst>
                                          <p:attrName>ppt_x</p:attrName>
                                        </p:attrNameLst>
                                      </p:cBhvr>
                                      <p:tavLst>
                                        <p:tav tm="0">
                                          <p:val>
                                            <p:strVal val="#ppt_x"/>
                                          </p:val>
                                        </p:tav>
                                        <p:tav tm="100000">
                                          <p:val>
                                            <p:strVal val="#ppt_x"/>
                                          </p:val>
                                        </p:tav>
                                      </p:tavLst>
                                    </p:anim>
                                    <p:anim calcmode="lin" valueType="num">
                                      <p:cBhvr additive="base">
                                        <p:cTn id="52" dur="500" fill="hold"/>
                                        <p:tgtEl>
                                          <p:spTgt spid="36"/>
                                        </p:tgtEl>
                                        <p:attrNameLst>
                                          <p:attrName>ppt_y</p:attrName>
                                        </p:attrNameLst>
                                      </p:cBhvr>
                                      <p:tavLst>
                                        <p:tav tm="0">
                                          <p:val>
                                            <p:strVal val="1+#ppt_h/2"/>
                                          </p:val>
                                        </p:tav>
                                        <p:tav tm="100000">
                                          <p:val>
                                            <p:strVal val="#ppt_y"/>
                                          </p:val>
                                        </p:tav>
                                      </p:tavLst>
                                    </p:anim>
                                  </p:childTnLst>
                                </p:cTn>
                              </p:par>
                            </p:childTnLst>
                          </p:cTn>
                        </p:par>
                        <p:par>
                          <p:cTn id="53" fill="hold">
                            <p:stCondLst>
                              <p:cond delay="5000"/>
                            </p:stCondLst>
                            <p:childTnLst>
                              <p:par>
                                <p:cTn id="54" presetID="53" presetClass="entr" presetSubtype="16" fill="hold" grpId="0" nodeType="afterEffect">
                                  <p:stCondLst>
                                    <p:cond delay="0"/>
                                  </p:stCondLst>
                                  <p:childTnLst>
                                    <p:set>
                                      <p:cBhvr>
                                        <p:cTn id="55" dur="1" fill="hold">
                                          <p:stCondLst>
                                            <p:cond delay="0"/>
                                          </p:stCondLst>
                                        </p:cTn>
                                        <p:tgtEl>
                                          <p:spTgt spid="39"/>
                                        </p:tgtEl>
                                        <p:attrNameLst>
                                          <p:attrName>style.visibility</p:attrName>
                                        </p:attrNameLst>
                                      </p:cBhvr>
                                      <p:to>
                                        <p:strVal val="visible"/>
                                      </p:to>
                                    </p:set>
                                    <p:anim calcmode="lin" valueType="num">
                                      <p:cBhvr>
                                        <p:cTn id="56" dur="500" fill="hold"/>
                                        <p:tgtEl>
                                          <p:spTgt spid="39"/>
                                        </p:tgtEl>
                                        <p:attrNameLst>
                                          <p:attrName>ppt_w</p:attrName>
                                        </p:attrNameLst>
                                      </p:cBhvr>
                                      <p:tavLst>
                                        <p:tav tm="0">
                                          <p:val>
                                            <p:fltVal val="0"/>
                                          </p:val>
                                        </p:tav>
                                        <p:tav tm="100000">
                                          <p:val>
                                            <p:strVal val="#ppt_w"/>
                                          </p:val>
                                        </p:tav>
                                      </p:tavLst>
                                    </p:anim>
                                    <p:anim calcmode="lin" valueType="num">
                                      <p:cBhvr>
                                        <p:cTn id="57" dur="500" fill="hold"/>
                                        <p:tgtEl>
                                          <p:spTgt spid="39"/>
                                        </p:tgtEl>
                                        <p:attrNameLst>
                                          <p:attrName>ppt_h</p:attrName>
                                        </p:attrNameLst>
                                      </p:cBhvr>
                                      <p:tavLst>
                                        <p:tav tm="0">
                                          <p:val>
                                            <p:fltVal val="0"/>
                                          </p:val>
                                        </p:tav>
                                        <p:tav tm="100000">
                                          <p:val>
                                            <p:strVal val="#ppt_h"/>
                                          </p:val>
                                        </p:tav>
                                      </p:tavLst>
                                    </p:anim>
                                    <p:animEffect transition="in" filter="fade">
                                      <p:cBhvr>
                                        <p:cTn id="58" dur="500"/>
                                        <p:tgtEl>
                                          <p:spTgt spid="39"/>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8"/>
                                        </p:tgtEl>
                                        <p:attrNameLst>
                                          <p:attrName>style.visibility</p:attrName>
                                        </p:attrNameLst>
                                      </p:cBhvr>
                                      <p:to>
                                        <p:strVal val="visible"/>
                                      </p:to>
                                    </p:set>
                                    <p:anim calcmode="lin" valueType="num">
                                      <p:cBhvr>
                                        <p:cTn id="61" dur="500" fill="hold"/>
                                        <p:tgtEl>
                                          <p:spTgt spid="38"/>
                                        </p:tgtEl>
                                        <p:attrNameLst>
                                          <p:attrName>ppt_w</p:attrName>
                                        </p:attrNameLst>
                                      </p:cBhvr>
                                      <p:tavLst>
                                        <p:tav tm="0">
                                          <p:val>
                                            <p:fltVal val="0"/>
                                          </p:val>
                                        </p:tav>
                                        <p:tav tm="100000">
                                          <p:val>
                                            <p:strVal val="#ppt_w"/>
                                          </p:val>
                                        </p:tav>
                                      </p:tavLst>
                                    </p:anim>
                                    <p:anim calcmode="lin" valueType="num">
                                      <p:cBhvr>
                                        <p:cTn id="62" dur="500" fill="hold"/>
                                        <p:tgtEl>
                                          <p:spTgt spid="38"/>
                                        </p:tgtEl>
                                        <p:attrNameLst>
                                          <p:attrName>ppt_h</p:attrName>
                                        </p:attrNameLst>
                                      </p:cBhvr>
                                      <p:tavLst>
                                        <p:tav tm="0">
                                          <p:val>
                                            <p:fltVal val="0"/>
                                          </p:val>
                                        </p:tav>
                                        <p:tav tm="100000">
                                          <p:val>
                                            <p:strVal val="#ppt_h"/>
                                          </p:val>
                                        </p:tav>
                                      </p:tavLst>
                                    </p:anim>
                                    <p:animEffect transition="in" filter="fade">
                                      <p:cBhvr>
                                        <p:cTn id="63" dur="500"/>
                                        <p:tgtEl>
                                          <p:spTgt spid="38"/>
                                        </p:tgtEl>
                                      </p:cBhvr>
                                    </p:animEffect>
                                  </p:childTnLst>
                                </p:cTn>
                              </p:par>
                            </p:childTnLst>
                          </p:cTn>
                        </p:par>
                        <p:par>
                          <p:cTn id="64" fill="hold">
                            <p:stCondLst>
                              <p:cond delay="5500"/>
                            </p:stCondLst>
                            <p:childTnLst>
                              <p:par>
                                <p:cTn id="65" presetID="22" presetClass="entr" presetSubtype="1" fill="hold" grpId="0" nodeType="afterEffect">
                                  <p:stCondLst>
                                    <p:cond delay="0"/>
                                  </p:stCondLst>
                                  <p:childTnLst>
                                    <p:set>
                                      <p:cBhvr>
                                        <p:cTn id="66" dur="1" fill="hold">
                                          <p:stCondLst>
                                            <p:cond delay="0"/>
                                          </p:stCondLst>
                                        </p:cTn>
                                        <p:tgtEl>
                                          <p:spTgt spid="40"/>
                                        </p:tgtEl>
                                        <p:attrNameLst>
                                          <p:attrName>style.visibility</p:attrName>
                                        </p:attrNameLst>
                                      </p:cBhvr>
                                      <p:to>
                                        <p:strVal val="visible"/>
                                      </p:to>
                                    </p:set>
                                    <p:animEffect transition="in" filter="wipe(up)">
                                      <p:cBhvr>
                                        <p:cTn id="67" dur="500"/>
                                        <p:tgtEl>
                                          <p:spTgt spid="40"/>
                                        </p:tgtEl>
                                      </p:cBhvr>
                                    </p:animEffect>
                                  </p:childTnLst>
                                </p:cTn>
                              </p:par>
                            </p:childTnLst>
                          </p:cTn>
                        </p:par>
                        <p:par>
                          <p:cTn id="68" fill="hold">
                            <p:stCondLst>
                              <p:cond delay="6000"/>
                            </p:stCondLst>
                            <p:childTnLst>
                              <p:par>
                                <p:cTn id="69" presetID="47" presetClass="entr" presetSubtype="0" fill="hold" grpId="0" nodeType="after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1000" fill="hold"/>
                                        <p:tgtEl>
                                          <p:spTgt spid="37"/>
                                        </p:tgtEl>
                                        <p:attrNameLst>
                                          <p:attrName>ppt_y</p:attrName>
                                        </p:attrNameLst>
                                      </p:cBhvr>
                                      <p:tavLst>
                                        <p:tav tm="0">
                                          <p:val>
                                            <p:strVal val="#ppt_y-.1"/>
                                          </p:val>
                                        </p:tav>
                                        <p:tav tm="100000">
                                          <p:val>
                                            <p:strVal val="#ppt_y"/>
                                          </p:val>
                                        </p:tav>
                                      </p:tavLst>
                                    </p:anim>
                                  </p:childTnLst>
                                </p:cTn>
                              </p:par>
                            </p:childTnLst>
                          </p:cTn>
                        </p:par>
                        <p:par>
                          <p:cTn id="74" fill="hold">
                            <p:stCondLst>
                              <p:cond delay="7000"/>
                            </p:stCondLst>
                            <p:childTnLst>
                              <p:par>
                                <p:cTn id="75" presetID="22" presetClass="entr" presetSubtype="8" fill="hold" grpId="0" nodeType="after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wipe(left)">
                                      <p:cBhvr>
                                        <p:cTn id="77" dur="500"/>
                                        <p:tgtEl>
                                          <p:spTgt spid="41"/>
                                        </p:tgtEl>
                                      </p:cBhvr>
                                    </p:animEffect>
                                  </p:childTnLst>
                                </p:cTn>
                              </p:par>
                            </p:childTnLst>
                          </p:cTn>
                        </p:par>
                        <p:par>
                          <p:cTn id="78" fill="hold">
                            <p:stCondLst>
                              <p:cond delay="7500"/>
                            </p:stCondLst>
                            <p:childTnLst>
                              <p:par>
                                <p:cTn id="79" presetID="2" presetClass="entr" presetSubtype="4" fill="hold" grpId="0" nodeType="afterEffect">
                                  <p:stCondLst>
                                    <p:cond delay="0"/>
                                  </p:stCondLst>
                                  <p:childTnLst>
                                    <p:set>
                                      <p:cBhvr>
                                        <p:cTn id="80" dur="1" fill="hold">
                                          <p:stCondLst>
                                            <p:cond delay="0"/>
                                          </p:stCondLst>
                                        </p:cTn>
                                        <p:tgtEl>
                                          <p:spTgt spid="42"/>
                                        </p:tgtEl>
                                        <p:attrNameLst>
                                          <p:attrName>style.visibility</p:attrName>
                                        </p:attrNameLst>
                                      </p:cBhvr>
                                      <p:to>
                                        <p:strVal val="visible"/>
                                      </p:to>
                                    </p:set>
                                    <p:anim calcmode="lin" valueType="num">
                                      <p:cBhvr additive="base">
                                        <p:cTn id="81" dur="500" fill="hold"/>
                                        <p:tgtEl>
                                          <p:spTgt spid="42"/>
                                        </p:tgtEl>
                                        <p:attrNameLst>
                                          <p:attrName>ppt_x</p:attrName>
                                        </p:attrNameLst>
                                      </p:cBhvr>
                                      <p:tavLst>
                                        <p:tav tm="0">
                                          <p:val>
                                            <p:strVal val="#ppt_x"/>
                                          </p:val>
                                        </p:tav>
                                        <p:tav tm="100000">
                                          <p:val>
                                            <p:strVal val="#ppt_x"/>
                                          </p:val>
                                        </p:tav>
                                      </p:tavLst>
                                    </p:anim>
                                    <p:anim calcmode="lin" valueType="num">
                                      <p:cBhvr additive="base">
                                        <p:cTn id="82" dur="500" fill="hold"/>
                                        <p:tgtEl>
                                          <p:spTgt spid="42"/>
                                        </p:tgtEl>
                                        <p:attrNameLst>
                                          <p:attrName>ppt_y</p:attrName>
                                        </p:attrNameLst>
                                      </p:cBhvr>
                                      <p:tavLst>
                                        <p:tav tm="0">
                                          <p:val>
                                            <p:strVal val="1+#ppt_h/2"/>
                                          </p:val>
                                        </p:tav>
                                        <p:tav tm="100000">
                                          <p:val>
                                            <p:strVal val="#ppt_y"/>
                                          </p:val>
                                        </p:tav>
                                      </p:tavLst>
                                    </p:anim>
                                  </p:childTnLst>
                                </p:cTn>
                              </p:par>
                            </p:childTnLst>
                          </p:cTn>
                        </p:par>
                        <p:par>
                          <p:cTn id="83" fill="hold">
                            <p:stCondLst>
                              <p:cond delay="8000"/>
                            </p:stCondLst>
                            <p:childTnLst>
                              <p:par>
                                <p:cTn id="84" presetID="2" presetClass="entr" presetSubtype="4" fill="hold" grpId="0" nodeType="afterEffect">
                                  <p:stCondLst>
                                    <p:cond delay="0"/>
                                  </p:stCondLst>
                                  <p:childTnLst>
                                    <p:set>
                                      <p:cBhvr>
                                        <p:cTn id="85" dur="1" fill="hold">
                                          <p:stCondLst>
                                            <p:cond delay="0"/>
                                          </p:stCondLst>
                                        </p:cTn>
                                        <p:tgtEl>
                                          <p:spTgt spid="43"/>
                                        </p:tgtEl>
                                        <p:attrNameLst>
                                          <p:attrName>style.visibility</p:attrName>
                                        </p:attrNameLst>
                                      </p:cBhvr>
                                      <p:to>
                                        <p:strVal val="visible"/>
                                      </p:to>
                                    </p:set>
                                    <p:anim calcmode="lin" valueType="num">
                                      <p:cBhvr additive="base">
                                        <p:cTn id="86" dur="500" fill="hold"/>
                                        <p:tgtEl>
                                          <p:spTgt spid="43"/>
                                        </p:tgtEl>
                                        <p:attrNameLst>
                                          <p:attrName>ppt_x</p:attrName>
                                        </p:attrNameLst>
                                      </p:cBhvr>
                                      <p:tavLst>
                                        <p:tav tm="0">
                                          <p:val>
                                            <p:strVal val="#ppt_x"/>
                                          </p:val>
                                        </p:tav>
                                        <p:tav tm="100000">
                                          <p:val>
                                            <p:strVal val="#ppt_x"/>
                                          </p:val>
                                        </p:tav>
                                      </p:tavLst>
                                    </p:anim>
                                    <p:anim calcmode="lin" valueType="num">
                                      <p:cBhvr additive="base">
                                        <p:cTn id="87" dur="500" fill="hold"/>
                                        <p:tgtEl>
                                          <p:spTgt spid="43"/>
                                        </p:tgtEl>
                                        <p:attrNameLst>
                                          <p:attrName>ppt_y</p:attrName>
                                        </p:attrNameLst>
                                      </p:cBhvr>
                                      <p:tavLst>
                                        <p:tav tm="0">
                                          <p:val>
                                            <p:strVal val="1+#ppt_h/2"/>
                                          </p:val>
                                        </p:tav>
                                        <p:tav tm="100000">
                                          <p:val>
                                            <p:strVal val="#ppt_y"/>
                                          </p:val>
                                        </p:tav>
                                      </p:tavLst>
                                    </p:anim>
                                  </p:childTnLst>
                                </p:cTn>
                              </p:par>
                            </p:childTnLst>
                          </p:cTn>
                        </p:par>
                        <p:par>
                          <p:cTn id="88" fill="hold">
                            <p:stCondLst>
                              <p:cond delay="8500"/>
                            </p:stCondLst>
                            <p:childTnLst>
                              <p:par>
                                <p:cTn id="89" presetID="53" presetClass="entr" presetSubtype="16" fill="hold" grpId="0" nodeType="afterEffect">
                                  <p:stCondLst>
                                    <p:cond delay="0"/>
                                  </p:stCondLst>
                                  <p:childTnLst>
                                    <p:set>
                                      <p:cBhvr>
                                        <p:cTn id="90" dur="1" fill="hold">
                                          <p:stCondLst>
                                            <p:cond delay="0"/>
                                          </p:stCondLst>
                                        </p:cTn>
                                        <p:tgtEl>
                                          <p:spTgt spid="46"/>
                                        </p:tgtEl>
                                        <p:attrNameLst>
                                          <p:attrName>style.visibility</p:attrName>
                                        </p:attrNameLst>
                                      </p:cBhvr>
                                      <p:to>
                                        <p:strVal val="visible"/>
                                      </p:to>
                                    </p:set>
                                    <p:anim calcmode="lin" valueType="num">
                                      <p:cBhvr>
                                        <p:cTn id="91" dur="500" fill="hold"/>
                                        <p:tgtEl>
                                          <p:spTgt spid="46"/>
                                        </p:tgtEl>
                                        <p:attrNameLst>
                                          <p:attrName>ppt_w</p:attrName>
                                        </p:attrNameLst>
                                      </p:cBhvr>
                                      <p:tavLst>
                                        <p:tav tm="0">
                                          <p:val>
                                            <p:fltVal val="0"/>
                                          </p:val>
                                        </p:tav>
                                        <p:tav tm="100000">
                                          <p:val>
                                            <p:strVal val="#ppt_w"/>
                                          </p:val>
                                        </p:tav>
                                      </p:tavLst>
                                    </p:anim>
                                    <p:anim calcmode="lin" valueType="num">
                                      <p:cBhvr>
                                        <p:cTn id="92" dur="500" fill="hold"/>
                                        <p:tgtEl>
                                          <p:spTgt spid="46"/>
                                        </p:tgtEl>
                                        <p:attrNameLst>
                                          <p:attrName>ppt_h</p:attrName>
                                        </p:attrNameLst>
                                      </p:cBhvr>
                                      <p:tavLst>
                                        <p:tav tm="0">
                                          <p:val>
                                            <p:fltVal val="0"/>
                                          </p:val>
                                        </p:tav>
                                        <p:tav tm="100000">
                                          <p:val>
                                            <p:strVal val="#ppt_h"/>
                                          </p:val>
                                        </p:tav>
                                      </p:tavLst>
                                    </p:anim>
                                    <p:animEffect transition="in" filter="fade">
                                      <p:cBhvr>
                                        <p:cTn id="93" dur="500"/>
                                        <p:tgtEl>
                                          <p:spTgt spid="46"/>
                                        </p:tgtEl>
                                      </p:cBhvr>
                                    </p:animEffect>
                                  </p:childTnLst>
                                </p:cTn>
                              </p:par>
                              <p:par>
                                <p:cTn id="94" presetID="53" presetClass="entr" presetSubtype="16" fill="hold" grpId="0" nodeType="withEffect">
                                  <p:stCondLst>
                                    <p:cond delay="0"/>
                                  </p:stCondLst>
                                  <p:childTnLst>
                                    <p:set>
                                      <p:cBhvr>
                                        <p:cTn id="95" dur="1" fill="hold">
                                          <p:stCondLst>
                                            <p:cond delay="0"/>
                                          </p:stCondLst>
                                        </p:cTn>
                                        <p:tgtEl>
                                          <p:spTgt spid="45"/>
                                        </p:tgtEl>
                                        <p:attrNameLst>
                                          <p:attrName>style.visibility</p:attrName>
                                        </p:attrNameLst>
                                      </p:cBhvr>
                                      <p:to>
                                        <p:strVal val="visible"/>
                                      </p:to>
                                    </p:set>
                                    <p:anim calcmode="lin" valueType="num">
                                      <p:cBhvr>
                                        <p:cTn id="96" dur="500" fill="hold"/>
                                        <p:tgtEl>
                                          <p:spTgt spid="45"/>
                                        </p:tgtEl>
                                        <p:attrNameLst>
                                          <p:attrName>ppt_w</p:attrName>
                                        </p:attrNameLst>
                                      </p:cBhvr>
                                      <p:tavLst>
                                        <p:tav tm="0">
                                          <p:val>
                                            <p:fltVal val="0"/>
                                          </p:val>
                                        </p:tav>
                                        <p:tav tm="100000">
                                          <p:val>
                                            <p:strVal val="#ppt_w"/>
                                          </p:val>
                                        </p:tav>
                                      </p:tavLst>
                                    </p:anim>
                                    <p:anim calcmode="lin" valueType="num">
                                      <p:cBhvr>
                                        <p:cTn id="97" dur="500" fill="hold"/>
                                        <p:tgtEl>
                                          <p:spTgt spid="45"/>
                                        </p:tgtEl>
                                        <p:attrNameLst>
                                          <p:attrName>ppt_h</p:attrName>
                                        </p:attrNameLst>
                                      </p:cBhvr>
                                      <p:tavLst>
                                        <p:tav tm="0">
                                          <p:val>
                                            <p:fltVal val="0"/>
                                          </p:val>
                                        </p:tav>
                                        <p:tav tm="100000">
                                          <p:val>
                                            <p:strVal val="#ppt_h"/>
                                          </p:val>
                                        </p:tav>
                                      </p:tavLst>
                                    </p:anim>
                                    <p:animEffect transition="in" filter="fade">
                                      <p:cBhvr>
                                        <p:cTn id="98" dur="500"/>
                                        <p:tgtEl>
                                          <p:spTgt spid="45"/>
                                        </p:tgtEl>
                                      </p:cBhvr>
                                    </p:animEffect>
                                  </p:childTnLst>
                                </p:cTn>
                              </p:par>
                            </p:childTnLst>
                          </p:cTn>
                        </p:par>
                        <p:par>
                          <p:cTn id="99" fill="hold">
                            <p:stCondLst>
                              <p:cond delay="9000"/>
                            </p:stCondLst>
                            <p:childTnLst>
                              <p:par>
                                <p:cTn id="100" presetID="22" presetClass="entr" presetSubtype="1" fill="hold" grpId="0" nodeType="afterEffect">
                                  <p:stCondLst>
                                    <p:cond delay="0"/>
                                  </p:stCondLst>
                                  <p:childTnLst>
                                    <p:set>
                                      <p:cBhvr>
                                        <p:cTn id="101" dur="1" fill="hold">
                                          <p:stCondLst>
                                            <p:cond delay="0"/>
                                          </p:stCondLst>
                                        </p:cTn>
                                        <p:tgtEl>
                                          <p:spTgt spid="47"/>
                                        </p:tgtEl>
                                        <p:attrNameLst>
                                          <p:attrName>style.visibility</p:attrName>
                                        </p:attrNameLst>
                                      </p:cBhvr>
                                      <p:to>
                                        <p:strVal val="visible"/>
                                      </p:to>
                                    </p:set>
                                    <p:animEffect transition="in" filter="wipe(up)">
                                      <p:cBhvr>
                                        <p:cTn id="102" dur="500"/>
                                        <p:tgtEl>
                                          <p:spTgt spid="47"/>
                                        </p:tgtEl>
                                      </p:cBhvr>
                                    </p:animEffect>
                                  </p:childTnLst>
                                </p:cTn>
                              </p:par>
                            </p:childTnLst>
                          </p:cTn>
                        </p:par>
                        <p:par>
                          <p:cTn id="103" fill="hold">
                            <p:stCondLst>
                              <p:cond delay="9500"/>
                            </p:stCondLst>
                            <p:childTnLst>
                              <p:par>
                                <p:cTn id="104" presetID="47" presetClass="entr" presetSubtype="0" fill="hold" grpId="0" nodeType="afterEffect">
                                  <p:stCondLst>
                                    <p:cond delay="0"/>
                                  </p:stCondLst>
                                  <p:childTnLst>
                                    <p:set>
                                      <p:cBhvr>
                                        <p:cTn id="105" dur="1" fill="hold">
                                          <p:stCondLst>
                                            <p:cond delay="0"/>
                                          </p:stCondLst>
                                        </p:cTn>
                                        <p:tgtEl>
                                          <p:spTgt spid="44"/>
                                        </p:tgtEl>
                                        <p:attrNameLst>
                                          <p:attrName>style.visibility</p:attrName>
                                        </p:attrNameLst>
                                      </p:cBhvr>
                                      <p:to>
                                        <p:strVal val="visible"/>
                                      </p:to>
                                    </p:set>
                                    <p:animEffect transition="in" filter="fade">
                                      <p:cBhvr>
                                        <p:cTn id="106" dur="1000"/>
                                        <p:tgtEl>
                                          <p:spTgt spid="44"/>
                                        </p:tgtEl>
                                      </p:cBhvr>
                                    </p:animEffect>
                                    <p:anim calcmode="lin" valueType="num">
                                      <p:cBhvr>
                                        <p:cTn id="107" dur="1000" fill="hold"/>
                                        <p:tgtEl>
                                          <p:spTgt spid="44"/>
                                        </p:tgtEl>
                                        <p:attrNameLst>
                                          <p:attrName>ppt_x</p:attrName>
                                        </p:attrNameLst>
                                      </p:cBhvr>
                                      <p:tavLst>
                                        <p:tav tm="0">
                                          <p:val>
                                            <p:strVal val="#ppt_x"/>
                                          </p:val>
                                        </p:tav>
                                        <p:tav tm="100000">
                                          <p:val>
                                            <p:strVal val="#ppt_x"/>
                                          </p:val>
                                        </p:tav>
                                      </p:tavLst>
                                    </p:anim>
                                    <p:anim calcmode="lin" valueType="num">
                                      <p:cBhvr>
                                        <p:cTn id="108" dur="1000" fill="hold"/>
                                        <p:tgtEl>
                                          <p:spTgt spid="44"/>
                                        </p:tgtEl>
                                        <p:attrNameLst>
                                          <p:attrName>ppt_y</p:attrName>
                                        </p:attrNameLst>
                                      </p:cBhvr>
                                      <p:tavLst>
                                        <p:tav tm="0">
                                          <p:val>
                                            <p:strVal val="#ppt_y-.1"/>
                                          </p:val>
                                        </p:tav>
                                        <p:tav tm="100000">
                                          <p:val>
                                            <p:strVal val="#ppt_y"/>
                                          </p:val>
                                        </p:tav>
                                      </p:tavLst>
                                    </p:anim>
                                  </p:childTnLst>
                                </p:cTn>
                              </p:par>
                            </p:childTnLst>
                          </p:cTn>
                        </p:par>
                        <p:par>
                          <p:cTn id="109" fill="hold">
                            <p:stCondLst>
                              <p:cond delay="10500"/>
                            </p:stCondLst>
                            <p:childTnLst>
                              <p:par>
                                <p:cTn id="110" presetID="22" presetClass="entr" presetSubtype="8" fill="hold" grpId="0" nodeType="afterEffect">
                                  <p:stCondLst>
                                    <p:cond delay="0"/>
                                  </p:stCondLst>
                                  <p:childTnLst>
                                    <p:set>
                                      <p:cBhvr>
                                        <p:cTn id="111" dur="1" fill="hold">
                                          <p:stCondLst>
                                            <p:cond delay="0"/>
                                          </p:stCondLst>
                                        </p:cTn>
                                        <p:tgtEl>
                                          <p:spTgt spid="48"/>
                                        </p:tgtEl>
                                        <p:attrNameLst>
                                          <p:attrName>style.visibility</p:attrName>
                                        </p:attrNameLst>
                                      </p:cBhvr>
                                      <p:to>
                                        <p:strVal val="visible"/>
                                      </p:to>
                                    </p:set>
                                    <p:animEffect transition="in" filter="wipe(left)">
                                      <p:cBhvr>
                                        <p:cTn id="112" dur="500"/>
                                        <p:tgtEl>
                                          <p:spTgt spid="48"/>
                                        </p:tgtEl>
                                      </p:cBhvr>
                                    </p:animEffect>
                                  </p:childTnLst>
                                </p:cTn>
                              </p:par>
                            </p:childTnLst>
                          </p:cTn>
                        </p:par>
                        <p:par>
                          <p:cTn id="113" fill="hold">
                            <p:stCondLst>
                              <p:cond delay="11000"/>
                            </p:stCondLst>
                            <p:childTnLst>
                              <p:par>
                                <p:cTn id="114" presetID="2" presetClass="entr" presetSubtype="4" fill="hold" grpId="0" nodeType="afterEffect">
                                  <p:stCondLst>
                                    <p:cond delay="0"/>
                                  </p:stCondLst>
                                  <p:childTnLst>
                                    <p:set>
                                      <p:cBhvr>
                                        <p:cTn id="115" dur="1" fill="hold">
                                          <p:stCondLst>
                                            <p:cond delay="0"/>
                                          </p:stCondLst>
                                        </p:cTn>
                                        <p:tgtEl>
                                          <p:spTgt spid="49"/>
                                        </p:tgtEl>
                                        <p:attrNameLst>
                                          <p:attrName>style.visibility</p:attrName>
                                        </p:attrNameLst>
                                      </p:cBhvr>
                                      <p:to>
                                        <p:strVal val="visible"/>
                                      </p:to>
                                    </p:set>
                                    <p:anim calcmode="lin" valueType="num">
                                      <p:cBhvr additive="base">
                                        <p:cTn id="116" dur="500" fill="hold"/>
                                        <p:tgtEl>
                                          <p:spTgt spid="49"/>
                                        </p:tgtEl>
                                        <p:attrNameLst>
                                          <p:attrName>ppt_x</p:attrName>
                                        </p:attrNameLst>
                                      </p:cBhvr>
                                      <p:tavLst>
                                        <p:tav tm="0">
                                          <p:val>
                                            <p:strVal val="#ppt_x"/>
                                          </p:val>
                                        </p:tav>
                                        <p:tav tm="100000">
                                          <p:val>
                                            <p:strVal val="#ppt_x"/>
                                          </p:val>
                                        </p:tav>
                                      </p:tavLst>
                                    </p:anim>
                                    <p:anim calcmode="lin" valueType="num">
                                      <p:cBhvr additive="base">
                                        <p:cTn id="117" dur="500" fill="hold"/>
                                        <p:tgtEl>
                                          <p:spTgt spid="49"/>
                                        </p:tgtEl>
                                        <p:attrNameLst>
                                          <p:attrName>ppt_y</p:attrName>
                                        </p:attrNameLst>
                                      </p:cBhvr>
                                      <p:tavLst>
                                        <p:tav tm="0">
                                          <p:val>
                                            <p:strVal val="1+#ppt_h/2"/>
                                          </p:val>
                                        </p:tav>
                                        <p:tav tm="100000">
                                          <p:val>
                                            <p:strVal val="#ppt_y"/>
                                          </p:val>
                                        </p:tav>
                                      </p:tavLst>
                                    </p:anim>
                                  </p:childTnLst>
                                </p:cTn>
                              </p:par>
                            </p:childTnLst>
                          </p:cTn>
                        </p:par>
                        <p:par>
                          <p:cTn id="118" fill="hold">
                            <p:stCondLst>
                              <p:cond delay="11500"/>
                            </p:stCondLst>
                            <p:childTnLst>
                              <p:par>
                                <p:cTn id="119" presetID="2" presetClass="entr" presetSubtype="4" fill="hold" grpId="0" nodeType="afterEffect">
                                  <p:stCondLst>
                                    <p:cond delay="0"/>
                                  </p:stCondLst>
                                  <p:childTnLst>
                                    <p:set>
                                      <p:cBhvr>
                                        <p:cTn id="120" dur="1" fill="hold">
                                          <p:stCondLst>
                                            <p:cond delay="0"/>
                                          </p:stCondLst>
                                        </p:cTn>
                                        <p:tgtEl>
                                          <p:spTgt spid="50"/>
                                        </p:tgtEl>
                                        <p:attrNameLst>
                                          <p:attrName>style.visibility</p:attrName>
                                        </p:attrNameLst>
                                      </p:cBhvr>
                                      <p:to>
                                        <p:strVal val="visible"/>
                                      </p:to>
                                    </p:set>
                                    <p:anim calcmode="lin" valueType="num">
                                      <p:cBhvr additive="base">
                                        <p:cTn id="121" dur="500" fill="hold"/>
                                        <p:tgtEl>
                                          <p:spTgt spid="50"/>
                                        </p:tgtEl>
                                        <p:attrNameLst>
                                          <p:attrName>ppt_x</p:attrName>
                                        </p:attrNameLst>
                                      </p:cBhvr>
                                      <p:tavLst>
                                        <p:tav tm="0">
                                          <p:val>
                                            <p:strVal val="#ppt_x"/>
                                          </p:val>
                                        </p:tav>
                                        <p:tav tm="100000">
                                          <p:val>
                                            <p:strVal val="#ppt_x"/>
                                          </p:val>
                                        </p:tav>
                                      </p:tavLst>
                                    </p:anim>
                                    <p:anim calcmode="lin" valueType="num">
                                      <p:cBhvr additive="base">
                                        <p:cTn id="122" dur="500" fill="hold"/>
                                        <p:tgtEl>
                                          <p:spTgt spid="50"/>
                                        </p:tgtEl>
                                        <p:attrNameLst>
                                          <p:attrName>ppt_y</p:attrName>
                                        </p:attrNameLst>
                                      </p:cBhvr>
                                      <p:tavLst>
                                        <p:tav tm="0">
                                          <p:val>
                                            <p:strVal val="1+#ppt_h/2"/>
                                          </p:val>
                                        </p:tav>
                                        <p:tav tm="100000">
                                          <p:val>
                                            <p:strVal val="#ppt_y"/>
                                          </p:val>
                                        </p:tav>
                                      </p:tavLst>
                                    </p:anim>
                                  </p:childTnLst>
                                </p:cTn>
                              </p:par>
                            </p:childTnLst>
                          </p:cTn>
                        </p:par>
                        <p:par>
                          <p:cTn id="123" fill="hold">
                            <p:stCondLst>
                              <p:cond delay="12000"/>
                            </p:stCondLst>
                            <p:childTnLst>
                              <p:par>
                                <p:cTn id="124" presetID="53" presetClass="entr" presetSubtype="16" fill="hold" grpId="0" nodeType="afterEffect">
                                  <p:stCondLst>
                                    <p:cond delay="0"/>
                                  </p:stCondLst>
                                  <p:childTnLst>
                                    <p:set>
                                      <p:cBhvr>
                                        <p:cTn id="125" dur="1" fill="hold">
                                          <p:stCondLst>
                                            <p:cond delay="0"/>
                                          </p:stCondLst>
                                        </p:cTn>
                                        <p:tgtEl>
                                          <p:spTgt spid="53"/>
                                        </p:tgtEl>
                                        <p:attrNameLst>
                                          <p:attrName>style.visibility</p:attrName>
                                        </p:attrNameLst>
                                      </p:cBhvr>
                                      <p:to>
                                        <p:strVal val="visible"/>
                                      </p:to>
                                    </p:set>
                                    <p:anim calcmode="lin" valueType="num">
                                      <p:cBhvr>
                                        <p:cTn id="126" dur="500" fill="hold"/>
                                        <p:tgtEl>
                                          <p:spTgt spid="53"/>
                                        </p:tgtEl>
                                        <p:attrNameLst>
                                          <p:attrName>ppt_w</p:attrName>
                                        </p:attrNameLst>
                                      </p:cBhvr>
                                      <p:tavLst>
                                        <p:tav tm="0">
                                          <p:val>
                                            <p:fltVal val="0"/>
                                          </p:val>
                                        </p:tav>
                                        <p:tav tm="100000">
                                          <p:val>
                                            <p:strVal val="#ppt_w"/>
                                          </p:val>
                                        </p:tav>
                                      </p:tavLst>
                                    </p:anim>
                                    <p:anim calcmode="lin" valueType="num">
                                      <p:cBhvr>
                                        <p:cTn id="127" dur="500" fill="hold"/>
                                        <p:tgtEl>
                                          <p:spTgt spid="53"/>
                                        </p:tgtEl>
                                        <p:attrNameLst>
                                          <p:attrName>ppt_h</p:attrName>
                                        </p:attrNameLst>
                                      </p:cBhvr>
                                      <p:tavLst>
                                        <p:tav tm="0">
                                          <p:val>
                                            <p:fltVal val="0"/>
                                          </p:val>
                                        </p:tav>
                                        <p:tav tm="100000">
                                          <p:val>
                                            <p:strVal val="#ppt_h"/>
                                          </p:val>
                                        </p:tav>
                                      </p:tavLst>
                                    </p:anim>
                                    <p:animEffect transition="in" filter="fade">
                                      <p:cBhvr>
                                        <p:cTn id="128" dur="500"/>
                                        <p:tgtEl>
                                          <p:spTgt spid="53"/>
                                        </p:tgtEl>
                                      </p:cBhvr>
                                    </p:animEffect>
                                  </p:childTnLst>
                                </p:cTn>
                              </p:par>
                              <p:par>
                                <p:cTn id="129" presetID="53" presetClass="entr" presetSubtype="16" fill="hold" grpId="0" nodeType="withEffect">
                                  <p:stCondLst>
                                    <p:cond delay="0"/>
                                  </p:stCondLst>
                                  <p:childTnLst>
                                    <p:set>
                                      <p:cBhvr>
                                        <p:cTn id="130" dur="1" fill="hold">
                                          <p:stCondLst>
                                            <p:cond delay="0"/>
                                          </p:stCondLst>
                                        </p:cTn>
                                        <p:tgtEl>
                                          <p:spTgt spid="52"/>
                                        </p:tgtEl>
                                        <p:attrNameLst>
                                          <p:attrName>style.visibility</p:attrName>
                                        </p:attrNameLst>
                                      </p:cBhvr>
                                      <p:to>
                                        <p:strVal val="visible"/>
                                      </p:to>
                                    </p:set>
                                    <p:anim calcmode="lin" valueType="num">
                                      <p:cBhvr>
                                        <p:cTn id="131" dur="500" fill="hold"/>
                                        <p:tgtEl>
                                          <p:spTgt spid="52"/>
                                        </p:tgtEl>
                                        <p:attrNameLst>
                                          <p:attrName>ppt_w</p:attrName>
                                        </p:attrNameLst>
                                      </p:cBhvr>
                                      <p:tavLst>
                                        <p:tav tm="0">
                                          <p:val>
                                            <p:fltVal val="0"/>
                                          </p:val>
                                        </p:tav>
                                        <p:tav tm="100000">
                                          <p:val>
                                            <p:strVal val="#ppt_w"/>
                                          </p:val>
                                        </p:tav>
                                      </p:tavLst>
                                    </p:anim>
                                    <p:anim calcmode="lin" valueType="num">
                                      <p:cBhvr>
                                        <p:cTn id="132" dur="500" fill="hold"/>
                                        <p:tgtEl>
                                          <p:spTgt spid="52"/>
                                        </p:tgtEl>
                                        <p:attrNameLst>
                                          <p:attrName>ppt_h</p:attrName>
                                        </p:attrNameLst>
                                      </p:cBhvr>
                                      <p:tavLst>
                                        <p:tav tm="0">
                                          <p:val>
                                            <p:fltVal val="0"/>
                                          </p:val>
                                        </p:tav>
                                        <p:tav tm="100000">
                                          <p:val>
                                            <p:strVal val="#ppt_h"/>
                                          </p:val>
                                        </p:tav>
                                      </p:tavLst>
                                    </p:anim>
                                    <p:animEffect transition="in" filter="fade">
                                      <p:cBhvr>
                                        <p:cTn id="133" dur="500"/>
                                        <p:tgtEl>
                                          <p:spTgt spid="52"/>
                                        </p:tgtEl>
                                      </p:cBhvr>
                                    </p:animEffect>
                                  </p:childTnLst>
                                </p:cTn>
                              </p:par>
                            </p:childTnLst>
                          </p:cTn>
                        </p:par>
                        <p:par>
                          <p:cTn id="134" fill="hold">
                            <p:stCondLst>
                              <p:cond delay="12500"/>
                            </p:stCondLst>
                            <p:childTnLst>
                              <p:par>
                                <p:cTn id="135" presetID="22" presetClass="entr" presetSubtype="1" fill="hold" grpId="0" nodeType="afterEffect">
                                  <p:stCondLst>
                                    <p:cond delay="0"/>
                                  </p:stCondLst>
                                  <p:childTnLst>
                                    <p:set>
                                      <p:cBhvr>
                                        <p:cTn id="136" dur="1" fill="hold">
                                          <p:stCondLst>
                                            <p:cond delay="0"/>
                                          </p:stCondLst>
                                        </p:cTn>
                                        <p:tgtEl>
                                          <p:spTgt spid="54"/>
                                        </p:tgtEl>
                                        <p:attrNameLst>
                                          <p:attrName>style.visibility</p:attrName>
                                        </p:attrNameLst>
                                      </p:cBhvr>
                                      <p:to>
                                        <p:strVal val="visible"/>
                                      </p:to>
                                    </p:set>
                                    <p:animEffect transition="in" filter="wipe(up)">
                                      <p:cBhvr>
                                        <p:cTn id="137" dur="500"/>
                                        <p:tgtEl>
                                          <p:spTgt spid="54"/>
                                        </p:tgtEl>
                                      </p:cBhvr>
                                    </p:animEffect>
                                  </p:childTnLst>
                                </p:cTn>
                              </p:par>
                            </p:childTnLst>
                          </p:cTn>
                        </p:par>
                        <p:par>
                          <p:cTn id="138" fill="hold">
                            <p:stCondLst>
                              <p:cond delay="13000"/>
                            </p:stCondLst>
                            <p:childTnLst>
                              <p:par>
                                <p:cTn id="139" presetID="47" presetClass="entr" presetSubtype="0" fill="hold" grpId="0" nodeType="afterEffect">
                                  <p:stCondLst>
                                    <p:cond delay="0"/>
                                  </p:stCondLst>
                                  <p:childTnLst>
                                    <p:set>
                                      <p:cBhvr>
                                        <p:cTn id="140" dur="1" fill="hold">
                                          <p:stCondLst>
                                            <p:cond delay="0"/>
                                          </p:stCondLst>
                                        </p:cTn>
                                        <p:tgtEl>
                                          <p:spTgt spid="51"/>
                                        </p:tgtEl>
                                        <p:attrNameLst>
                                          <p:attrName>style.visibility</p:attrName>
                                        </p:attrNameLst>
                                      </p:cBhvr>
                                      <p:to>
                                        <p:strVal val="visible"/>
                                      </p:to>
                                    </p:set>
                                    <p:animEffect transition="in" filter="fade">
                                      <p:cBhvr>
                                        <p:cTn id="141" dur="1000"/>
                                        <p:tgtEl>
                                          <p:spTgt spid="51"/>
                                        </p:tgtEl>
                                      </p:cBhvr>
                                    </p:animEffect>
                                    <p:anim calcmode="lin" valueType="num">
                                      <p:cBhvr>
                                        <p:cTn id="142" dur="1000" fill="hold"/>
                                        <p:tgtEl>
                                          <p:spTgt spid="51"/>
                                        </p:tgtEl>
                                        <p:attrNameLst>
                                          <p:attrName>ppt_x</p:attrName>
                                        </p:attrNameLst>
                                      </p:cBhvr>
                                      <p:tavLst>
                                        <p:tav tm="0">
                                          <p:val>
                                            <p:strVal val="#ppt_x"/>
                                          </p:val>
                                        </p:tav>
                                        <p:tav tm="100000">
                                          <p:val>
                                            <p:strVal val="#ppt_x"/>
                                          </p:val>
                                        </p:tav>
                                      </p:tavLst>
                                    </p:anim>
                                    <p:anim calcmode="lin" valueType="num">
                                      <p:cBhvr>
                                        <p:cTn id="143" dur="1000" fill="hold"/>
                                        <p:tgtEl>
                                          <p:spTgt spid="51"/>
                                        </p:tgtEl>
                                        <p:attrNameLst>
                                          <p:attrName>ppt_y</p:attrName>
                                        </p:attrNameLst>
                                      </p:cBhvr>
                                      <p:tavLst>
                                        <p:tav tm="0">
                                          <p:val>
                                            <p:strVal val="#ppt_y-.1"/>
                                          </p:val>
                                        </p:tav>
                                        <p:tav tm="100000">
                                          <p:val>
                                            <p:strVal val="#ppt_y"/>
                                          </p:val>
                                        </p:tav>
                                      </p:tavLst>
                                    </p:anim>
                                  </p:childTnLst>
                                </p:cTn>
                              </p:par>
                            </p:childTnLst>
                          </p:cTn>
                        </p:par>
                        <p:par>
                          <p:cTn id="144" fill="hold">
                            <p:stCondLst>
                              <p:cond delay="14000"/>
                            </p:stCondLst>
                            <p:childTnLst>
                              <p:par>
                                <p:cTn id="145" presetID="22" presetClass="entr" presetSubtype="8" fill="hold" grpId="0" nodeType="afterEffect">
                                  <p:stCondLst>
                                    <p:cond delay="0"/>
                                  </p:stCondLst>
                                  <p:childTnLst>
                                    <p:set>
                                      <p:cBhvr>
                                        <p:cTn id="146" dur="1" fill="hold">
                                          <p:stCondLst>
                                            <p:cond delay="0"/>
                                          </p:stCondLst>
                                        </p:cTn>
                                        <p:tgtEl>
                                          <p:spTgt spid="55"/>
                                        </p:tgtEl>
                                        <p:attrNameLst>
                                          <p:attrName>style.visibility</p:attrName>
                                        </p:attrNameLst>
                                      </p:cBhvr>
                                      <p:to>
                                        <p:strVal val="visible"/>
                                      </p:to>
                                    </p:set>
                                    <p:animEffect transition="in" filter="wipe(left)">
                                      <p:cBhvr>
                                        <p:cTn id="147"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5" grpId="0" animBg="1"/>
      <p:bldP spid="17" grpId="0" animBg="1"/>
      <p:bldP spid="18" grpId="0" animBg="1"/>
      <p:bldP spid="19" grpId="0"/>
      <p:bldP spid="20" grpId="0" animBg="1"/>
      <p:bldP spid="33" grpId="0"/>
      <p:bldP spid="34" grpId="0"/>
      <p:bldP spid="35" grpId="0" animBg="1"/>
      <p:bldP spid="36" grpId="0" animBg="1"/>
      <p:bldP spid="37" grpId="0" animBg="1"/>
      <p:bldP spid="38" grpId="0"/>
      <p:bldP spid="39" grpId="0" animBg="1"/>
      <p:bldP spid="40" grpId="0"/>
      <p:bldP spid="41" grpId="0"/>
      <p:bldP spid="42" grpId="0" animBg="1"/>
      <p:bldP spid="43" grpId="0" animBg="1"/>
      <p:bldP spid="44" grpId="0" animBg="1"/>
      <p:bldP spid="45" grpId="0"/>
      <p:bldP spid="46" grpId="0" animBg="1"/>
      <p:bldP spid="47" grpId="0"/>
      <p:bldP spid="48" grpId="0"/>
      <p:bldP spid="49" grpId="0" animBg="1"/>
      <p:bldP spid="50" grpId="0" animBg="1"/>
      <p:bldP spid="51" grpId="0" animBg="1"/>
      <p:bldP spid="52" grpId="0"/>
      <p:bldP spid="53" grpId="0" animBg="1"/>
      <p:bldP spid="54" grpId="0"/>
      <p:bldP spid="55"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2" name="Isosceles Triangle 1"/>
          <p:cNvSpPr/>
          <p:nvPr/>
        </p:nvSpPr>
        <p:spPr>
          <a:xfrm rot="10800000">
            <a:off x="1935120" y="-2"/>
            <a:ext cx="5826641" cy="5798635"/>
          </a:xfrm>
          <a:prstGeom prst="triangle">
            <a:avLst/>
          </a:prstGeom>
          <a:blipFill dpi="0" rotWithShape="0">
            <a:blip r:embed="rId3"/>
            <a:srcRect/>
            <a:stretch>
              <a:fillRect/>
            </a:stretch>
          </a:blipFill>
          <a:ln>
            <a:solidFill>
              <a:srgbClr val="00B0F0"/>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Isosceles Triangle 7"/>
          <p:cNvSpPr/>
          <p:nvPr/>
        </p:nvSpPr>
        <p:spPr>
          <a:xfrm>
            <a:off x="1" y="1949301"/>
            <a:ext cx="4986670" cy="4908699"/>
          </a:xfrm>
          <a:prstGeom prst="triangle">
            <a:avLst/>
          </a:prstGeom>
          <a:blipFill>
            <a:blip r:embed="rId4"/>
            <a:stretch>
              <a:fillRect/>
            </a:stretch>
          </a:blipFill>
          <a:ln>
            <a:solidFill>
              <a:srgbClr val="ED7D3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p:cNvSpPr/>
          <p:nvPr/>
        </p:nvSpPr>
        <p:spPr>
          <a:xfrm>
            <a:off x="4699580" y="3841897"/>
            <a:ext cx="3182679" cy="3016103"/>
          </a:xfrm>
          <a:prstGeom prst="triangle">
            <a:avLst/>
          </a:prstGeom>
          <a:blipFill>
            <a:blip r:embed="rId5"/>
            <a:stretch>
              <a:fillRect/>
            </a:stretch>
          </a:blipFill>
          <a:ln>
            <a:solidFill>
              <a:srgbClr val="A5A5A5"/>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Box 10"/>
          <p:cNvSpPr txBox="1">
            <a:spLocks noChangeArrowheads="1"/>
          </p:cNvSpPr>
          <p:nvPr/>
        </p:nvSpPr>
        <p:spPr bwMode="auto">
          <a:xfrm>
            <a:off x="8115557" y="2824591"/>
            <a:ext cx="3434018" cy="1061829"/>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300" dirty="0">
                <a:solidFill>
                  <a:srgbClr val="5B9BD5"/>
                </a:solidFill>
              </a:rPr>
              <a:t>Detail your key points here, and reference a graphic that supports these points. What problem does your * fix? How does your * make life easier? Or is your * just really cool? Be creative and be unique</a:t>
            </a:r>
          </a:p>
        </p:txBody>
      </p:sp>
      <p:sp>
        <p:nvSpPr>
          <p:cNvPr id="12" name="TextBox 11"/>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sp>
        <p:nvSpPr>
          <p:cNvPr id="14" name="Text Box 10"/>
          <p:cNvSpPr txBox="1">
            <a:spLocks noChangeArrowheads="1"/>
          </p:cNvSpPr>
          <p:nvPr/>
        </p:nvSpPr>
        <p:spPr bwMode="auto">
          <a:xfrm>
            <a:off x="8115558" y="5267845"/>
            <a:ext cx="3162641" cy="1683538"/>
          </a:xfrm>
          <a:prstGeom prst="rect">
            <a:avLst/>
          </a:prstGeom>
          <a:noFill/>
          <a:ln w="9525">
            <a:noFill/>
            <a:miter lim="800000"/>
            <a:headEnd/>
            <a:tailEnd/>
          </a:ln>
        </p:spPr>
        <p:txBody>
          <a:bodyPr wrap="square" lIns="60960" tIns="30480" rIns="60960" bIns="30480">
            <a:spAutoFit/>
          </a:bodyPr>
          <a:lstStyle/>
          <a:p>
            <a:pPr marL="285750" indent="-285750">
              <a:buFont typeface="Wingdings" panose="05000000000000000000" pitchFamily="2" charset="2"/>
              <a:buChar char="Ø"/>
            </a:pPr>
            <a:r>
              <a:rPr lang="en-US" sz="1300" dirty="0">
                <a:solidFill>
                  <a:srgbClr val="A5A5A5"/>
                </a:solidFill>
              </a:rPr>
              <a:t>To change the images, right click anywhere within the image, then choose “format picture” from the drop down menu. Click the “fill” icon in the right screen, make sure the “picture” option is selected, then click the File button to browse and find your image.</a:t>
            </a:r>
          </a:p>
          <a:p>
            <a:pPr defTabSz="1219170">
              <a:spcBef>
                <a:spcPct val="20000"/>
              </a:spcBef>
              <a:defRPr/>
            </a:pPr>
            <a:endParaRPr lang="en-US" sz="1200" dirty="0">
              <a:solidFill>
                <a:schemeClr val="bg1"/>
              </a:solidFill>
              <a:latin typeface="Candara" panose="020E0502030303020204" pitchFamily="34" charset="0"/>
            </a:endParaRPr>
          </a:p>
        </p:txBody>
      </p:sp>
      <p:sp>
        <p:nvSpPr>
          <p:cNvPr id="15" name="Text Box 10"/>
          <p:cNvSpPr txBox="1">
            <a:spLocks noChangeArrowheads="1"/>
          </p:cNvSpPr>
          <p:nvPr/>
        </p:nvSpPr>
        <p:spPr bwMode="auto">
          <a:xfrm>
            <a:off x="8115558" y="4006302"/>
            <a:ext cx="3434017" cy="1138773"/>
          </a:xfrm>
          <a:prstGeom prst="rect">
            <a:avLst/>
          </a:prstGeom>
          <a:noFill/>
          <a:ln w="9525">
            <a:noFill/>
            <a:miter lim="800000"/>
            <a:headEnd/>
            <a:tailEnd/>
          </a:ln>
        </p:spPr>
        <p:txBody>
          <a:bodyPr wrap="square" lIns="60960" tIns="30480" rIns="60960" bIns="30480">
            <a:spAutoFit/>
          </a:bodyPr>
          <a:lstStyle/>
          <a:p>
            <a:pPr marL="285750" indent="-285750" defTabSz="1219170">
              <a:spcBef>
                <a:spcPct val="20000"/>
              </a:spcBef>
              <a:buFont typeface="Wingdings" panose="05000000000000000000" pitchFamily="2" charset="2"/>
              <a:buChar char="Ø"/>
              <a:defRPr/>
            </a:pPr>
            <a:r>
              <a:rPr lang="en-US" sz="1400" dirty="0">
                <a:solidFill>
                  <a:srgbClr val="ED7D31"/>
                </a:solidFill>
              </a:rPr>
              <a:t>Detail your key points here, and reference a graphic that supports these points. What problem does your * fix? How does your * make life easier? Or is your * just really cool? Be creative and be unique</a:t>
            </a:r>
          </a:p>
        </p:txBody>
      </p:sp>
      <p:sp>
        <p:nvSpPr>
          <p:cNvPr id="16" name="Text Box 10"/>
          <p:cNvSpPr txBox="1">
            <a:spLocks noChangeArrowheads="1"/>
          </p:cNvSpPr>
          <p:nvPr/>
        </p:nvSpPr>
        <p:spPr bwMode="auto">
          <a:xfrm>
            <a:off x="7483657" y="2142395"/>
            <a:ext cx="3162641" cy="43088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2400" b="1" dirty="0">
                <a:solidFill>
                  <a:schemeClr val="bg1"/>
                </a:solidFill>
                <a:latin typeface="Candara" panose="020E0502030303020204" pitchFamily="34" charset="0"/>
              </a:rPr>
              <a:t>LOREM IPSUM DOLOR</a:t>
            </a:r>
          </a:p>
        </p:txBody>
      </p:sp>
    </p:spTree>
    <p:extLst>
      <p:ext uri="{BB962C8B-B14F-4D97-AF65-F5344CB8AC3E}">
        <p14:creationId xmlns:p14="http://schemas.microsoft.com/office/powerpoint/2010/main" val="40704208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6"/>
                                        </p:tgtEl>
                                        <p:attrNameLst>
                                          <p:attrName>style.visibility</p:attrName>
                                        </p:attrNameLst>
                                      </p:cBhvr>
                                      <p:to>
                                        <p:strVal val="visible"/>
                                      </p:to>
                                    </p:set>
                                    <p:animEffect transition="in" filter="fade">
                                      <p:cBhvr>
                                        <p:cTn id="11" dur="1000"/>
                                        <p:tgtEl>
                                          <p:spTgt spid="16"/>
                                        </p:tgtEl>
                                      </p:cBhvr>
                                    </p:animEffect>
                                    <p:anim calcmode="lin" valueType="num">
                                      <p:cBhvr>
                                        <p:cTn id="12" dur="1000" fill="hold"/>
                                        <p:tgtEl>
                                          <p:spTgt spid="16"/>
                                        </p:tgtEl>
                                        <p:attrNameLst>
                                          <p:attrName>ppt_x</p:attrName>
                                        </p:attrNameLst>
                                      </p:cBhvr>
                                      <p:tavLst>
                                        <p:tav tm="0">
                                          <p:val>
                                            <p:strVal val="#ppt_x"/>
                                          </p:val>
                                        </p:tav>
                                        <p:tav tm="100000">
                                          <p:val>
                                            <p:strVal val="#ppt_x"/>
                                          </p:val>
                                        </p:tav>
                                      </p:tavLst>
                                    </p:anim>
                                    <p:anim calcmode="lin" valueType="num">
                                      <p:cBhvr>
                                        <p:cTn id="13" dur="1000" fill="hold"/>
                                        <p:tgtEl>
                                          <p:spTgt spid="16"/>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 presetClass="entr" presetSubtype="1" fill="hold" grpId="0" nodeType="after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fade">
                                      <p:cBhvr>
                                        <p:cTn id="22" dur="1000"/>
                                        <p:tgtEl>
                                          <p:spTgt spid="11"/>
                                        </p:tgtEl>
                                      </p:cBhvr>
                                    </p:animEffect>
                                    <p:anim calcmode="lin" valueType="num">
                                      <p:cBhvr>
                                        <p:cTn id="23" dur="1000" fill="hold"/>
                                        <p:tgtEl>
                                          <p:spTgt spid="11"/>
                                        </p:tgtEl>
                                        <p:attrNameLst>
                                          <p:attrName>ppt_x</p:attrName>
                                        </p:attrNameLst>
                                      </p:cBhvr>
                                      <p:tavLst>
                                        <p:tav tm="0">
                                          <p:val>
                                            <p:strVal val="#ppt_x"/>
                                          </p:val>
                                        </p:tav>
                                        <p:tav tm="100000">
                                          <p:val>
                                            <p:strVal val="#ppt_x"/>
                                          </p:val>
                                        </p:tav>
                                      </p:tavLst>
                                    </p:anim>
                                    <p:anim calcmode="lin" valueType="num">
                                      <p:cBhvr>
                                        <p:cTn id="24" dur="1000" fill="hold"/>
                                        <p:tgtEl>
                                          <p:spTgt spid="11"/>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2" presetClass="entr" presetSubtype="4"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additive="base">
                                        <p:cTn id="28" dur="500" fill="hold"/>
                                        <p:tgtEl>
                                          <p:spTgt spid="8"/>
                                        </p:tgtEl>
                                        <p:attrNameLst>
                                          <p:attrName>ppt_x</p:attrName>
                                        </p:attrNameLst>
                                      </p:cBhvr>
                                      <p:tavLst>
                                        <p:tav tm="0">
                                          <p:val>
                                            <p:strVal val="#ppt_x"/>
                                          </p:val>
                                        </p:tav>
                                        <p:tav tm="100000">
                                          <p:val>
                                            <p:strVal val="#ppt_x"/>
                                          </p:val>
                                        </p:tav>
                                      </p:tavLst>
                                    </p:anim>
                                    <p:anim calcmode="lin" valueType="num">
                                      <p:cBhvr additive="base">
                                        <p:cTn id="29" dur="500" fill="hold"/>
                                        <p:tgtEl>
                                          <p:spTgt spid="8"/>
                                        </p:tgtEl>
                                        <p:attrNameLst>
                                          <p:attrName>ppt_y</p:attrName>
                                        </p:attrNameLst>
                                      </p:cBhvr>
                                      <p:tavLst>
                                        <p:tav tm="0">
                                          <p:val>
                                            <p:strVal val="1+#ppt_h/2"/>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1000"/>
                                        <p:tgtEl>
                                          <p:spTgt spid="15"/>
                                        </p:tgtEl>
                                      </p:cBhvr>
                                    </p:animEffect>
                                    <p:anim calcmode="lin" valueType="num">
                                      <p:cBhvr>
                                        <p:cTn id="34" dur="1000" fill="hold"/>
                                        <p:tgtEl>
                                          <p:spTgt spid="15"/>
                                        </p:tgtEl>
                                        <p:attrNameLst>
                                          <p:attrName>ppt_x</p:attrName>
                                        </p:attrNameLst>
                                      </p:cBhvr>
                                      <p:tavLst>
                                        <p:tav tm="0">
                                          <p:val>
                                            <p:strVal val="#ppt_x"/>
                                          </p:val>
                                        </p:tav>
                                        <p:tav tm="100000">
                                          <p:val>
                                            <p:strVal val="#ppt_x"/>
                                          </p:val>
                                        </p:tav>
                                      </p:tavLst>
                                    </p:anim>
                                    <p:anim calcmode="lin" valueType="num">
                                      <p:cBhvr>
                                        <p:cTn id="35" dur="1000" fill="hold"/>
                                        <p:tgtEl>
                                          <p:spTgt spid="15"/>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2" presetClass="entr" presetSubtype="4" fill="hold" grpId="0"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additive="base">
                                        <p:cTn id="39" dur="500" fill="hold"/>
                                        <p:tgtEl>
                                          <p:spTgt spid="9"/>
                                        </p:tgtEl>
                                        <p:attrNameLst>
                                          <p:attrName>ppt_x</p:attrName>
                                        </p:attrNameLst>
                                      </p:cBhvr>
                                      <p:tavLst>
                                        <p:tav tm="0">
                                          <p:val>
                                            <p:strVal val="#ppt_x"/>
                                          </p:val>
                                        </p:tav>
                                        <p:tav tm="100000">
                                          <p:val>
                                            <p:strVal val="#ppt_x"/>
                                          </p:val>
                                        </p:tav>
                                      </p:tavLst>
                                    </p:anim>
                                    <p:anim calcmode="lin" valueType="num">
                                      <p:cBhvr additive="base">
                                        <p:cTn id="40" dur="500" fill="hold"/>
                                        <p:tgtEl>
                                          <p:spTgt spid="9"/>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42" presetClass="entr" presetSubtype="0"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fade">
                                      <p:cBhvr>
                                        <p:cTn id="44" dur="1000"/>
                                        <p:tgtEl>
                                          <p:spTgt spid="14"/>
                                        </p:tgtEl>
                                      </p:cBhvr>
                                    </p:animEffect>
                                    <p:anim calcmode="lin" valueType="num">
                                      <p:cBhvr>
                                        <p:cTn id="45" dur="1000" fill="hold"/>
                                        <p:tgtEl>
                                          <p:spTgt spid="14"/>
                                        </p:tgtEl>
                                        <p:attrNameLst>
                                          <p:attrName>ppt_x</p:attrName>
                                        </p:attrNameLst>
                                      </p:cBhvr>
                                      <p:tavLst>
                                        <p:tav tm="0">
                                          <p:val>
                                            <p:strVal val="#ppt_x"/>
                                          </p:val>
                                        </p:tav>
                                        <p:tav tm="100000">
                                          <p:val>
                                            <p:strVal val="#ppt_x"/>
                                          </p:val>
                                        </p:tav>
                                      </p:tavLst>
                                    </p:anim>
                                    <p:anim calcmode="lin" valueType="num">
                                      <p:cBhvr>
                                        <p:cTn id="46"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1" grpId="0"/>
      <p:bldP spid="12" grpId="0"/>
      <p:bldP spid="14" grpId="0"/>
      <p:bldP spid="15" grpId="0"/>
      <p:bldP spid="16"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55"/>
          </p:nvPr>
        </p:nvPicPr>
        <p:blipFill>
          <a:blip r:embed="rId3">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pic>
        <p:nvPicPr>
          <p:cNvPr id="5" name="Picture Placeholder 4"/>
          <p:cNvPicPr>
            <a:picLocks noGrp="1" noChangeAspect="1"/>
          </p:cNvPicPr>
          <p:nvPr>
            <p:ph type="pic" sz="quarter" idx="53"/>
          </p:nvPr>
        </p:nvPicPr>
        <p:blipFill>
          <a:blip r:embed="rId4">
            <a:extLst>
              <a:ext uri="{28A0092B-C50C-407E-A947-70E740481C1C}">
                <a14:useLocalDpi xmlns:a14="http://schemas.microsoft.com/office/drawing/2010/main" val="0"/>
              </a:ext>
            </a:extLst>
          </a:blip>
          <a:srcRect t="8464" b="8464"/>
          <a:stretch>
            <a:fillRect/>
          </a:stretch>
        </p:blipFill>
        <p:spPr>
          <a:ln>
            <a:solidFill>
              <a:schemeClr val="bg1"/>
            </a:solidFill>
          </a:ln>
          <a:effectLst>
            <a:outerShdw blurRad="63500" sx="102000" sy="102000" algn="ctr" rotWithShape="0">
              <a:prstClr val="black">
                <a:alpha val="40000"/>
              </a:prstClr>
            </a:outerShdw>
          </a:effectLst>
        </p:spPr>
      </p:pic>
      <p:pic>
        <p:nvPicPr>
          <p:cNvPr id="7" name="Picture Placeholder 6"/>
          <p:cNvPicPr>
            <a:picLocks noGrp="1" noChangeAspect="1"/>
          </p:cNvPicPr>
          <p:nvPr>
            <p:ph type="pic" sz="quarter" idx="54"/>
          </p:nvPr>
        </p:nvPicPr>
        <p:blipFill>
          <a:blip r:embed="rId5">
            <a:extLst>
              <a:ext uri="{28A0092B-C50C-407E-A947-70E740481C1C}">
                <a14:useLocalDpi xmlns:a14="http://schemas.microsoft.com/office/drawing/2010/main" val="0"/>
              </a:ext>
            </a:extLst>
          </a:blip>
          <a:srcRect t="8445" b="8445"/>
          <a:stretch>
            <a:fillRect/>
          </a:stretch>
        </p:blipFill>
        <p:spPr>
          <a:ln>
            <a:solidFill>
              <a:schemeClr val="bg1"/>
            </a:solidFill>
          </a:ln>
          <a:effectLst>
            <a:outerShdw blurRad="63500" sx="102000" sy="102000" algn="ctr" rotWithShape="0">
              <a:prstClr val="black">
                <a:alpha val="40000"/>
              </a:prstClr>
            </a:outerShdw>
          </a:effectLst>
        </p:spPr>
      </p:pic>
      <p:cxnSp>
        <p:nvCxnSpPr>
          <p:cNvPr id="6" name="Straight Connector 5"/>
          <p:cNvCxnSpPr/>
          <p:nvPr/>
        </p:nvCxnSpPr>
        <p:spPr>
          <a:xfrm rot="5400000">
            <a:off x="2194560"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835227"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9475893" y="4852832"/>
            <a:ext cx="487680" cy="2117"/>
          </a:xfrm>
          <a:prstGeom prst="line">
            <a:avLst/>
          </a:prstGeom>
          <a:ln w="19050">
            <a:solidFill>
              <a:schemeClr val="bg1"/>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48" name="Group 47"/>
          <p:cNvGrpSpPr/>
          <p:nvPr/>
        </p:nvGrpSpPr>
        <p:grpSpPr>
          <a:xfrm>
            <a:off x="1879716" y="3398520"/>
            <a:ext cx="1113133" cy="1113133"/>
            <a:chOff x="1409787" y="2548890"/>
            <a:chExt cx="834850" cy="834850"/>
          </a:xfrm>
          <a:effectLst>
            <a:outerShdw blurRad="50800" dist="38100" dir="16200000" rotWithShape="0">
              <a:prstClr val="black">
                <a:alpha val="40000"/>
              </a:prstClr>
            </a:outerShdw>
          </a:effectLst>
        </p:grpSpPr>
        <p:sp>
          <p:nvSpPr>
            <p:cNvPr id="45" name="Oval 44"/>
            <p:cNvSpPr/>
            <p:nvPr/>
          </p:nvSpPr>
          <p:spPr>
            <a:xfrm>
              <a:off x="1409787" y="2548890"/>
              <a:ext cx="834850" cy="834850"/>
            </a:xfrm>
            <a:prstGeom prst="ellipse">
              <a:avLst/>
            </a:prstGeom>
            <a:solidFill>
              <a:srgbClr val="00B0F0">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 name="Oval 13"/>
            <p:cNvSpPr/>
            <p:nvPr/>
          </p:nvSpPr>
          <p:spPr>
            <a:xfrm>
              <a:off x="1484312" y="2623415"/>
              <a:ext cx="685800" cy="685800"/>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grpSp>
        <p:nvGrpSpPr>
          <p:cNvPr id="49" name="Group 48"/>
          <p:cNvGrpSpPr/>
          <p:nvPr/>
        </p:nvGrpSpPr>
        <p:grpSpPr>
          <a:xfrm>
            <a:off x="5539434" y="3398520"/>
            <a:ext cx="1113133" cy="1113133"/>
            <a:chOff x="4154575" y="2548890"/>
            <a:chExt cx="834850" cy="834850"/>
          </a:xfrm>
          <a:effectLst>
            <a:outerShdw blurRad="50800" dist="38100" dir="16200000" rotWithShape="0">
              <a:prstClr val="black">
                <a:alpha val="40000"/>
              </a:prstClr>
            </a:outerShdw>
          </a:effectLst>
        </p:grpSpPr>
        <p:sp>
          <p:nvSpPr>
            <p:cNvPr id="46" name="Oval 45"/>
            <p:cNvSpPr/>
            <p:nvPr/>
          </p:nvSpPr>
          <p:spPr>
            <a:xfrm>
              <a:off x="4154575" y="2548890"/>
              <a:ext cx="834850" cy="834850"/>
            </a:xfrm>
            <a:prstGeom prst="ellipse">
              <a:avLst/>
            </a:prstGeom>
            <a:solidFill>
              <a:srgbClr val="ED7D31">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Oval 16"/>
            <p:cNvSpPr/>
            <p:nvPr/>
          </p:nvSpPr>
          <p:spPr>
            <a:xfrm>
              <a:off x="4229100" y="2623415"/>
              <a:ext cx="685800" cy="685800"/>
            </a:xfrm>
            <a:prstGeom prst="ellipse">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0" name="Group 49"/>
          <p:cNvGrpSpPr/>
          <p:nvPr/>
        </p:nvGrpSpPr>
        <p:grpSpPr>
          <a:xfrm>
            <a:off x="9199150" y="3398520"/>
            <a:ext cx="1113133" cy="1113133"/>
            <a:chOff x="6899362" y="2548890"/>
            <a:chExt cx="834850" cy="834850"/>
          </a:xfrm>
          <a:effectLst>
            <a:outerShdw blurRad="50800" dist="38100" dir="16200000" rotWithShape="0">
              <a:prstClr val="black">
                <a:alpha val="40000"/>
              </a:prstClr>
            </a:outerShdw>
          </a:effectLst>
        </p:grpSpPr>
        <p:sp>
          <p:nvSpPr>
            <p:cNvPr id="47" name="Oval 46"/>
            <p:cNvSpPr/>
            <p:nvPr/>
          </p:nvSpPr>
          <p:spPr>
            <a:xfrm>
              <a:off x="6899362" y="2548890"/>
              <a:ext cx="834850" cy="834850"/>
            </a:xfrm>
            <a:prstGeom prst="ellipse">
              <a:avLst/>
            </a:prstGeom>
            <a:solidFill>
              <a:schemeClr val="accent3">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0" name="Oval 19"/>
            <p:cNvSpPr/>
            <p:nvPr/>
          </p:nvSpPr>
          <p:spPr>
            <a:xfrm>
              <a:off x="6973887" y="2623415"/>
              <a:ext cx="685800" cy="685800"/>
            </a:xfrm>
            <a:prstGeom prst="ellipse">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sp>
        <p:nvSpPr>
          <p:cNvPr id="38" name="TextBox 37"/>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grpSp>
        <p:nvGrpSpPr>
          <p:cNvPr id="39" name="Group 38"/>
          <p:cNvGrpSpPr/>
          <p:nvPr/>
        </p:nvGrpSpPr>
        <p:grpSpPr>
          <a:xfrm>
            <a:off x="1349381" y="5185028"/>
            <a:ext cx="2286001" cy="1747454"/>
            <a:chOff x="4597683" y="3088635"/>
            <a:chExt cx="1786883" cy="1310590"/>
          </a:xfrm>
        </p:grpSpPr>
        <p:sp>
          <p:nvSpPr>
            <p:cNvPr id="40" name="TextBox 39"/>
            <p:cNvSpPr txBox="1"/>
            <p:nvPr/>
          </p:nvSpPr>
          <p:spPr>
            <a:xfrm>
              <a:off x="4597686"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1</a:t>
              </a:r>
            </a:p>
          </p:txBody>
        </p:sp>
        <p:sp>
          <p:nvSpPr>
            <p:cNvPr id="41" name="TextBox 40"/>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grpSp>
        <p:nvGrpSpPr>
          <p:cNvPr id="42" name="Group 41"/>
          <p:cNvGrpSpPr/>
          <p:nvPr/>
        </p:nvGrpSpPr>
        <p:grpSpPr>
          <a:xfrm>
            <a:off x="4991107" y="5196128"/>
            <a:ext cx="2286001" cy="1736353"/>
            <a:chOff x="4597683" y="3096961"/>
            <a:chExt cx="1786883" cy="1302264"/>
          </a:xfrm>
        </p:grpSpPr>
        <p:sp>
          <p:nvSpPr>
            <p:cNvPr id="43" name="TextBox 42"/>
            <p:cNvSpPr txBox="1"/>
            <p:nvPr/>
          </p:nvSpPr>
          <p:spPr>
            <a:xfrm>
              <a:off x="4597685" y="3096961"/>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2</a:t>
              </a:r>
            </a:p>
          </p:txBody>
        </p:sp>
        <p:sp>
          <p:nvSpPr>
            <p:cNvPr id="44" name="TextBox 43"/>
            <p:cNvSpPr txBox="1"/>
            <p:nvPr/>
          </p:nvSpPr>
          <p:spPr>
            <a:xfrm>
              <a:off x="4597683" y="3348938"/>
              <a:ext cx="1786883" cy="1050287"/>
            </a:xfrm>
            <a:prstGeom prst="rect">
              <a:avLst/>
            </a:prstGeom>
            <a:noFill/>
          </p:spPr>
          <p:txBody>
            <a:bodyPr wrap="square" lIns="0" tIns="0" rIns="0" bIns="0" rtlCol="0" anchor="t">
              <a:spAutoFit/>
            </a:bodyPr>
            <a:lstStyle/>
            <a:p>
              <a:pPr algn="ctr" defTabSz="1219170">
                <a:spcBef>
                  <a:spcPct val="20000"/>
                </a:spcBef>
                <a:defRPr/>
              </a:pPr>
              <a:r>
                <a:rPr lang="en-US" sz="1300" dirty="0">
                  <a:solidFill>
                    <a:schemeClr val="bg1"/>
                  </a:solidFill>
                </a:rPr>
                <a:t>Detail your key points here, and reference a graphic that supports these points. What problem does your * fix? How does your * make life easier? Or is your * just really cool? Be creative and be unique</a:t>
              </a:r>
            </a:p>
          </p:txBody>
        </p:sp>
      </p:grpSp>
      <p:grpSp>
        <p:nvGrpSpPr>
          <p:cNvPr id="51" name="Group 50"/>
          <p:cNvGrpSpPr/>
          <p:nvPr/>
        </p:nvGrpSpPr>
        <p:grpSpPr>
          <a:xfrm>
            <a:off x="8668731" y="5185027"/>
            <a:ext cx="2286001" cy="1747454"/>
            <a:chOff x="4597683" y="3088635"/>
            <a:chExt cx="1786883" cy="1310590"/>
          </a:xfrm>
        </p:grpSpPr>
        <p:sp>
          <p:nvSpPr>
            <p:cNvPr id="52" name="TextBox 51"/>
            <p:cNvSpPr txBox="1"/>
            <p:nvPr/>
          </p:nvSpPr>
          <p:spPr>
            <a:xfrm>
              <a:off x="4597685" y="3088635"/>
              <a:ext cx="1699180" cy="207749"/>
            </a:xfrm>
            <a:prstGeom prst="rect">
              <a:avLst/>
            </a:prstGeom>
            <a:noFill/>
          </p:spPr>
          <p:txBody>
            <a:bodyPr wrap="square" lIns="0" tIns="0" rIns="0" bIns="0" rtlCol="0" anchor="t">
              <a:spAutoFit/>
            </a:bodyPr>
            <a:lstStyle/>
            <a:p>
              <a:pPr algn="ctr"/>
              <a:r>
                <a:rPr lang="en-US" b="1" dirty="0">
                  <a:solidFill>
                    <a:schemeClr val="bg1"/>
                  </a:solidFill>
                  <a:latin typeface="Candara" panose="020E0502030303020204" pitchFamily="34" charset="0"/>
                </a:rPr>
                <a:t>Topic/Point 3</a:t>
              </a:r>
            </a:p>
          </p:txBody>
        </p:sp>
        <p:sp>
          <p:nvSpPr>
            <p:cNvPr id="53" name="TextBox 52"/>
            <p:cNvSpPr txBox="1"/>
            <p:nvPr/>
          </p:nvSpPr>
          <p:spPr>
            <a:xfrm>
              <a:off x="4597683" y="3348938"/>
              <a:ext cx="1786883" cy="1050287"/>
            </a:xfrm>
            <a:prstGeom prst="rect">
              <a:avLst/>
            </a:prstGeom>
            <a:noFill/>
          </p:spPr>
          <p:txBody>
            <a:bodyPr wrap="square" lIns="0" tIns="0" rIns="0" bIns="0" rtlCol="0" anchor="t">
              <a:spAutoFit/>
            </a:bodyPr>
            <a:lstStyle/>
            <a:p>
              <a:pPr algn="ctr"/>
              <a:r>
                <a:rPr lang="en-US" sz="1300" dirty="0">
                  <a:solidFill>
                    <a:schemeClr val="bg1"/>
                  </a:solidFill>
                </a:rPr>
                <a:t>To change the images, right click each image and choose “change picture” from the drop down menu. Choose images, or format your images to be as close to a 800px x 500px ratio as possible. </a:t>
              </a:r>
            </a:p>
          </p:txBody>
        </p:sp>
      </p:grpSp>
    </p:spTree>
    <p:extLst>
      <p:ext uri="{BB962C8B-B14F-4D97-AF65-F5344CB8AC3E}">
        <p14:creationId xmlns:p14="http://schemas.microsoft.com/office/powerpoint/2010/main" val="40329884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wipe(left)">
                                      <p:cBhvr>
                                        <p:cTn id="7" dur="500"/>
                                        <p:tgtEl>
                                          <p:spTgt spid="38"/>
                                        </p:tgtEl>
                                      </p:cBhvr>
                                    </p:animEffect>
                                  </p:childTnLst>
                                </p:cTn>
                              </p:par>
                            </p:childTnLst>
                          </p:cTn>
                        </p:par>
                        <p:par>
                          <p:cTn id="8" fill="hold">
                            <p:stCondLst>
                              <p:cond delay="500"/>
                            </p:stCondLst>
                            <p:childTnLst>
                              <p:par>
                                <p:cTn id="9" presetID="23" presetClass="entr" presetSubtype="16" fill="hold" nodeType="afterEffect">
                                  <p:stCondLst>
                                    <p:cond delay="0"/>
                                  </p:stCondLst>
                                  <p:childTnLst>
                                    <p:set>
                                      <p:cBhvr>
                                        <p:cTn id="10" dur="1" fill="hold">
                                          <p:stCondLst>
                                            <p:cond delay="0"/>
                                          </p:stCondLst>
                                        </p:cTn>
                                        <p:tgtEl>
                                          <p:spTgt spid="48"/>
                                        </p:tgtEl>
                                        <p:attrNameLst>
                                          <p:attrName>style.visibility</p:attrName>
                                        </p:attrNameLst>
                                      </p:cBhvr>
                                      <p:to>
                                        <p:strVal val="visible"/>
                                      </p:to>
                                    </p:set>
                                    <p:anim calcmode="lin" valueType="num">
                                      <p:cBhvr>
                                        <p:cTn id="11" dur="500" fill="hold"/>
                                        <p:tgtEl>
                                          <p:spTgt spid="48"/>
                                        </p:tgtEl>
                                        <p:attrNameLst>
                                          <p:attrName>ppt_w</p:attrName>
                                        </p:attrNameLst>
                                      </p:cBhvr>
                                      <p:tavLst>
                                        <p:tav tm="0">
                                          <p:val>
                                            <p:fltVal val="0"/>
                                          </p:val>
                                        </p:tav>
                                        <p:tav tm="100000">
                                          <p:val>
                                            <p:strVal val="#ppt_w"/>
                                          </p:val>
                                        </p:tav>
                                      </p:tavLst>
                                    </p:anim>
                                    <p:anim calcmode="lin" valueType="num">
                                      <p:cBhvr>
                                        <p:cTn id="12" dur="500" fill="hold"/>
                                        <p:tgtEl>
                                          <p:spTgt spid="48"/>
                                        </p:tgtEl>
                                        <p:attrNameLst>
                                          <p:attrName>ppt_h</p:attrName>
                                        </p:attrNameLst>
                                      </p:cBhvr>
                                      <p:tavLst>
                                        <p:tav tm="0">
                                          <p:val>
                                            <p:fltVal val="0"/>
                                          </p:val>
                                        </p:tav>
                                        <p:tav tm="100000">
                                          <p:val>
                                            <p:strVal val="#ppt_h"/>
                                          </p:val>
                                        </p:tav>
                                      </p:tavLst>
                                    </p:anim>
                                  </p:childTnLst>
                                </p:cTn>
                              </p:par>
                            </p:childTnLst>
                          </p:cTn>
                        </p:par>
                        <p:par>
                          <p:cTn id="13" fill="hold">
                            <p:stCondLst>
                              <p:cond delay="1000"/>
                            </p:stCondLst>
                            <p:childTnLst>
                              <p:par>
                                <p:cTn id="14" presetID="22" presetClass="entr" presetSubtype="1" fill="hold" nodeType="after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ipe(up)">
                                      <p:cBhvr>
                                        <p:cTn id="16" dur="500"/>
                                        <p:tgtEl>
                                          <p:spTgt spid="6"/>
                                        </p:tgtEl>
                                      </p:cBhvr>
                                    </p:animEffect>
                                  </p:childTnLst>
                                </p:cTn>
                              </p:par>
                            </p:childTnLst>
                          </p:cTn>
                        </p:par>
                        <p:par>
                          <p:cTn id="17" fill="hold">
                            <p:stCondLst>
                              <p:cond delay="1500"/>
                            </p:stCondLst>
                            <p:childTnLst>
                              <p:par>
                                <p:cTn id="18" presetID="42" presetClass="entr" presetSubtype="0" fill="hold" nodeType="afterEffect">
                                  <p:stCondLst>
                                    <p:cond delay="0"/>
                                  </p:stCondLst>
                                  <p:childTnLst>
                                    <p:set>
                                      <p:cBhvr>
                                        <p:cTn id="19" dur="1" fill="hold">
                                          <p:stCondLst>
                                            <p:cond delay="0"/>
                                          </p:stCondLst>
                                        </p:cTn>
                                        <p:tgtEl>
                                          <p:spTgt spid="39"/>
                                        </p:tgtEl>
                                        <p:attrNameLst>
                                          <p:attrName>style.visibility</p:attrName>
                                        </p:attrNameLst>
                                      </p:cBhvr>
                                      <p:to>
                                        <p:strVal val="visible"/>
                                      </p:to>
                                    </p:set>
                                    <p:animEffect transition="in" filter="fade">
                                      <p:cBhvr>
                                        <p:cTn id="20" dur="1000"/>
                                        <p:tgtEl>
                                          <p:spTgt spid="39"/>
                                        </p:tgtEl>
                                      </p:cBhvr>
                                    </p:animEffect>
                                    <p:anim calcmode="lin" valueType="num">
                                      <p:cBhvr>
                                        <p:cTn id="21" dur="1000" fill="hold"/>
                                        <p:tgtEl>
                                          <p:spTgt spid="39"/>
                                        </p:tgtEl>
                                        <p:attrNameLst>
                                          <p:attrName>ppt_x</p:attrName>
                                        </p:attrNameLst>
                                      </p:cBhvr>
                                      <p:tavLst>
                                        <p:tav tm="0">
                                          <p:val>
                                            <p:strVal val="#ppt_x"/>
                                          </p:val>
                                        </p:tav>
                                        <p:tav tm="100000">
                                          <p:val>
                                            <p:strVal val="#ppt_x"/>
                                          </p:val>
                                        </p:tav>
                                      </p:tavLst>
                                    </p:anim>
                                    <p:anim calcmode="lin" valueType="num">
                                      <p:cBhvr>
                                        <p:cTn id="22" dur="1000" fill="hold"/>
                                        <p:tgtEl>
                                          <p:spTgt spid="39"/>
                                        </p:tgtEl>
                                        <p:attrNameLst>
                                          <p:attrName>ppt_y</p:attrName>
                                        </p:attrNameLst>
                                      </p:cBhvr>
                                      <p:tavLst>
                                        <p:tav tm="0">
                                          <p:val>
                                            <p:strVal val="#ppt_y+.1"/>
                                          </p:val>
                                        </p:tav>
                                        <p:tav tm="100000">
                                          <p:val>
                                            <p:strVal val="#ppt_y"/>
                                          </p:val>
                                        </p:tav>
                                      </p:tavLst>
                                    </p:anim>
                                  </p:childTnLst>
                                </p:cTn>
                              </p:par>
                            </p:childTnLst>
                          </p:cTn>
                        </p:par>
                        <p:par>
                          <p:cTn id="23" fill="hold">
                            <p:stCondLst>
                              <p:cond delay="2500"/>
                            </p:stCondLst>
                            <p:childTnLst>
                              <p:par>
                                <p:cTn id="24" presetID="23" presetClass="entr" presetSubtype="16" fill="hold" nodeType="afterEffect">
                                  <p:stCondLst>
                                    <p:cond delay="0"/>
                                  </p:stCondLst>
                                  <p:childTnLst>
                                    <p:set>
                                      <p:cBhvr>
                                        <p:cTn id="25" dur="1" fill="hold">
                                          <p:stCondLst>
                                            <p:cond delay="0"/>
                                          </p:stCondLst>
                                        </p:cTn>
                                        <p:tgtEl>
                                          <p:spTgt spid="49"/>
                                        </p:tgtEl>
                                        <p:attrNameLst>
                                          <p:attrName>style.visibility</p:attrName>
                                        </p:attrNameLst>
                                      </p:cBhvr>
                                      <p:to>
                                        <p:strVal val="visible"/>
                                      </p:to>
                                    </p:set>
                                    <p:anim calcmode="lin" valueType="num">
                                      <p:cBhvr>
                                        <p:cTn id="26" dur="500" fill="hold"/>
                                        <p:tgtEl>
                                          <p:spTgt spid="49"/>
                                        </p:tgtEl>
                                        <p:attrNameLst>
                                          <p:attrName>ppt_w</p:attrName>
                                        </p:attrNameLst>
                                      </p:cBhvr>
                                      <p:tavLst>
                                        <p:tav tm="0">
                                          <p:val>
                                            <p:fltVal val="0"/>
                                          </p:val>
                                        </p:tav>
                                        <p:tav tm="100000">
                                          <p:val>
                                            <p:strVal val="#ppt_w"/>
                                          </p:val>
                                        </p:tav>
                                      </p:tavLst>
                                    </p:anim>
                                    <p:anim calcmode="lin" valueType="num">
                                      <p:cBhvr>
                                        <p:cTn id="27" dur="500" fill="hold"/>
                                        <p:tgtEl>
                                          <p:spTgt spid="49"/>
                                        </p:tgtEl>
                                        <p:attrNameLst>
                                          <p:attrName>ppt_h</p:attrName>
                                        </p:attrNameLst>
                                      </p:cBhvr>
                                      <p:tavLst>
                                        <p:tav tm="0">
                                          <p:val>
                                            <p:fltVal val="0"/>
                                          </p:val>
                                        </p:tav>
                                        <p:tav tm="100000">
                                          <p:val>
                                            <p:strVal val="#ppt_h"/>
                                          </p:val>
                                        </p:tav>
                                      </p:tavLst>
                                    </p:anim>
                                  </p:childTnLst>
                                </p:cTn>
                              </p:par>
                            </p:childTnLst>
                          </p:cTn>
                        </p:par>
                        <p:par>
                          <p:cTn id="28" fill="hold">
                            <p:stCondLst>
                              <p:cond delay="3000"/>
                            </p:stCondLst>
                            <p:childTnLst>
                              <p:par>
                                <p:cTn id="29" presetID="22" presetClass="entr" presetSubtype="1"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up)">
                                      <p:cBhvr>
                                        <p:cTn id="31" dur="500"/>
                                        <p:tgtEl>
                                          <p:spTgt spid="23"/>
                                        </p:tgtEl>
                                      </p:cBhvr>
                                    </p:animEffect>
                                  </p:childTnLst>
                                </p:cTn>
                              </p:par>
                            </p:childTnLst>
                          </p:cTn>
                        </p:par>
                        <p:par>
                          <p:cTn id="32" fill="hold">
                            <p:stCondLst>
                              <p:cond delay="3500"/>
                            </p:stCondLst>
                            <p:childTnLst>
                              <p:par>
                                <p:cTn id="33" presetID="42" presetClass="entr" presetSubtype="0" fill="hold"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23" presetClass="entr" presetSubtype="16" fill="hold" nodeType="afterEffect">
                                  <p:stCondLst>
                                    <p:cond delay="0"/>
                                  </p:stCondLst>
                                  <p:childTnLst>
                                    <p:set>
                                      <p:cBhvr>
                                        <p:cTn id="40" dur="1" fill="hold">
                                          <p:stCondLst>
                                            <p:cond delay="0"/>
                                          </p:stCondLst>
                                        </p:cTn>
                                        <p:tgtEl>
                                          <p:spTgt spid="50"/>
                                        </p:tgtEl>
                                        <p:attrNameLst>
                                          <p:attrName>style.visibility</p:attrName>
                                        </p:attrNameLst>
                                      </p:cBhvr>
                                      <p:to>
                                        <p:strVal val="visible"/>
                                      </p:to>
                                    </p:set>
                                    <p:anim calcmode="lin" valueType="num">
                                      <p:cBhvr>
                                        <p:cTn id="41" dur="500" fill="hold"/>
                                        <p:tgtEl>
                                          <p:spTgt spid="50"/>
                                        </p:tgtEl>
                                        <p:attrNameLst>
                                          <p:attrName>ppt_w</p:attrName>
                                        </p:attrNameLst>
                                      </p:cBhvr>
                                      <p:tavLst>
                                        <p:tav tm="0">
                                          <p:val>
                                            <p:fltVal val="0"/>
                                          </p:val>
                                        </p:tav>
                                        <p:tav tm="100000">
                                          <p:val>
                                            <p:strVal val="#ppt_w"/>
                                          </p:val>
                                        </p:tav>
                                      </p:tavLst>
                                    </p:anim>
                                    <p:anim calcmode="lin" valueType="num">
                                      <p:cBhvr>
                                        <p:cTn id="42" dur="500" fill="hold"/>
                                        <p:tgtEl>
                                          <p:spTgt spid="50"/>
                                        </p:tgtEl>
                                        <p:attrNameLst>
                                          <p:attrName>ppt_h</p:attrName>
                                        </p:attrNameLst>
                                      </p:cBhvr>
                                      <p:tavLst>
                                        <p:tav tm="0">
                                          <p:val>
                                            <p:fltVal val="0"/>
                                          </p:val>
                                        </p:tav>
                                        <p:tav tm="100000">
                                          <p:val>
                                            <p:strVal val="#ppt_h"/>
                                          </p:val>
                                        </p:tav>
                                      </p:tavLst>
                                    </p:anim>
                                  </p:childTnLst>
                                </p:cTn>
                              </p:par>
                            </p:childTnLst>
                          </p:cTn>
                        </p:par>
                        <p:par>
                          <p:cTn id="43" fill="hold">
                            <p:stCondLst>
                              <p:cond delay="5000"/>
                            </p:stCondLst>
                            <p:childTnLst>
                              <p:par>
                                <p:cTn id="44" presetID="22" presetClass="entr" presetSubtype="1" fill="hold" nodeType="afterEffect">
                                  <p:stCondLst>
                                    <p:cond delay="0"/>
                                  </p:stCondLst>
                                  <p:childTnLst>
                                    <p:set>
                                      <p:cBhvr>
                                        <p:cTn id="45" dur="1" fill="hold">
                                          <p:stCondLst>
                                            <p:cond delay="0"/>
                                          </p:stCondLst>
                                        </p:cTn>
                                        <p:tgtEl>
                                          <p:spTgt spid="31"/>
                                        </p:tgtEl>
                                        <p:attrNameLst>
                                          <p:attrName>style.visibility</p:attrName>
                                        </p:attrNameLst>
                                      </p:cBhvr>
                                      <p:to>
                                        <p:strVal val="visible"/>
                                      </p:to>
                                    </p:set>
                                    <p:animEffect transition="in" filter="wipe(up)">
                                      <p:cBhvr>
                                        <p:cTn id="46" dur="500"/>
                                        <p:tgtEl>
                                          <p:spTgt spid="31"/>
                                        </p:tgtEl>
                                      </p:cBhvr>
                                    </p:animEffect>
                                  </p:childTnLst>
                                </p:cTn>
                              </p:par>
                            </p:childTnLst>
                          </p:cTn>
                        </p:par>
                        <p:par>
                          <p:cTn id="47" fill="hold">
                            <p:stCondLst>
                              <p:cond delay="5500"/>
                            </p:stCondLst>
                            <p:childTnLst>
                              <p:par>
                                <p:cTn id="48" presetID="42" presetClass="entr" presetSubtype="0" fill="hold" nodeType="afterEffect">
                                  <p:stCondLst>
                                    <p:cond delay="0"/>
                                  </p:stCondLst>
                                  <p:childTnLst>
                                    <p:set>
                                      <p:cBhvr>
                                        <p:cTn id="49" dur="1" fill="hold">
                                          <p:stCondLst>
                                            <p:cond delay="0"/>
                                          </p:stCondLst>
                                        </p:cTn>
                                        <p:tgtEl>
                                          <p:spTgt spid="51"/>
                                        </p:tgtEl>
                                        <p:attrNameLst>
                                          <p:attrName>style.visibility</p:attrName>
                                        </p:attrNameLst>
                                      </p:cBhvr>
                                      <p:to>
                                        <p:strVal val="visible"/>
                                      </p:to>
                                    </p:set>
                                    <p:animEffect transition="in" filter="fade">
                                      <p:cBhvr>
                                        <p:cTn id="50" dur="1000"/>
                                        <p:tgtEl>
                                          <p:spTgt spid="51"/>
                                        </p:tgtEl>
                                      </p:cBhvr>
                                    </p:animEffect>
                                    <p:anim calcmode="lin" valueType="num">
                                      <p:cBhvr>
                                        <p:cTn id="51" dur="1000" fill="hold"/>
                                        <p:tgtEl>
                                          <p:spTgt spid="51"/>
                                        </p:tgtEl>
                                        <p:attrNameLst>
                                          <p:attrName>ppt_x</p:attrName>
                                        </p:attrNameLst>
                                      </p:cBhvr>
                                      <p:tavLst>
                                        <p:tav tm="0">
                                          <p:val>
                                            <p:strVal val="#ppt_x"/>
                                          </p:val>
                                        </p:tav>
                                        <p:tav tm="100000">
                                          <p:val>
                                            <p:strVal val="#ppt_x"/>
                                          </p:val>
                                        </p:tav>
                                      </p:tavLst>
                                    </p:anim>
                                    <p:anim calcmode="lin" valueType="num">
                                      <p:cBhvr>
                                        <p:cTn id="52"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8" name="TextBox 7"/>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p:txBody>
      </p:sp>
      <p:grpSp>
        <p:nvGrpSpPr>
          <p:cNvPr id="9" name="Group 8"/>
          <p:cNvGrpSpPr/>
          <p:nvPr/>
        </p:nvGrpSpPr>
        <p:grpSpPr>
          <a:xfrm flipH="1">
            <a:off x="7600702" y="3911908"/>
            <a:ext cx="518001" cy="459524"/>
            <a:chOff x="1219200" y="2381609"/>
            <a:chExt cx="598726" cy="531136"/>
          </a:xfrm>
        </p:grpSpPr>
        <p:sp>
          <p:nvSpPr>
            <p:cNvPr id="10"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1"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2" name="Group 11"/>
          <p:cNvGrpSpPr/>
          <p:nvPr/>
        </p:nvGrpSpPr>
        <p:grpSpPr>
          <a:xfrm rot="10800000" flipH="1">
            <a:off x="479134" y="5260156"/>
            <a:ext cx="518001" cy="459524"/>
            <a:chOff x="1219200" y="2381609"/>
            <a:chExt cx="598726" cy="531136"/>
          </a:xfrm>
        </p:grpSpPr>
        <p:sp>
          <p:nvSpPr>
            <p:cNvPr id="13"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4"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5" name="Group 14"/>
          <p:cNvGrpSpPr/>
          <p:nvPr/>
        </p:nvGrpSpPr>
        <p:grpSpPr>
          <a:xfrm>
            <a:off x="4129053" y="1643114"/>
            <a:ext cx="518001" cy="459524"/>
            <a:chOff x="1219200" y="2381609"/>
            <a:chExt cx="598726" cy="531136"/>
          </a:xfrm>
        </p:grpSpPr>
        <p:sp>
          <p:nvSpPr>
            <p:cNvPr id="16" name="Freeform 134"/>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17" name="Freeform 135"/>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grpSp>
        <p:nvGrpSpPr>
          <p:cNvPr id="18" name="Group 17"/>
          <p:cNvGrpSpPr/>
          <p:nvPr/>
        </p:nvGrpSpPr>
        <p:grpSpPr>
          <a:xfrm rot="10800000">
            <a:off x="11270464" y="2995066"/>
            <a:ext cx="518001" cy="459524"/>
            <a:chOff x="1219200" y="2381609"/>
            <a:chExt cx="598726" cy="531136"/>
          </a:xfrm>
        </p:grpSpPr>
        <p:sp>
          <p:nvSpPr>
            <p:cNvPr id="19" name="Freeform 137"/>
            <p:cNvSpPr>
              <a:spLocks/>
            </p:cNvSpPr>
            <p:nvPr/>
          </p:nvSpPr>
          <p:spPr bwMode="auto">
            <a:xfrm>
              <a:off x="1219200" y="2381609"/>
              <a:ext cx="257965" cy="531136"/>
            </a:xfrm>
            <a:custGeom>
              <a:avLst/>
              <a:gdLst/>
              <a:ahLst/>
              <a:cxnLst>
                <a:cxn ang="0">
                  <a:pos x="370" y="0"/>
                </a:cxn>
                <a:cxn ang="0">
                  <a:pos x="387" y="5"/>
                </a:cxn>
                <a:cxn ang="0">
                  <a:pos x="401" y="15"/>
                </a:cxn>
                <a:cxn ang="0">
                  <a:pos x="411" y="29"/>
                </a:cxn>
                <a:cxn ang="0">
                  <a:pos x="456" y="126"/>
                </a:cxn>
                <a:cxn ang="0">
                  <a:pos x="458" y="142"/>
                </a:cxn>
                <a:cxn ang="0">
                  <a:pos x="455" y="158"/>
                </a:cxn>
                <a:cxn ang="0">
                  <a:pos x="447" y="172"/>
                </a:cxn>
                <a:cxn ang="0">
                  <a:pos x="435" y="183"/>
                </a:cxn>
                <a:cxn ang="0">
                  <a:pos x="405" y="198"/>
                </a:cxn>
                <a:cxn ang="0">
                  <a:pos x="364" y="221"/>
                </a:cxn>
                <a:cxn ang="0">
                  <a:pos x="329" y="246"/>
                </a:cxn>
                <a:cxn ang="0">
                  <a:pos x="300" y="275"/>
                </a:cxn>
                <a:cxn ang="0">
                  <a:pos x="277" y="307"/>
                </a:cxn>
                <a:cxn ang="0">
                  <a:pos x="258" y="343"/>
                </a:cxn>
                <a:cxn ang="0">
                  <a:pos x="244" y="383"/>
                </a:cxn>
                <a:cxn ang="0">
                  <a:pos x="234" y="427"/>
                </a:cxn>
                <a:cxn ang="0">
                  <a:pos x="228" y="475"/>
                </a:cxn>
                <a:cxn ang="0">
                  <a:pos x="389" y="500"/>
                </a:cxn>
                <a:cxn ang="0">
                  <a:pos x="407" y="504"/>
                </a:cxn>
                <a:cxn ang="0">
                  <a:pos x="422" y="513"/>
                </a:cxn>
                <a:cxn ang="0">
                  <a:pos x="433" y="526"/>
                </a:cxn>
                <a:cxn ang="0">
                  <a:pos x="439" y="543"/>
                </a:cxn>
                <a:cxn ang="0">
                  <a:pos x="440" y="891"/>
                </a:cxn>
                <a:cxn ang="0">
                  <a:pos x="437" y="909"/>
                </a:cxn>
                <a:cxn ang="0">
                  <a:pos x="428" y="925"/>
                </a:cxn>
                <a:cxn ang="0">
                  <a:pos x="415" y="936"/>
                </a:cxn>
                <a:cxn ang="0">
                  <a:pos x="398" y="942"/>
                </a:cxn>
                <a:cxn ang="0">
                  <a:pos x="51" y="943"/>
                </a:cxn>
                <a:cxn ang="0">
                  <a:pos x="34" y="940"/>
                </a:cxn>
                <a:cxn ang="0">
                  <a:pos x="18" y="931"/>
                </a:cxn>
                <a:cxn ang="0">
                  <a:pos x="7" y="918"/>
                </a:cxn>
                <a:cxn ang="0">
                  <a:pos x="1" y="901"/>
                </a:cxn>
                <a:cxn ang="0">
                  <a:pos x="0" y="627"/>
                </a:cxn>
                <a:cxn ang="0">
                  <a:pos x="1" y="553"/>
                </a:cxn>
                <a:cxn ang="0">
                  <a:pos x="6" y="485"/>
                </a:cxn>
                <a:cxn ang="0">
                  <a:pos x="13" y="425"/>
                </a:cxn>
                <a:cxn ang="0">
                  <a:pos x="22" y="370"/>
                </a:cxn>
                <a:cxn ang="0">
                  <a:pos x="35" y="323"/>
                </a:cxn>
                <a:cxn ang="0">
                  <a:pos x="52" y="275"/>
                </a:cxn>
                <a:cxn ang="0">
                  <a:pos x="75" y="229"/>
                </a:cxn>
                <a:cxn ang="0">
                  <a:pos x="104" y="186"/>
                </a:cxn>
                <a:cxn ang="0">
                  <a:pos x="139" y="145"/>
                </a:cxn>
                <a:cxn ang="0">
                  <a:pos x="181" y="105"/>
                </a:cxn>
                <a:cxn ang="0">
                  <a:pos x="230" y="67"/>
                </a:cxn>
                <a:cxn ang="0">
                  <a:pos x="284" y="33"/>
                </a:cxn>
                <a:cxn ang="0">
                  <a:pos x="344" y="4"/>
                </a:cxn>
                <a:cxn ang="0">
                  <a:pos x="362" y="0"/>
                </a:cxn>
              </a:cxnLst>
              <a:rect l="0" t="0" r="r" b="b"/>
              <a:pathLst>
                <a:path w="458" h="943">
                  <a:moveTo>
                    <a:pt x="362" y="0"/>
                  </a:moveTo>
                  <a:lnTo>
                    <a:pt x="370" y="0"/>
                  </a:lnTo>
                  <a:lnTo>
                    <a:pt x="379" y="2"/>
                  </a:lnTo>
                  <a:lnTo>
                    <a:pt x="387" y="5"/>
                  </a:lnTo>
                  <a:lnTo>
                    <a:pt x="394" y="9"/>
                  </a:lnTo>
                  <a:lnTo>
                    <a:pt x="401" y="15"/>
                  </a:lnTo>
                  <a:lnTo>
                    <a:pt x="407" y="22"/>
                  </a:lnTo>
                  <a:lnTo>
                    <a:pt x="411" y="29"/>
                  </a:lnTo>
                  <a:lnTo>
                    <a:pt x="453" y="118"/>
                  </a:lnTo>
                  <a:lnTo>
                    <a:pt x="456" y="126"/>
                  </a:lnTo>
                  <a:lnTo>
                    <a:pt x="458" y="134"/>
                  </a:lnTo>
                  <a:lnTo>
                    <a:pt x="458" y="142"/>
                  </a:lnTo>
                  <a:lnTo>
                    <a:pt x="457" y="151"/>
                  </a:lnTo>
                  <a:lnTo>
                    <a:pt x="455" y="158"/>
                  </a:lnTo>
                  <a:lnTo>
                    <a:pt x="451" y="166"/>
                  </a:lnTo>
                  <a:lnTo>
                    <a:pt x="447" y="172"/>
                  </a:lnTo>
                  <a:lnTo>
                    <a:pt x="441" y="178"/>
                  </a:lnTo>
                  <a:lnTo>
                    <a:pt x="435" y="183"/>
                  </a:lnTo>
                  <a:lnTo>
                    <a:pt x="427" y="187"/>
                  </a:lnTo>
                  <a:lnTo>
                    <a:pt x="405" y="198"/>
                  </a:lnTo>
                  <a:lnTo>
                    <a:pt x="383" y="209"/>
                  </a:lnTo>
                  <a:lnTo>
                    <a:pt x="364" y="221"/>
                  </a:lnTo>
                  <a:lnTo>
                    <a:pt x="345" y="233"/>
                  </a:lnTo>
                  <a:lnTo>
                    <a:pt x="329" y="246"/>
                  </a:lnTo>
                  <a:lnTo>
                    <a:pt x="313" y="261"/>
                  </a:lnTo>
                  <a:lnTo>
                    <a:pt x="300" y="275"/>
                  </a:lnTo>
                  <a:lnTo>
                    <a:pt x="287" y="291"/>
                  </a:lnTo>
                  <a:lnTo>
                    <a:pt x="277" y="307"/>
                  </a:lnTo>
                  <a:lnTo>
                    <a:pt x="267" y="325"/>
                  </a:lnTo>
                  <a:lnTo>
                    <a:pt x="258" y="343"/>
                  </a:lnTo>
                  <a:lnTo>
                    <a:pt x="251" y="363"/>
                  </a:lnTo>
                  <a:lnTo>
                    <a:pt x="244" y="383"/>
                  </a:lnTo>
                  <a:lnTo>
                    <a:pt x="239" y="404"/>
                  </a:lnTo>
                  <a:lnTo>
                    <a:pt x="234" y="427"/>
                  </a:lnTo>
                  <a:lnTo>
                    <a:pt x="231" y="450"/>
                  </a:lnTo>
                  <a:lnTo>
                    <a:pt x="228" y="475"/>
                  </a:lnTo>
                  <a:lnTo>
                    <a:pt x="228" y="500"/>
                  </a:lnTo>
                  <a:lnTo>
                    <a:pt x="389" y="500"/>
                  </a:lnTo>
                  <a:lnTo>
                    <a:pt x="398" y="501"/>
                  </a:lnTo>
                  <a:lnTo>
                    <a:pt x="407" y="504"/>
                  </a:lnTo>
                  <a:lnTo>
                    <a:pt x="415" y="508"/>
                  </a:lnTo>
                  <a:lnTo>
                    <a:pt x="422" y="513"/>
                  </a:lnTo>
                  <a:lnTo>
                    <a:pt x="428" y="519"/>
                  </a:lnTo>
                  <a:lnTo>
                    <a:pt x="433" y="526"/>
                  </a:lnTo>
                  <a:lnTo>
                    <a:pt x="437" y="534"/>
                  </a:lnTo>
                  <a:lnTo>
                    <a:pt x="439" y="543"/>
                  </a:lnTo>
                  <a:lnTo>
                    <a:pt x="440" y="552"/>
                  </a:lnTo>
                  <a:lnTo>
                    <a:pt x="440" y="891"/>
                  </a:lnTo>
                  <a:lnTo>
                    <a:pt x="439" y="901"/>
                  </a:lnTo>
                  <a:lnTo>
                    <a:pt x="437" y="909"/>
                  </a:lnTo>
                  <a:lnTo>
                    <a:pt x="433" y="918"/>
                  </a:lnTo>
                  <a:lnTo>
                    <a:pt x="428" y="925"/>
                  </a:lnTo>
                  <a:lnTo>
                    <a:pt x="422" y="931"/>
                  </a:lnTo>
                  <a:lnTo>
                    <a:pt x="415" y="936"/>
                  </a:lnTo>
                  <a:lnTo>
                    <a:pt x="407" y="940"/>
                  </a:lnTo>
                  <a:lnTo>
                    <a:pt x="398" y="942"/>
                  </a:lnTo>
                  <a:lnTo>
                    <a:pt x="389" y="943"/>
                  </a:lnTo>
                  <a:lnTo>
                    <a:pt x="51" y="943"/>
                  </a:lnTo>
                  <a:lnTo>
                    <a:pt x="42" y="942"/>
                  </a:lnTo>
                  <a:lnTo>
                    <a:pt x="34" y="940"/>
                  </a:lnTo>
                  <a:lnTo>
                    <a:pt x="25" y="936"/>
                  </a:lnTo>
                  <a:lnTo>
                    <a:pt x="18" y="931"/>
                  </a:lnTo>
                  <a:lnTo>
                    <a:pt x="12" y="925"/>
                  </a:lnTo>
                  <a:lnTo>
                    <a:pt x="7" y="918"/>
                  </a:lnTo>
                  <a:lnTo>
                    <a:pt x="3" y="909"/>
                  </a:lnTo>
                  <a:lnTo>
                    <a:pt x="1" y="901"/>
                  </a:lnTo>
                  <a:lnTo>
                    <a:pt x="0" y="891"/>
                  </a:lnTo>
                  <a:lnTo>
                    <a:pt x="0" y="627"/>
                  </a:lnTo>
                  <a:lnTo>
                    <a:pt x="0" y="589"/>
                  </a:lnTo>
                  <a:lnTo>
                    <a:pt x="1" y="553"/>
                  </a:lnTo>
                  <a:lnTo>
                    <a:pt x="3" y="518"/>
                  </a:lnTo>
                  <a:lnTo>
                    <a:pt x="6" y="485"/>
                  </a:lnTo>
                  <a:lnTo>
                    <a:pt x="9" y="454"/>
                  </a:lnTo>
                  <a:lnTo>
                    <a:pt x="13" y="425"/>
                  </a:lnTo>
                  <a:lnTo>
                    <a:pt x="17" y="397"/>
                  </a:lnTo>
                  <a:lnTo>
                    <a:pt x="22" y="370"/>
                  </a:lnTo>
                  <a:lnTo>
                    <a:pt x="28" y="346"/>
                  </a:lnTo>
                  <a:lnTo>
                    <a:pt x="35" y="323"/>
                  </a:lnTo>
                  <a:lnTo>
                    <a:pt x="43" y="298"/>
                  </a:lnTo>
                  <a:lnTo>
                    <a:pt x="52" y="275"/>
                  </a:lnTo>
                  <a:lnTo>
                    <a:pt x="63" y="252"/>
                  </a:lnTo>
                  <a:lnTo>
                    <a:pt x="75" y="229"/>
                  </a:lnTo>
                  <a:lnTo>
                    <a:pt x="89" y="207"/>
                  </a:lnTo>
                  <a:lnTo>
                    <a:pt x="104" y="186"/>
                  </a:lnTo>
                  <a:lnTo>
                    <a:pt x="121" y="165"/>
                  </a:lnTo>
                  <a:lnTo>
                    <a:pt x="139" y="145"/>
                  </a:lnTo>
                  <a:lnTo>
                    <a:pt x="159" y="125"/>
                  </a:lnTo>
                  <a:lnTo>
                    <a:pt x="181" y="105"/>
                  </a:lnTo>
                  <a:lnTo>
                    <a:pt x="204" y="85"/>
                  </a:lnTo>
                  <a:lnTo>
                    <a:pt x="230" y="67"/>
                  </a:lnTo>
                  <a:lnTo>
                    <a:pt x="256" y="49"/>
                  </a:lnTo>
                  <a:lnTo>
                    <a:pt x="284" y="33"/>
                  </a:lnTo>
                  <a:lnTo>
                    <a:pt x="314" y="18"/>
                  </a:lnTo>
                  <a:lnTo>
                    <a:pt x="344" y="4"/>
                  </a:lnTo>
                  <a:lnTo>
                    <a:pt x="353" y="1"/>
                  </a:lnTo>
                  <a:lnTo>
                    <a:pt x="362"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sp>
          <p:nvSpPr>
            <p:cNvPr id="20" name="Freeform 138"/>
            <p:cNvSpPr>
              <a:spLocks/>
            </p:cNvSpPr>
            <p:nvPr/>
          </p:nvSpPr>
          <p:spPr bwMode="auto">
            <a:xfrm>
              <a:off x="1560524" y="2382172"/>
              <a:ext cx="257402" cy="530573"/>
            </a:xfrm>
            <a:custGeom>
              <a:avLst/>
              <a:gdLst/>
              <a:ahLst/>
              <a:cxnLst>
                <a:cxn ang="0">
                  <a:pos x="370" y="0"/>
                </a:cxn>
                <a:cxn ang="0">
                  <a:pos x="386" y="5"/>
                </a:cxn>
                <a:cxn ang="0">
                  <a:pos x="400" y="15"/>
                </a:cxn>
                <a:cxn ang="0">
                  <a:pos x="410" y="29"/>
                </a:cxn>
                <a:cxn ang="0">
                  <a:pos x="456" y="125"/>
                </a:cxn>
                <a:cxn ang="0">
                  <a:pos x="457" y="141"/>
                </a:cxn>
                <a:cxn ang="0">
                  <a:pos x="454" y="157"/>
                </a:cxn>
                <a:cxn ang="0">
                  <a:pos x="446" y="171"/>
                </a:cxn>
                <a:cxn ang="0">
                  <a:pos x="434" y="182"/>
                </a:cxn>
                <a:cxn ang="0">
                  <a:pos x="404" y="197"/>
                </a:cxn>
                <a:cxn ang="0">
                  <a:pos x="363" y="220"/>
                </a:cxn>
                <a:cxn ang="0">
                  <a:pos x="328" y="245"/>
                </a:cxn>
                <a:cxn ang="0">
                  <a:pos x="299" y="274"/>
                </a:cxn>
                <a:cxn ang="0">
                  <a:pos x="276" y="306"/>
                </a:cxn>
                <a:cxn ang="0">
                  <a:pos x="258" y="342"/>
                </a:cxn>
                <a:cxn ang="0">
                  <a:pos x="243" y="382"/>
                </a:cxn>
                <a:cxn ang="0">
                  <a:pos x="234" y="426"/>
                </a:cxn>
                <a:cxn ang="0">
                  <a:pos x="228" y="474"/>
                </a:cxn>
                <a:cxn ang="0">
                  <a:pos x="389" y="499"/>
                </a:cxn>
                <a:cxn ang="0">
                  <a:pos x="407" y="503"/>
                </a:cxn>
                <a:cxn ang="0">
                  <a:pos x="422" y="512"/>
                </a:cxn>
                <a:cxn ang="0">
                  <a:pos x="433" y="525"/>
                </a:cxn>
                <a:cxn ang="0">
                  <a:pos x="440" y="542"/>
                </a:cxn>
                <a:cxn ang="0">
                  <a:pos x="441" y="890"/>
                </a:cxn>
                <a:cxn ang="0">
                  <a:pos x="437" y="908"/>
                </a:cxn>
                <a:cxn ang="0">
                  <a:pos x="429" y="924"/>
                </a:cxn>
                <a:cxn ang="0">
                  <a:pos x="415" y="935"/>
                </a:cxn>
                <a:cxn ang="0">
                  <a:pos x="398" y="941"/>
                </a:cxn>
                <a:cxn ang="0">
                  <a:pos x="52" y="942"/>
                </a:cxn>
                <a:cxn ang="0">
                  <a:pos x="34" y="939"/>
                </a:cxn>
                <a:cxn ang="0">
                  <a:pos x="19" y="930"/>
                </a:cxn>
                <a:cxn ang="0">
                  <a:pos x="7" y="917"/>
                </a:cxn>
                <a:cxn ang="0">
                  <a:pos x="1" y="900"/>
                </a:cxn>
                <a:cxn ang="0">
                  <a:pos x="0" y="626"/>
                </a:cxn>
                <a:cxn ang="0">
                  <a:pos x="2" y="551"/>
                </a:cxn>
                <a:cxn ang="0">
                  <a:pos x="6" y="484"/>
                </a:cxn>
                <a:cxn ang="0">
                  <a:pos x="12" y="423"/>
                </a:cxn>
                <a:cxn ang="0">
                  <a:pos x="22" y="370"/>
                </a:cxn>
                <a:cxn ang="0">
                  <a:pos x="34" y="323"/>
                </a:cxn>
                <a:cxn ang="0">
                  <a:pos x="54" y="269"/>
                </a:cxn>
                <a:cxn ang="0">
                  <a:pos x="82" y="218"/>
                </a:cxn>
                <a:cxn ang="0">
                  <a:pos x="117" y="170"/>
                </a:cxn>
                <a:cxn ang="0">
                  <a:pos x="159" y="124"/>
                </a:cxn>
                <a:cxn ang="0">
                  <a:pos x="205" y="85"/>
                </a:cxn>
                <a:cxn ang="0">
                  <a:pos x="257" y="49"/>
                </a:cxn>
                <a:cxn ang="0">
                  <a:pos x="313" y="18"/>
                </a:cxn>
                <a:cxn ang="0">
                  <a:pos x="352" y="1"/>
                </a:cxn>
              </a:cxnLst>
              <a:rect l="0" t="0" r="r" b="b"/>
              <a:pathLst>
                <a:path w="457" h="942">
                  <a:moveTo>
                    <a:pt x="361" y="0"/>
                  </a:moveTo>
                  <a:lnTo>
                    <a:pt x="370" y="0"/>
                  </a:lnTo>
                  <a:lnTo>
                    <a:pt x="378" y="2"/>
                  </a:lnTo>
                  <a:lnTo>
                    <a:pt x="386" y="5"/>
                  </a:lnTo>
                  <a:lnTo>
                    <a:pt x="393" y="9"/>
                  </a:lnTo>
                  <a:lnTo>
                    <a:pt x="400" y="15"/>
                  </a:lnTo>
                  <a:lnTo>
                    <a:pt x="406" y="21"/>
                  </a:lnTo>
                  <a:lnTo>
                    <a:pt x="410" y="29"/>
                  </a:lnTo>
                  <a:lnTo>
                    <a:pt x="453" y="117"/>
                  </a:lnTo>
                  <a:lnTo>
                    <a:pt x="456" y="125"/>
                  </a:lnTo>
                  <a:lnTo>
                    <a:pt x="457" y="133"/>
                  </a:lnTo>
                  <a:lnTo>
                    <a:pt x="457" y="141"/>
                  </a:lnTo>
                  <a:lnTo>
                    <a:pt x="456" y="150"/>
                  </a:lnTo>
                  <a:lnTo>
                    <a:pt x="454" y="157"/>
                  </a:lnTo>
                  <a:lnTo>
                    <a:pt x="451" y="165"/>
                  </a:lnTo>
                  <a:lnTo>
                    <a:pt x="446" y="171"/>
                  </a:lnTo>
                  <a:lnTo>
                    <a:pt x="441" y="177"/>
                  </a:lnTo>
                  <a:lnTo>
                    <a:pt x="434" y="182"/>
                  </a:lnTo>
                  <a:lnTo>
                    <a:pt x="427" y="186"/>
                  </a:lnTo>
                  <a:lnTo>
                    <a:pt x="404" y="197"/>
                  </a:lnTo>
                  <a:lnTo>
                    <a:pt x="383" y="208"/>
                  </a:lnTo>
                  <a:lnTo>
                    <a:pt x="363" y="220"/>
                  </a:lnTo>
                  <a:lnTo>
                    <a:pt x="345" y="232"/>
                  </a:lnTo>
                  <a:lnTo>
                    <a:pt x="328" y="245"/>
                  </a:lnTo>
                  <a:lnTo>
                    <a:pt x="313" y="260"/>
                  </a:lnTo>
                  <a:lnTo>
                    <a:pt x="299" y="274"/>
                  </a:lnTo>
                  <a:lnTo>
                    <a:pt x="287" y="290"/>
                  </a:lnTo>
                  <a:lnTo>
                    <a:pt x="276" y="306"/>
                  </a:lnTo>
                  <a:lnTo>
                    <a:pt x="266" y="324"/>
                  </a:lnTo>
                  <a:lnTo>
                    <a:pt x="258" y="342"/>
                  </a:lnTo>
                  <a:lnTo>
                    <a:pt x="250" y="362"/>
                  </a:lnTo>
                  <a:lnTo>
                    <a:pt x="243" y="382"/>
                  </a:lnTo>
                  <a:lnTo>
                    <a:pt x="238" y="403"/>
                  </a:lnTo>
                  <a:lnTo>
                    <a:pt x="234" y="426"/>
                  </a:lnTo>
                  <a:lnTo>
                    <a:pt x="230" y="449"/>
                  </a:lnTo>
                  <a:lnTo>
                    <a:pt x="228" y="474"/>
                  </a:lnTo>
                  <a:lnTo>
                    <a:pt x="227" y="499"/>
                  </a:lnTo>
                  <a:lnTo>
                    <a:pt x="389" y="499"/>
                  </a:lnTo>
                  <a:lnTo>
                    <a:pt x="398" y="500"/>
                  </a:lnTo>
                  <a:lnTo>
                    <a:pt x="407" y="503"/>
                  </a:lnTo>
                  <a:lnTo>
                    <a:pt x="415" y="507"/>
                  </a:lnTo>
                  <a:lnTo>
                    <a:pt x="422" y="512"/>
                  </a:lnTo>
                  <a:lnTo>
                    <a:pt x="429" y="518"/>
                  </a:lnTo>
                  <a:lnTo>
                    <a:pt x="433" y="525"/>
                  </a:lnTo>
                  <a:lnTo>
                    <a:pt x="437" y="533"/>
                  </a:lnTo>
                  <a:lnTo>
                    <a:pt x="440" y="542"/>
                  </a:lnTo>
                  <a:lnTo>
                    <a:pt x="441" y="551"/>
                  </a:lnTo>
                  <a:lnTo>
                    <a:pt x="441" y="890"/>
                  </a:lnTo>
                  <a:lnTo>
                    <a:pt x="440" y="900"/>
                  </a:lnTo>
                  <a:lnTo>
                    <a:pt x="437" y="908"/>
                  </a:lnTo>
                  <a:lnTo>
                    <a:pt x="433" y="917"/>
                  </a:lnTo>
                  <a:lnTo>
                    <a:pt x="429" y="924"/>
                  </a:lnTo>
                  <a:lnTo>
                    <a:pt x="422" y="930"/>
                  </a:lnTo>
                  <a:lnTo>
                    <a:pt x="415" y="935"/>
                  </a:lnTo>
                  <a:lnTo>
                    <a:pt x="407" y="939"/>
                  </a:lnTo>
                  <a:lnTo>
                    <a:pt x="398" y="941"/>
                  </a:lnTo>
                  <a:lnTo>
                    <a:pt x="389" y="942"/>
                  </a:lnTo>
                  <a:lnTo>
                    <a:pt x="52" y="942"/>
                  </a:lnTo>
                  <a:lnTo>
                    <a:pt x="43" y="941"/>
                  </a:lnTo>
                  <a:lnTo>
                    <a:pt x="34" y="939"/>
                  </a:lnTo>
                  <a:lnTo>
                    <a:pt x="26" y="935"/>
                  </a:lnTo>
                  <a:lnTo>
                    <a:pt x="19" y="930"/>
                  </a:lnTo>
                  <a:lnTo>
                    <a:pt x="13" y="924"/>
                  </a:lnTo>
                  <a:lnTo>
                    <a:pt x="7" y="917"/>
                  </a:lnTo>
                  <a:lnTo>
                    <a:pt x="4" y="908"/>
                  </a:lnTo>
                  <a:lnTo>
                    <a:pt x="1" y="900"/>
                  </a:lnTo>
                  <a:lnTo>
                    <a:pt x="0" y="890"/>
                  </a:lnTo>
                  <a:lnTo>
                    <a:pt x="0" y="626"/>
                  </a:lnTo>
                  <a:lnTo>
                    <a:pt x="1" y="588"/>
                  </a:lnTo>
                  <a:lnTo>
                    <a:pt x="2" y="551"/>
                  </a:lnTo>
                  <a:lnTo>
                    <a:pt x="3" y="517"/>
                  </a:lnTo>
                  <a:lnTo>
                    <a:pt x="6" y="484"/>
                  </a:lnTo>
                  <a:lnTo>
                    <a:pt x="9" y="453"/>
                  </a:lnTo>
                  <a:lnTo>
                    <a:pt x="12" y="423"/>
                  </a:lnTo>
                  <a:lnTo>
                    <a:pt x="17" y="396"/>
                  </a:lnTo>
                  <a:lnTo>
                    <a:pt x="22" y="370"/>
                  </a:lnTo>
                  <a:lnTo>
                    <a:pt x="28" y="345"/>
                  </a:lnTo>
                  <a:lnTo>
                    <a:pt x="34" y="323"/>
                  </a:lnTo>
                  <a:lnTo>
                    <a:pt x="43" y="295"/>
                  </a:lnTo>
                  <a:lnTo>
                    <a:pt x="54" y="269"/>
                  </a:lnTo>
                  <a:lnTo>
                    <a:pt x="67" y="243"/>
                  </a:lnTo>
                  <a:lnTo>
                    <a:pt x="82" y="218"/>
                  </a:lnTo>
                  <a:lnTo>
                    <a:pt x="98" y="193"/>
                  </a:lnTo>
                  <a:lnTo>
                    <a:pt x="117" y="170"/>
                  </a:lnTo>
                  <a:lnTo>
                    <a:pt x="137" y="146"/>
                  </a:lnTo>
                  <a:lnTo>
                    <a:pt x="159" y="124"/>
                  </a:lnTo>
                  <a:lnTo>
                    <a:pt x="182" y="104"/>
                  </a:lnTo>
                  <a:lnTo>
                    <a:pt x="205" y="85"/>
                  </a:lnTo>
                  <a:lnTo>
                    <a:pt x="230" y="66"/>
                  </a:lnTo>
                  <a:lnTo>
                    <a:pt x="257" y="49"/>
                  </a:lnTo>
                  <a:lnTo>
                    <a:pt x="284" y="33"/>
                  </a:lnTo>
                  <a:lnTo>
                    <a:pt x="313" y="18"/>
                  </a:lnTo>
                  <a:lnTo>
                    <a:pt x="343" y="4"/>
                  </a:lnTo>
                  <a:lnTo>
                    <a:pt x="352" y="1"/>
                  </a:lnTo>
                  <a:lnTo>
                    <a:pt x="361" y="0"/>
                  </a:lnTo>
                  <a:close/>
                </a:path>
              </a:pathLst>
            </a:custGeom>
            <a:solidFill>
              <a:schemeClr val="bg1"/>
            </a:solidFill>
            <a:ln w="0">
              <a:noFill/>
              <a:prstDash val="solid"/>
              <a:round/>
              <a:headEnd/>
              <a:tailEnd/>
            </a:ln>
          </p:spPr>
          <p:txBody>
            <a:bodyPr vert="horz" wrap="square" lIns="121920" tIns="60960" rIns="121920" bIns="6096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2400"/>
            </a:p>
          </p:txBody>
        </p:sp>
      </p:grpSp>
      <p:sp>
        <p:nvSpPr>
          <p:cNvPr id="2" name="Rectangle 1"/>
          <p:cNvSpPr/>
          <p:nvPr/>
        </p:nvSpPr>
        <p:spPr>
          <a:xfrm>
            <a:off x="762001" y="1524000"/>
            <a:ext cx="2517957" cy="2350686"/>
          </a:xfrm>
          <a:prstGeom prst="rect">
            <a:avLst/>
          </a:prstGeom>
          <a:blipFill>
            <a:blip r:embed="rId3"/>
            <a:stretch>
              <a:fillRect/>
            </a:stretch>
          </a:bli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672944" y="3740727"/>
            <a:ext cx="2551113" cy="2350686"/>
          </a:xfrm>
          <a:prstGeom prst="rect">
            <a:avLst/>
          </a:prstGeom>
          <a:blipFill>
            <a:blip r:embed="rId4"/>
            <a:stretch>
              <a:fillRect/>
            </a:stretch>
          </a:blipFill>
          <a:ln>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4041959" y="2179520"/>
            <a:ext cx="7928368" cy="1169551"/>
          </a:xfrm>
          <a:prstGeom prst="rect">
            <a:avLst/>
          </a:prstGeom>
          <a:noFill/>
        </p:spPr>
        <p:txBody>
          <a:bodyPr wrap="square" rtlCol="0">
            <a:spAutoFit/>
          </a:bodyPr>
          <a:lstStyle/>
          <a:p>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3" name="TextBox 22"/>
          <p:cNvSpPr txBox="1"/>
          <p:nvPr/>
        </p:nvSpPr>
        <p:spPr>
          <a:xfrm>
            <a:off x="4041959" y="3166960"/>
            <a:ext cx="1828800" cy="627864"/>
          </a:xfrm>
          <a:prstGeom prst="rect">
            <a:avLst/>
          </a:prstGeom>
          <a:noFill/>
        </p:spPr>
        <p:txBody>
          <a:bodyPr wrap="square" rtlCol="0">
            <a:spAutoFit/>
          </a:bodyPr>
          <a:lstStyle/>
          <a:p>
            <a:pPr defTabSz="1219170">
              <a:spcBef>
                <a:spcPct val="20000"/>
              </a:spcBef>
              <a:defRPr/>
            </a:pPr>
            <a:r>
              <a:rPr lang="en-US" b="1" dirty="0">
                <a:solidFill>
                  <a:schemeClr val="bg1"/>
                </a:solidFill>
                <a:latin typeface="Candara" panose="020E0502030303020204" pitchFamily="34" charset="0"/>
              </a:rPr>
              <a:t>NAME HERE</a:t>
            </a:r>
          </a:p>
          <a:p>
            <a:pPr defTabSz="1219170">
              <a:spcBef>
                <a:spcPct val="20000"/>
              </a:spcBef>
              <a:defRPr/>
            </a:pPr>
            <a:r>
              <a:rPr lang="en-US" sz="1400" dirty="0">
                <a:solidFill>
                  <a:schemeClr val="bg1"/>
                </a:solidFill>
                <a:latin typeface="Candara" panose="020E0502030303020204" pitchFamily="34" charset="0"/>
              </a:rPr>
              <a:t>Title/Description</a:t>
            </a:r>
          </a:p>
        </p:txBody>
      </p:sp>
      <p:sp>
        <p:nvSpPr>
          <p:cNvPr id="24" name="TextBox 23"/>
          <p:cNvSpPr txBox="1"/>
          <p:nvPr/>
        </p:nvSpPr>
        <p:spPr>
          <a:xfrm>
            <a:off x="283716" y="4425971"/>
            <a:ext cx="7928368" cy="1169551"/>
          </a:xfrm>
          <a:prstGeom prst="rect">
            <a:avLst/>
          </a:prstGeom>
          <a:noFill/>
        </p:spPr>
        <p:txBody>
          <a:bodyPr wrap="square" rtlCol="0">
            <a:spAutoFit/>
          </a:bodyPr>
          <a:lstStyle/>
          <a:p>
            <a:pPr algn="r"/>
            <a:r>
              <a:rPr lang="en-US" sz="1400" dirty="0">
                <a:solidFill>
                  <a:schemeClr val="bg1"/>
                </a:solidFill>
              </a:rPr>
              <a:t>Use this slide to provide quotes from famous people that support your topic. To change the images, right click anywhere within the image, then choose “format picture” from the drop down menu. Click the “fill” icon in the right screen, make sure the “picture” option is selected, then click the File button to browse and find your image.</a:t>
            </a:r>
          </a:p>
          <a:p>
            <a:pPr algn="r"/>
            <a:r>
              <a:rPr lang="en-US" sz="1400" dirty="0">
                <a:solidFill>
                  <a:schemeClr val="bg1"/>
                </a:solidFill>
                <a:latin typeface="Candara" panose="020E0502030303020204" pitchFamily="34" charset="0"/>
              </a:rPr>
              <a:t> </a:t>
            </a:r>
            <a:endParaRPr lang="en-US" dirty="0">
              <a:solidFill>
                <a:schemeClr val="bg1"/>
              </a:solidFill>
              <a:latin typeface="Candara" panose="020E0502030303020204" pitchFamily="34" charset="0"/>
            </a:endParaRPr>
          </a:p>
        </p:txBody>
      </p:sp>
      <p:sp>
        <p:nvSpPr>
          <p:cNvPr id="25" name="TextBox 24"/>
          <p:cNvSpPr txBox="1"/>
          <p:nvPr/>
        </p:nvSpPr>
        <p:spPr>
          <a:xfrm>
            <a:off x="6352066" y="5488513"/>
            <a:ext cx="1828800" cy="627864"/>
          </a:xfrm>
          <a:prstGeom prst="rect">
            <a:avLst/>
          </a:prstGeom>
          <a:noFill/>
        </p:spPr>
        <p:txBody>
          <a:bodyPr wrap="square" rtlCol="0">
            <a:spAutoFit/>
          </a:bodyPr>
          <a:lstStyle/>
          <a:p>
            <a:pPr algn="r" defTabSz="1219170">
              <a:spcBef>
                <a:spcPct val="20000"/>
              </a:spcBef>
              <a:defRPr/>
            </a:pPr>
            <a:r>
              <a:rPr lang="en-US" b="1" dirty="0">
                <a:solidFill>
                  <a:schemeClr val="bg1"/>
                </a:solidFill>
                <a:latin typeface="Candara" panose="020E0502030303020204" pitchFamily="34" charset="0"/>
              </a:rPr>
              <a:t>NAME HERE</a:t>
            </a:r>
          </a:p>
          <a:p>
            <a:pPr algn="r" defTabSz="1219170">
              <a:spcBef>
                <a:spcPct val="20000"/>
              </a:spcBef>
              <a:defRPr/>
            </a:pPr>
            <a:r>
              <a:rPr lang="en-US" sz="1400" dirty="0">
                <a:solidFill>
                  <a:schemeClr val="bg1"/>
                </a:solidFill>
                <a:latin typeface="Candara" panose="020E0502030303020204" pitchFamily="34" charset="0"/>
              </a:rPr>
              <a:t>Title/Description</a:t>
            </a:r>
          </a:p>
        </p:txBody>
      </p:sp>
    </p:spTree>
    <p:extLst>
      <p:ext uri="{BB962C8B-B14F-4D97-AF65-F5344CB8AC3E}">
        <p14:creationId xmlns:p14="http://schemas.microsoft.com/office/powerpoint/2010/main" val="1086477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53" presetClass="entr" presetSubtype="16" fill="hold" nodeType="after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500" fill="hold"/>
                                        <p:tgtEl>
                                          <p:spTgt spid="15"/>
                                        </p:tgtEl>
                                        <p:attrNameLst>
                                          <p:attrName>ppt_w</p:attrName>
                                        </p:attrNameLst>
                                      </p:cBhvr>
                                      <p:tavLst>
                                        <p:tav tm="0">
                                          <p:val>
                                            <p:fltVal val="0"/>
                                          </p:val>
                                        </p:tav>
                                        <p:tav tm="100000">
                                          <p:val>
                                            <p:strVal val="#ppt_w"/>
                                          </p:val>
                                        </p:tav>
                                      </p:tavLst>
                                    </p:anim>
                                    <p:anim calcmode="lin" valueType="num">
                                      <p:cBhvr>
                                        <p:cTn id="18" dur="500" fill="hold"/>
                                        <p:tgtEl>
                                          <p:spTgt spid="15"/>
                                        </p:tgtEl>
                                        <p:attrNameLst>
                                          <p:attrName>ppt_h</p:attrName>
                                        </p:attrNameLst>
                                      </p:cBhvr>
                                      <p:tavLst>
                                        <p:tav tm="0">
                                          <p:val>
                                            <p:fltVal val="0"/>
                                          </p:val>
                                        </p:tav>
                                        <p:tav tm="100000">
                                          <p:val>
                                            <p:strVal val="#ppt_h"/>
                                          </p:val>
                                        </p:tav>
                                      </p:tavLst>
                                    </p:anim>
                                    <p:animEffect transition="in" filter="fade">
                                      <p:cBhvr>
                                        <p:cTn id="19" dur="500"/>
                                        <p:tgtEl>
                                          <p:spTgt spid="15"/>
                                        </p:tgtEl>
                                      </p:cBhvr>
                                    </p:animEffect>
                                  </p:childTnLst>
                                </p:cTn>
                              </p:par>
                              <p:par>
                                <p:cTn id="20" presetID="53" presetClass="entr" presetSubtype="16" fill="hold" nodeType="withEffect">
                                  <p:stCondLst>
                                    <p:cond delay="0"/>
                                  </p:stCondLst>
                                  <p:childTnLst>
                                    <p:set>
                                      <p:cBhvr>
                                        <p:cTn id="21" dur="1" fill="hold">
                                          <p:stCondLst>
                                            <p:cond delay="0"/>
                                          </p:stCondLst>
                                        </p:cTn>
                                        <p:tgtEl>
                                          <p:spTgt spid="18"/>
                                        </p:tgtEl>
                                        <p:attrNameLst>
                                          <p:attrName>style.visibility</p:attrName>
                                        </p:attrNameLst>
                                      </p:cBhvr>
                                      <p:to>
                                        <p:strVal val="visible"/>
                                      </p:to>
                                    </p:set>
                                    <p:anim calcmode="lin" valueType="num">
                                      <p:cBhvr>
                                        <p:cTn id="22" dur="500" fill="hold"/>
                                        <p:tgtEl>
                                          <p:spTgt spid="18"/>
                                        </p:tgtEl>
                                        <p:attrNameLst>
                                          <p:attrName>ppt_w</p:attrName>
                                        </p:attrNameLst>
                                      </p:cBhvr>
                                      <p:tavLst>
                                        <p:tav tm="0">
                                          <p:val>
                                            <p:fltVal val="0"/>
                                          </p:val>
                                        </p:tav>
                                        <p:tav tm="100000">
                                          <p:val>
                                            <p:strVal val="#ppt_w"/>
                                          </p:val>
                                        </p:tav>
                                      </p:tavLst>
                                    </p:anim>
                                    <p:anim calcmode="lin" valueType="num">
                                      <p:cBhvr>
                                        <p:cTn id="23" dur="500" fill="hold"/>
                                        <p:tgtEl>
                                          <p:spTgt spid="18"/>
                                        </p:tgtEl>
                                        <p:attrNameLst>
                                          <p:attrName>ppt_h</p:attrName>
                                        </p:attrNameLst>
                                      </p:cBhvr>
                                      <p:tavLst>
                                        <p:tav tm="0">
                                          <p:val>
                                            <p:fltVal val="0"/>
                                          </p:val>
                                        </p:tav>
                                        <p:tav tm="100000">
                                          <p:val>
                                            <p:strVal val="#ppt_h"/>
                                          </p:val>
                                        </p:tav>
                                      </p:tavLst>
                                    </p:anim>
                                    <p:animEffect transition="in" filter="fade">
                                      <p:cBhvr>
                                        <p:cTn id="24" dur="500"/>
                                        <p:tgtEl>
                                          <p:spTgt spid="18"/>
                                        </p:tgtEl>
                                      </p:cBhvr>
                                    </p:animEffect>
                                  </p:childTnLst>
                                </p:cTn>
                              </p:par>
                            </p:childTnLst>
                          </p:cTn>
                        </p:par>
                        <p:par>
                          <p:cTn id="25" fill="hold">
                            <p:stCondLst>
                              <p:cond delay="1500"/>
                            </p:stCondLst>
                            <p:childTnLst>
                              <p:par>
                                <p:cTn id="26" presetID="22" presetClass="entr" presetSubtype="8" fill="hold" grpId="0" nodeType="afterEffect">
                                  <p:stCondLst>
                                    <p:cond delay="0"/>
                                  </p:stCondLst>
                                  <p:childTnLst>
                                    <p:set>
                                      <p:cBhvr>
                                        <p:cTn id="27" dur="1" fill="hold">
                                          <p:stCondLst>
                                            <p:cond delay="0"/>
                                          </p:stCondLst>
                                        </p:cTn>
                                        <p:tgtEl>
                                          <p:spTgt spid="22"/>
                                        </p:tgtEl>
                                        <p:attrNameLst>
                                          <p:attrName>style.visibility</p:attrName>
                                        </p:attrNameLst>
                                      </p:cBhvr>
                                      <p:to>
                                        <p:strVal val="visible"/>
                                      </p:to>
                                    </p:set>
                                    <p:animEffect transition="in" filter="wipe(left)">
                                      <p:cBhvr>
                                        <p:cTn id="28" dur="1000"/>
                                        <p:tgtEl>
                                          <p:spTgt spid="22"/>
                                        </p:tgtEl>
                                      </p:cBhvr>
                                    </p:animEffect>
                                  </p:childTnLst>
                                </p:cTn>
                              </p:par>
                            </p:childTnLst>
                          </p:cTn>
                        </p:par>
                        <p:par>
                          <p:cTn id="29" fill="hold">
                            <p:stCondLst>
                              <p:cond delay="2500"/>
                            </p:stCondLst>
                            <p:childTnLst>
                              <p:par>
                                <p:cTn id="30" presetID="22" presetClass="entr" presetSubtype="1" fill="hold" grpId="0" nodeType="afterEffect">
                                  <p:stCondLst>
                                    <p:cond delay="0"/>
                                  </p:stCondLst>
                                  <p:childTnLst>
                                    <p:set>
                                      <p:cBhvr>
                                        <p:cTn id="31" dur="1" fill="hold">
                                          <p:stCondLst>
                                            <p:cond delay="0"/>
                                          </p:stCondLst>
                                        </p:cTn>
                                        <p:tgtEl>
                                          <p:spTgt spid="23"/>
                                        </p:tgtEl>
                                        <p:attrNameLst>
                                          <p:attrName>style.visibility</p:attrName>
                                        </p:attrNameLst>
                                      </p:cBhvr>
                                      <p:to>
                                        <p:strVal val="visible"/>
                                      </p:to>
                                    </p:set>
                                    <p:animEffect transition="in" filter="wipe(up)">
                                      <p:cBhvr>
                                        <p:cTn id="32" dur="500"/>
                                        <p:tgtEl>
                                          <p:spTgt spid="23"/>
                                        </p:tgtEl>
                                      </p:cBhvr>
                                    </p:animEffect>
                                  </p:childTnLst>
                                </p:cTn>
                              </p:par>
                            </p:childTnLst>
                          </p:cTn>
                        </p:par>
                        <p:par>
                          <p:cTn id="33" fill="hold">
                            <p:stCondLst>
                              <p:cond delay="3000"/>
                            </p:stCondLst>
                            <p:childTnLst>
                              <p:par>
                                <p:cTn id="34" presetID="53" presetClass="entr" presetSubtype="16" fill="hold" grpId="0" nodeType="afterEffect">
                                  <p:stCondLst>
                                    <p:cond delay="0"/>
                                  </p:stCondLst>
                                  <p:childTnLst>
                                    <p:set>
                                      <p:cBhvr>
                                        <p:cTn id="35" dur="1" fill="hold">
                                          <p:stCondLst>
                                            <p:cond delay="0"/>
                                          </p:stCondLst>
                                        </p:cTn>
                                        <p:tgtEl>
                                          <p:spTgt spid="21"/>
                                        </p:tgtEl>
                                        <p:attrNameLst>
                                          <p:attrName>style.visibility</p:attrName>
                                        </p:attrNameLst>
                                      </p:cBhvr>
                                      <p:to>
                                        <p:strVal val="visible"/>
                                      </p:to>
                                    </p:set>
                                    <p:anim calcmode="lin" valueType="num">
                                      <p:cBhvr>
                                        <p:cTn id="36" dur="500" fill="hold"/>
                                        <p:tgtEl>
                                          <p:spTgt spid="21"/>
                                        </p:tgtEl>
                                        <p:attrNameLst>
                                          <p:attrName>ppt_w</p:attrName>
                                        </p:attrNameLst>
                                      </p:cBhvr>
                                      <p:tavLst>
                                        <p:tav tm="0">
                                          <p:val>
                                            <p:fltVal val="0"/>
                                          </p:val>
                                        </p:tav>
                                        <p:tav tm="100000">
                                          <p:val>
                                            <p:strVal val="#ppt_w"/>
                                          </p:val>
                                        </p:tav>
                                      </p:tavLst>
                                    </p:anim>
                                    <p:anim calcmode="lin" valueType="num">
                                      <p:cBhvr>
                                        <p:cTn id="37" dur="500" fill="hold"/>
                                        <p:tgtEl>
                                          <p:spTgt spid="21"/>
                                        </p:tgtEl>
                                        <p:attrNameLst>
                                          <p:attrName>ppt_h</p:attrName>
                                        </p:attrNameLst>
                                      </p:cBhvr>
                                      <p:tavLst>
                                        <p:tav tm="0">
                                          <p:val>
                                            <p:fltVal val="0"/>
                                          </p:val>
                                        </p:tav>
                                        <p:tav tm="100000">
                                          <p:val>
                                            <p:strVal val="#ppt_h"/>
                                          </p:val>
                                        </p:tav>
                                      </p:tavLst>
                                    </p:anim>
                                    <p:animEffect transition="in" filter="fade">
                                      <p:cBhvr>
                                        <p:cTn id="38" dur="500"/>
                                        <p:tgtEl>
                                          <p:spTgt spid="21"/>
                                        </p:tgtEl>
                                      </p:cBhvr>
                                    </p:animEffect>
                                  </p:childTnLst>
                                </p:cTn>
                              </p:par>
                            </p:childTnLst>
                          </p:cTn>
                        </p:par>
                        <p:par>
                          <p:cTn id="39" fill="hold">
                            <p:stCondLst>
                              <p:cond delay="3500"/>
                            </p:stCondLst>
                            <p:childTnLst>
                              <p:par>
                                <p:cTn id="40" presetID="53" presetClass="entr" presetSubtype="16" fill="hold" nodeType="afterEffect">
                                  <p:stCondLst>
                                    <p:cond delay="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childTnLst>
                          </p:cTn>
                        </p:par>
                        <p:par>
                          <p:cTn id="50" fill="hold">
                            <p:stCondLst>
                              <p:cond delay="4000"/>
                            </p:stCondLst>
                            <p:childTnLst>
                              <p:par>
                                <p:cTn id="51" presetID="22" presetClass="entr" presetSubtype="8"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Effect transition="in" filter="wipe(left)">
                                      <p:cBhvr>
                                        <p:cTn id="53" dur="1000"/>
                                        <p:tgtEl>
                                          <p:spTgt spid="24"/>
                                        </p:tgtEl>
                                      </p:cBhvr>
                                    </p:animEffect>
                                  </p:childTnLst>
                                </p:cTn>
                              </p:par>
                            </p:childTnLst>
                          </p:cTn>
                        </p:par>
                        <p:par>
                          <p:cTn id="54" fill="hold">
                            <p:stCondLst>
                              <p:cond delay="5000"/>
                            </p:stCondLst>
                            <p:childTnLst>
                              <p:par>
                                <p:cTn id="55" presetID="22" presetClass="entr" presetSubtype="1" fill="hold" grpId="0" nodeType="after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wipe(up)">
                                      <p:cBhvr>
                                        <p:cTn id="5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21" grpId="0" animBg="1"/>
      <p:bldP spid="22" grpId="0"/>
      <p:bldP spid="23" grpId="0"/>
      <p:bldP spid="24"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7" name="TextBox 6"/>
          <p:cNvSpPr txBox="1"/>
          <p:nvPr/>
        </p:nvSpPr>
        <p:spPr>
          <a:xfrm>
            <a:off x="752810" y="2227336"/>
            <a:ext cx="11009699" cy="3323987"/>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23394977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9000" b="-19000"/>
          </a:stretch>
        </a:blipFill>
        <a:effectLst/>
      </p:bgPr>
    </p:bg>
    <p:spTree>
      <p:nvGrpSpPr>
        <p:cNvPr id="1" name=""/>
        <p:cNvGrpSpPr/>
        <p:nvPr/>
      </p:nvGrpSpPr>
      <p:grpSpPr>
        <a:xfrm>
          <a:off x="0" y="0"/>
          <a:ext cx="0" cy="0"/>
          <a:chOff x="0" y="0"/>
          <a:chExt cx="0" cy="0"/>
        </a:xfrm>
      </p:grpSpPr>
      <p:sp>
        <p:nvSpPr>
          <p:cNvPr id="8" name="TextBox 7"/>
          <p:cNvSpPr txBox="1"/>
          <p:nvPr/>
        </p:nvSpPr>
        <p:spPr>
          <a:xfrm>
            <a:off x="395707" y="1912227"/>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p>
        </p:txBody>
      </p:sp>
      <p:sp>
        <p:nvSpPr>
          <p:cNvPr id="10" name="TextBox 9"/>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20" name="TextBox 19"/>
          <p:cNvSpPr txBox="1"/>
          <p:nvPr/>
        </p:nvSpPr>
        <p:spPr>
          <a:xfrm>
            <a:off x="4315773" y="1912226"/>
            <a:ext cx="3474720" cy="4401205"/>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a:t>
            </a:r>
            <a:endParaRPr lang="en-US" dirty="0">
              <a:solidFill>
                <a:schemeClr val="bg1">
                  <a:lumMod val="95000"/>
                </a:schemeClr>
              </a:solidFill>
            </a:endParaRPr>
          </a:p>
        </p:txBody>
      </p:sp>
      <p:sp>
        <p:nvSpPr>
          <p:cNvPr id="21" name="TextBox 20"/>
          <p:cNvSpPr txBox="1"/>
          <p:nvPr/>
        </p:nvSpPr>
        <p:spPr>
          <a:xfrm>
            <a:off x="8235839" y="1265896"/>
            <a:ext cx="3474720" cy="5047536"/>
          </a:xfrm>
          <a:prstGeom prst="rect">
            <a:avLst/>
          </a:prstGeom>
          <a:noFill/>
        </p:spPr>
        <p:txBody>
          <a:bodyPr wrap="square" rtlCol="0">
            <a:spAutoFit/>
          </a:bodyPr>
          <a:lstStyle/>
          <a:p>
            <a:r>
              <a:rPr lang="en-US" sz="1400" dirty="0">
                <a:solidFill>
                  <a:schemeClr val="bg1">
                    <a:lumMod val="95000"/>
                  </a:schemeClr>
                </a:solidFill>
              </a:rPr>
              <a:t>Lorem ipsum dolor sit amet, consectetur adipiscing elit, sed do eiusmod tempor incididunt ut labore et dolore magna aliqua. Ut enim ad minim veniam, quis nostrud exercitation. </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95000"/>
                </a:schemeClr>
              </a:solidFill>
            </a:endParaRPr>
          </a:p>
          <a:p>
            <a:r>
              <a:rPr lang="en-US" sz="1400" dirty="0">
                <a:solidFill>
                  <a:schemeClr val="bg1">
                    <a:lumMod val="95000"/>
                  </a:schemeClr>
                </a:solidFill>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grpSp>
        <p:nvGrpSpPr>
          <p:cNvPr id="5" name="Group 4"/>
          <p:cNvGrpSpPr/>
          <p:nvPr/>
        </p:nvGrpSpPr>
        <p:grpSpPr>
          <a:xfrm>
            <a:off x="1866527" y="922564"/>
            <a:ext cx="3678110" cy="686664"/>
            <a:chOff x="1866527" y="922564"/>
            <a:chExt cx="3678110" cy="686664"/>
          </a:xfrm>
        </p:grpSpPr>
        <p:sp>
          <p:nvSpPr>
            <p:cNvPr id="12" name="Freeform 11"/>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spTree>
    <p:extLst>
      <p:ext uri="{BB962C8B-B14F-4D97-AF65-F5344CB8AC3E}">
        <p14:creationId xmlns:p14="http://schemas.microsoft.com/office/powerpoint/2010/main" val="3219742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500"/>
                                        <p:tgtEl>
                                          <p:spTgt spid="10"/>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0-#ppt_w/2"/>
                                          </p:val>
                                        </p:tav>
                                        <p:tav tm="100000">
                                          <p:val>
                                            <p:strVal val="#ppt_x"/>
                                          </p:val>
                                        </p:tav>
                                      </p:tavLst>
                                    </p:anim>
                                    <p:anim calcmode="lin" valueType="num">
                                      <p:cBhvr additive="base">
                                        <p:cTn id="12" dur="500" fill="hold"/>
                                        <p:tgtEl>
                                          <p:spTgt spid="5"/>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ipe(up)">
                                      <p:cBhvr>
                                        <p:cTn id="16" dur="1000"/>
                                        <p:tgtEl>
                                          <p:spTgt spid="8"/>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20"/>
                                        </p:tgtEl>
                                        <p:attrNameLst>
                                          <p:attrName>style.visibility</p:attrName>
                                        </p:attrNameLst>
                                      </p:cBhvr>
                                      <p:to>
                                        <p:strVal val="visible"/>
                                      </p:to>
                                    </p:set>
                                    <p:animEffect transition="in" filter="wipe(up)">
                                      <p:cBhvr>
                                        <p:cTn id="20" dur="1000"/>
                                        <p:tgtEl>
                                          <p:spTgt spid="20"/>
                                        </p:tgtEl>
                                      </p:cBhvr>
                                    </p:animEffect>
                                  </p:childTnLst>
                                </p:cTn>
                              </p:par>
                            </p:childTnLst>
                          </p:cTn>
                        </p:par>
                        <p:par>
                          <p:cTn id="21" fill="hold">
                            <p:stCondLst>
                              <p:cond delay="3000"/>
                            </p:stCondLst>
                            <p:childTnLst>
                              <p:par>
                                <p:cTn id="22" presetID="22" presetClass="entr" presetSubtype="1" fill="hold" grpId="0" nodeType="after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up)">
                                      <p:cBhvr>
                                        <p:cTn id="24" dur="1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P spid="20" grpId="0"/>
      <p:bldP spid="21"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5503</TotalTime>
  <Words>3114</Words>
  <Application>Microsoft Office PowerPoint</Application>
  <PresentationFormat>Widescreen</PresentationFormat>
  <Paragraphs>163</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Arimo</vt:lpstr>
      <vt:lpstr>Calibri</vt:lpstr>
      <vt:lpstr>Calibri Light</vt:lpstr>
      <vt:lpstr>Candara</vt:lpstr>
      <vt:lpstr>Estrangelo Edessa</vt:lpstr>
      <vt:lpstr>Lato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1938</cp:revision>
  <dcterms:created xsi:type="dcterms:W3CDTF">2015-12-31T02:20:12Z</dcterms:created>
  <dcterms:modified xsi:type="dcterms:W3CDTF">2017-09-30T20:49:16Z</dcterms:modified>
</cp:coreProperties>
</file>