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26"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3/7/2018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15371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2885" cy="1072752"/>
              <a:chOff x="3588506" y="5289211"/>
              <a:chExt cx="12202885" cy="1072752"/>
            </a:xfrm>
          </p:grpSpPr>
          <p:sp>
            <p:nvSpPr>
              <p:cNvPr id="24" name="TextBox 23"/>
              <p:cNvSpPr txBox="1"/>
              <p:nvPr/>
            </p:nvSpPr>
            <p:spPr>
              <a:xfrm>
                <a:off x="3588506" y="5289211"/>
                <a:ext cx="12202885"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601206" y="5828483"/>
                <a:ext cx="12190185"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30553" y="628205"/>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24,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18260</TotalTime>
  <Words>5928</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5867</cp:revision>
  <dcterms:created xsi:type="dcterms:W3CDTF">2015-12-31T02:20:12Z</dcterms:created>
  <dcterms:modified xsi:type="dcterms:W3CDTF">2018-03-07T16:47:29Z</dcterms:modified>
</cp:coreProperties>
</file>