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2" d="100"/>
          <a:sy n="62" d="100"/>
        </p:scale>
        <p:origin x="96" y="100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18283</TotalTime>
  <Words>5425</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2016-08-12T11:37:49Z</dcterms:modified>
</cp:coreProperties>
</file>