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789538" y="76879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9656" y="101653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2019-01-29T18:33:01Z</dcterms:modified>
</cp:coreProperties>
</file>