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96"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21257" y="399689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2018-11-18T20:41:27Z</dcterms:modified>
</cp:coreProperties>
</file>