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298" r:id="rId3"/>
    <p:sldId id="1166" r:id="rId4"/>
    <p:sldId id="1418" r:id="rId5"/>
    <p:sldId id="1326" r:id="rId6"/>
    <p:sldId id="1400" r:id="rId7"/>
    <p:sldId id="1203" r:id="rId8"/>
    <p:sldId id="1420" r:id="rId9"/>
    <p:sldId id="1422"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77" d="100"/>
          <a:sy n="77" d="100"/>
        </p:scale>
        <p:origin x="126" y="80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013132"/>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07,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1661</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532</cp:revision>
  <dcterms:created xsi:type="dcterms:W3CDTF">2016-09-28T22:08:47Z</dcterms:created>
  <dcterms:modified xsi:type="dcterms:W3CDTF">2018-11-12T17:40:41Z</dcterms:modified>
</cp:coreProperties>
</file>