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7" r:id="rId3"/>
    <p:sldId id="345" r:id="rId4"/>
    <p:sldId id="340" r:id="rId5"/>
    <p:sldId id="344" r:id="rId6"/>
    <p:sldId id="342" r:id="rId7"/>
    <p:sldId id="341" r:id="rId8"/>
    <p:sldId id="343" r:id="rId9"/>
    <p:sldId id="354" r:id="rId10"/>
    <p:sldId id="346" r:id="rId11"/>
    <p:sldId id="353" r:id="rId12"/>
    <p:sldId id="348"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6"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78104" y="3707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28,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2388" y="49622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4397</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572</cp:revision>
  <dcterms:created xsi:type="dcterms:W3CDTF">2016-09-28T22:08:47Z</dcterms:created>
  <dcterms:modified xsi:type="dcterms:W3CDTF">2017-04-28T16:25:14Z</dcterms:modified>
</cp:coreProperties>
</file>