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6166773" y="5145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2018-12-31T16:07:42Z</dcterms:modified>
</cp:coreProperties>
</file>