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56" r:id="rId2"/>
    <p:sldId id="284" r:id="rId3"/>
    <p:sldId id="296" r:id="rId4"/>
    <p:sldId id="286" r:id="rId5"/>
    <p:sldId id="287" r:id="rId6"/>
    <p:sldId id="297" r:id="rId7"/>
    <p:sldId id="299" r:id="rId8"/>
    <p:sldId id="285" r:id="rId9"/>
    <p:sldId id="298" r:id="rId10"/>
    <p:sldId id="294" r:id="rId11"/>
    <p:sldId id="295" r:id="rId12"/>
    <p:sldId id="283" r:id="rId13"/>
    <p:sldId id="288" r:id="rId14"/>
    <p:sldId id="260" r:id="rId15"/>
    <p:sldId id="262" r:id="rId16"/>
    <p:sldId id="289" r:id="rId17"/>
    <p:sldId id="293" r:id="rId18"/>
    <p:sldId id="292" r:id="rId19"/>
    <p:sldId id="291" r:id="rId20"/>
    <p:sldId id="290" r:id="rId21"/>
    <p:sldId id="272" r:id="rId22"/>
    <p:sldId id="273" r:id="rId23"/>
    <p:sldId id="274" r:id="rId24"/>
    <p:sldId id="275" r:id="rId25"/>
    <p:sldId id="276"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4" y="101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4"/>
    </mc:Choice>
    <mc:Fallback>
      <c:style val="4"/>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EF342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solidFill>
              <a:srgbClr val="8397B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solidFill>
              <a:srgbClr val="44546B"/>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3">
  <a:schemeClr val="accent3"/>
</cs:colorStyle>
</file>

<file path=ppt/charts/colors3.xml><?xml version="1.0" encoding="utf-8"?>
<cs:colorStyle xmlns:cs="http://schemas.microsoft.com/office/drawing/2012/chartStyle" xmlns:a="http://schemas.openxmlformats.org/drawingml/2006/main" meth="withinLinear" id="15">
  <a:schemeClr val="accent2"/>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55671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1937707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0452085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13508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908860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4397485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756129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70136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9.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11.jpg"/></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hyperlink" Target="http://powerpoint.sage-fox.com/" TargetMode="External"/><Relationship Id="rId5" Type="http://schemas.openxmlformats.org/officeDocument/2006/relationships/image" Target="../media/image13.jpg"/><Relationship Id="rId4" Type="http://schemas.openxmlformats.org/officeDocument/2006/relationships/image" Target="../media/image11.jpg"/></Relationships>
</file>

<file path=ppt/slides/_rels/slide19.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7.jpg"/><Relationship Id="rId5" Type="http://schemas.openxmlformats.org/officeDocument/2006/relationships/image" Target="../media/image16.jpg"/><Relationship Id="rId10" Type="http://schemas.openxmlformats.org/officeDocument/2006/relationships/image" Target="../media/image1.png"/><Relationship Id="rId4" Type="http://schemas.openxmlformats.org/officeDocument/2006/relationships/image" Target="../media/image15.jpg"/><Relationship Id="rId9"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6.jp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4.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368800" y="2951945"/>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88177" y="3181393"/>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14" name="Picture 1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31" name="Group 30"/>
          <p:cNvGrpSpPr/>
          <p:nvPr/>
        </p:nvGrpSpPr>
        <p:grpSpPr>
          <a:xfrm>
            <a:off x="4724399" y="6622545"/>
            <a:ext cx="2743200"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4931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B5B5B5"/>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62768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grpSp>
        <p:nvGrpSpPr>
          <p:cNvPr id="28" name="Group 27"/>
          <p:cNvGrpSpPr/>
          <p:nvPr/>
        </p:nvGrpSpPr>
        <p:grpSpPr>
          <a:xfrm>
            <a:off x="5203899" y="2590053"/>
            <a:ext cx="1784203" cy="1784203"/>
            <a:chOff x="3902924" y="1942540"/>
            <a:chExt cx="1338152" cy="1338152"/>
          </a:xfrm>
          <a:effectLst>
            <a:outerShdw blurRad="63500" sx="102000" sy="102000" algn="ctr" rotWithShape="0">
              <a:prstClr val="black">
                <a:alpha val="40000"/>
              </a:prstClr>
            </a:outerShdw>
          </a:effectLst>
        </p:grpSpPr>
        <p:sp>
          <p:nvSpPr>
            <p:cNvPr id="10" name="Freeform 21"/>
            <p:cNvSpPr>
              <a:spLocks/>
            </p:cNvSpPr>
            <p:nvPr/>
          </p:nvSpPr>
          <p:spPr bwMode="auto">
            <a:xfrm>
              <a:off x="3902924" y="1942540"/>
              <a:ext cx="1338152" cy="1338152"/>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solidFill>
              <a:srgbClr val="FFFFFF"/>
            </a:solid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4256314" y="2291662"/>
              <a:ext cx="631372" cy="639908"/>
              <a:chOff x="4257902" y="2653434"/>
              <a:chExt cx="631372" cy="639908"/>
            </a:xfrm>
          </p:grpSpPr>
          <p:sp>
            <p:nvSpPr>
              <p:cNvPr id="25" name="Freeform 167"/>
              <p:cNvSpPr>
                <a:spLocks noEditPoints="1"/>
              </p:cNvSpPr>
              <p:nvPr/>
            </p:nvSpPr>
            <p:spPr bwMode="auto">
              <a:xfrm>
                <a:off x="4257902" y="2653434"/>
                <a:ext cx="631372" cy="639908"/>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168"/>
              <p:cNvSpPr>
                <a:spLocks/>
              </p:cNvSpPr>
              <p:nvPr/>
            </p:nvSpPr>
            <p:spPr bwMode="auto">
              <a:xfrm>
                <a:off x="4547993" y="2781280"/>
                <a:ext cx="204769" cy="230369"/>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4" name="Group 16"/>
          <p:cNvGrpSpPr/>
          <p:nvPr/>
        </p:nvGrpSpPr>
        <p:grpSpPr>
          <a:xfrm>
            <a:off x="696204" y="1683166"/>
            <a:ext cx="3411912" cy="1119589"/>
            <a:chOff x="5638262" y="1505284"/>
            <a:chExt cx="3034077" cy="839692"/>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46" name="TextBox 45"/>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1119589"/>
            <a:chOff x="5638262" y="1505284"/>
            <a:chExt cx="3034077" cy="839692"/>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49" name="TextBox 48"/>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1119589"/>
            <a:chOff x="5638262" y="1505284"/>
            <a:chExt cx="3034077" cy="839692"/>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546B"/>
                  </a:solidFill>
                  <a:latin typeface="Candara" panose="020E0502030303020204" pitchFamily="34" charset="0"/>
                </a:rPr>
                <a:t>Title Goes Here</a:t>
              </a:r>
            </a:p>
          </p:txBody>
        </p:sp>
        <p:sp>
          <p:nvSpPr>
            <p:cNvPr id="52" name="TextBox 51"/>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1119589"/>
            <a:chOff x="5638262" y="1505284"/>
            <a:chExt cx="3034077" cy="839692"/>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55" name="TextBox 54"/>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1119589"/>
            <a:chOff x="5638262" y="1505284"/>
            <a:chExt cx="3034077" cy="839692"/>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58" name="TextBox 57"/>
            <p:cNvSpPr txBox="1"/>
            <p:nvPr/>
          </p:nvSpPr>
          <p:spPr>
            <a:xfrm>
              <a:off x="5638262" y="1698645"/>
              <a:ext cx="3034077"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12862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500"/>
                                        <p:tgtEl>
                                          <p:spTgt spid="12"/>
                                        </p:tgtEl>
                                      </p:cBhvr>
                                    </p:animEffect>
                                  </p:childTnLst>
                                </p:cTn>
                              </p:par>
                            </p:childTnLst>
                          </p:cTn>
                        </p:par>
                        <p:par>
                          <p:cTn id="19" fill="hold">
                            <p:stCondLst>
                              <p:cond delay="1500"/>
                            </p:stCondLst>
                            <p:childTnLst>
                              <p:par>
                                <p:cTn id="20" presetID="22" presetClass="entr" presetSubtype="2"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wipe(right)">
                                      <p:cBhvr>
                                        <p:cTn id="22" dur="500"/>
                                        <p:tgtEl>
                                          <p:spTgt spid="44"/>
                                        </p:tgtEl>
                                      </p:cBhvr>
                                    </p:animEffect>
                                  </p:childTnLst>
                                </p:cTn>
                              </p:par>
                            </p:childTnLst>
                          </p:cTn>
                        </p:par>
                        <p:par>
                          <p:cTn id="23" fill="hold">
                            <p:stCondLst>
                              <p:cond delay="2000"/>
                            </p:stCondLst>
                            <p:childTnLst>
                              <p:par>
                                <p:cTn id="24" presetID="53" presetClass="entr" presetSubtype="0"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500"/>
                                        <p:tgtEl>
                                          <p:spTgt spid="15"/>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47"/>
                                        </p:tgtEl>
                                        <p:attrNameLst>
                                          <p:attrName>style.visibility</p:attrName>
                                        </p:attrNameLst>
                                      </p:cBhvr>
                                      <p:to>
                                        <p:strVal val="visible"/>
                                      </p:to>
                                    </p:set>
                                    <p:animEffect transition="in" filter="wipe(left)">
                                      <p:cBhvr>
                                        <p:cTn id="36" dur="500"/>
                                        <p:tgtEl>
                                          <p:spTgt spid="47"/>
                                        </p:tgtEl>
                                      </p:cBhvr>
                                    </p:animEffect>
                                  </p:childTnLst>
                                </p:cTn>
                              </p:par>
                            </p:childTnLst>
                          </p:cTn>
                        </p:par>
                        <p:par>
                          <p:cTn id="37" fill="hold">
                            <p:stCondLst>
                              <p:cond delay="3500"/>
                            </p:stCondLst>
                            <p:childTnLst>
                              <p:par>
                                <p:cTn id="38" presetID="53" presetClass="entr" presetSubtype="0" fill="hold" grpId="0" nodeType="afterEffect">
                                  <p:stCondLst>
                                    <p:cond delay="0"/>
                                  </p:stCondLst>
                                  <p:childTnLst>
                                    <p:set>
                                      <p:cBhvr>
                                        <p:cTn id="39" dur="1" fill="hold">
                                          <p:stCondLst>
                                            <p:cond delay="0"/>
                                          </p:stCondLst>
                                        </p:cTn>
                                        <p:tgtEl>
                                          <p:spTgt spid="7"/>
                                        </p:tgtEl>
                                        <p:attrNameLst>
                                          <p:attrName>style.visibility</p:attrName>
                                        </p:attrNameLst>
                                      </p:cBhvr>
                                      <p:to>
                                        <p:strVal val="visible"/>
                                      </p:to>
                                    </p:set>
                                    <p:anim calcmode="lin" valueType="num">
                                      <p:cBhvr>
                                        <p:cTn id="40" dur="500" fill="hold"/>
                                        <p:tgtEl>
                                          <p:spTgt spid="7"/>
                                        </p:tgtEl>
                                        <p:attrNameLst>
                                          <p:attrName>ppt_w</p:attrName>
                                        </p:attrNameLst>
                                      </p:cBhvr>
                                      <p:tavLst>
                                        <p:tav tm="0">
                                          <p:val>
                                            <p:fltVal val="0"/>
                                          </p:val>
                                        </p:tav>
                                        <p:tav tm="100000">
                                          <p:val>
                                            <p:strVal val="#ppt_w"/>
                                          </p:val>
                                        </p:tav>
                                      </p:tavLst>
                                    </p:anim>
                                    <p:anim calcmode="lin" valueType="num">
                                      <p:cBhvr>
                                        <p:cTn id="41" dur="500" fill="hold"/>
                                        <p:tgtEl>
                                          <p:spTgt spid="7"/>
                                        </p:tgtEl>
                                        <p:attrNameLst>
                                          <p:attrName>ppt_h</p:attrName>
                                        </p:attrNameLst>
                                      </p:cBhvr>
                                      <p:tavLst>
                                        <p:tav tm="0">
                                          <p:val>
                                            <p:fltVal val="0"/>
                                          </p:val>
                                        </p:tav>
                                        <p:tav tm="100000">
                                          <p:val>
                                            <p:strVal val="#ppt_h"/>
                                          </p:val>
                                        </p:tav>
                                      </p:tavLst>
                                    </p:anim>
                                    <p:animEffect transition="in" filter="fade">
                                      <p:cBhvr>
                                        <p:cTn id="42" dur="500"/>
                                        <p:tgtEl>
                                          <p:spTgt spid="7"/>
                                        </p:tgtEl>
                                      </p:cBhvr>
                                    </p:animEffect>
                                  </p:childTnLst>
                                </p:cTn>
                              </p:par>
                            </p:childTnLst>
                          </p:cTn>
                        </p:par>
                        <p:par>
                          <p:cTn id="43" fill="hold">
                            <p:stCondLst>
                              <p:cond delay="4000"/>
                            </p:stCondLst>
                            <p:childTnLst>
                              <p:par>
                                <p:cTn id="44" presetID="10" presetClass="entr" presetSubtype="0"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par>
                          <p:cTn id="47" fill="hold">
                            <p:stCondLst>
                              <p:cond delay="4500"/>
                            </p:stCondLst>
                            <p:childTnLst>
                              <p:par>
                                <p:cTn id="48" presetID="22" presetClass="entr" presetSubtype="8" fill="hold" nodeType="after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par>
                          <p:cTn id="51" fill="hold">
                            <p:stCondLst>
                              <p:cond delay="5000"/>
                            </p:stCondLst>
                            <p:childTnLst>
                              <p:par>
                                <p:cTn id="52" presetID="53" presetClass="entr" presetSubtype="0" fill="hold" grpId="0" nodeType="afterEffect">
                                  <p:stCondLst>
                                    <p:cond delay="0"/>
                                  </p:stCondLst>
                                  <p:childTnLst>
                                    <p:set>
                                      <p:cBhvr>
                                        <p:cTn id="53" dur="1" fill="hold">
                                          <p:stCondLst>
                                            <p:cond delay="0"/>
                                          </p:stCondLst>
                                        </p:cTn>
                                        <p:tgtEl>
                                          <p:spTgt spid="9"/>
                                        </p:tgtEl>
                                        <p:attrNameLst>
                                          <p:attrName>style.visibility</p:attrName>
                                        </p:attrNameLst>
                                      </p:cBhvr>
                                      <p:to>
                                        <p:strVal val="visible"/>
                                      </p:to>
                                    </p:set>
                                    <p:anim calcmode="lin" valueType="num">
                                      <p:cBhvr>
                                        <p:cTn id="54" dur="500" fill="hold"/>
                                        <p:tgtEl>
                                          <p:spTgt spid="9"/>
                                        </p:tgtEl>
                                        <p:attrNameLst>
                                          <p:attrName>ppt_w</p:attrName>
                                        </p:attrNameLst>
                                      </p:cBhvr>
                                      <p:tavLst>
                                        <p:tav tm="0">
                                          <p:val>
                                            <p:fltVal val="0"/>
                                          </p:val>
                                        </p:tav>
                                        <p:tav tm="100000">
                                          <p:val>
                                            <p:strVal val="#ppt_w"/>
                                          </p:val>
                                        </p:tav>
                                      </p:tavLst>
                                    </p:anim>
                                    <p:anim calcmode="lin" valueType="num">
                                      <p:cBhvr>
                                        <p:cTn id="55" dur="500" fill="hold"/>
                                        <p:tgtEl>
                                          <p:spTgt spid="9"/>
                                        </p:tgtEl>
                                        <p:attrNameLst>
                                          <p:attrName>ppt_h</p:attrName>
                                        </p:attrNameLst>
                                      </p:cBhvr>
                                      <p:tavLst>
                                        <p:tav tm="0">
                                          <p:val>
                                            <p:fltVal val="0"/>
                                          </p:val>
                                        </p:tav>
                                        <p:tav tm="100000">
                                          <p:val>
                                            <p:strVal val="#ppt_h"/>
                                          </p:val>
                                        </p:tav>
                                      </p:tavLst>
                                    </p:anim>
                                    <p:animEffect transition="in" filter="fade">
                                      <p:cBhvr>
                                        <p:cTn id="56" dur="500"/>
                                        <p:tgtEl>
                                          <p:spTgt spid="9"/>
                                        </p:tgtEl>
                                      </p:cBhvr>
                                    </p:animEffect>
                                  </p:childTnLst>
                                </p:cTn>
                              </p:par>
                            </p:childTnLst>
                          </p:cTn>
                        </p:par>
                        <p:par>
                          <p:cTn id="57" fill="hold">
                            <p:stCondLst>
                              <p:cond delay="5500"/>
                            </p:stCondLst>
                            <p:childTnLst>
                              <p:par>
                                <p:cTn id="58" presetID="10" presetClass="entr" presetSubtype="0" fill="hold" grpId="0"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500"/>
                                        <p:tgtEl>
                                          <p:spTgt spid="18"/>
                                        </p:tgtEl>
                                      </p:cBhvr>
                                    </p:animEffect>
                                  </p:childTnLst>
                                </p:cTn>
                              </p:par>
                            </p:childTnLst>
                          </p:cTn>
                        </p:par>
                        <p:par>
                          <p:cTn id="61" fill="hold">
                            <p:stCondLst>
                              <p:cond delay="6000"/>
                            </p:stCondLst>
                            <p:childTnLst>
                              <p:par>
                                <p:cTn id="62" presetID="22" presetClass="entr" presetSubtype="1"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up)">
                                      <p:cBhvr>
                                        <p:cTn id="64" dur="500"/>
                                        <p:tgtEl>
                                          <p:spTgt spid="53"/>
                                        </p:tgtEl>
                                      </p:cBhvr>
                                    </p:animEffect>
                                  </p:childTnLst>
                                </p:cTn>
                              </p:par>
                            </p:childTnLst>
                          </p:cTn>
                        </p:par>
                        <p:par>
                          <p:cTn id="65" fill="hold">
                            <p:stCondLst>
                              <p:cond delay="6500"/>
                            </p:stCondLst>
                            <p:childTnLst>
                              <p:par>
                                <p:cTn id="66" presetID="53" presetClass="entr" presetSubtype="0" fill="hold" grpId="0" nodeType="afterEffect">
                                  <p:stCondLst>
                                    <p:cond delay="0"/>
                                  </p:stCondLst>
                                  <p:childTnLst>
                                    <p:set>
                                      <p:cBhvr>
                                        <p:cTn id="67" dur="1" fill="hold">
                                          <p:stCondLst>
                                            <p:cond delay="0"/>
                                          </p:stCondLst>
                                        </p:cTn>
                                        <p:tgtEl>
                                          <p:spTgt spid="8"/>
                                        </p:tgtEl>
                                        <p:attrNameLst>
                                          <p:attrName>style.visibility</p:attrName>
                                        </p:attrNameLst>
                                      </p:cBhvr>
                                      <p:to>
                                        <p:strVal val="visible"/>
                                      </p:to>
                                    </p:set>
                                    <p:anim calcmode="lin" valueType="num">
                                      <p:cBhvr>
                                        <p:cTn id="68" dur="500" fill="hold"/>
                                        <p:tgtEl>
                                          <p:spTgt spid="8"/>
                                        </p:tgtEl>
                                        <p:attrNameLst>
                                          <p:attrName>ppt_w</p:attrName>
                                        </p:attrNameLst>
                                      </p:cBhvr>
                                      <p:tavLst>
                                        <p:tav tm="0">
                                          <p:val>
                                            <p:fltVal val="0"/>
                                          </p:val>
                                        </p:tav>
                                        <p:tav tm="100000">
                                          <p:val>
                                            <p:strVal val="#ppt_w"/>
                                          </p:val>
                                        </p:tav>
                                      </p:tavLst>
                                    </p:anim>
                                    <p:anim calcmode="lin" valueType="num">
                                      <p:cBhvr>
                                        <p:cTn id="69" dur="500" fill="hold"/>
                                        <p:tgtEl>
                                          <p:spTgt spid="8"/>
                                        </p:tgtEl>
                                        <p:attrNameLst>
                                          <p:attrName>ppt_h</p:attrName>
                                        </p:attrNameLst>
                                      </p:cBhvr>
                                      <p:tavLst>
                                        <p:tav tm="0">
                                          <p:val>
                                            <p:fltVal val="0"/>
                                          </p:val>
                                        </p:tav>
                                        <p:tav tm="100000">
                                          <p:val>
                                            <p:strVal val="#ppt_h"/>
                                          </p:val>
                                        </p:tav>
                                      </p:tavLst>
                                    </p:anim>
                                    <p:animEffect transition="in" filter="fade">
                                      <p:cBhvr>
                                        <p:cTn id="70" dur="500"/>
                                        <p:tgtEl>
                                          <p:spTgt spid="8"/>
                                        </p:tgtEl>
                                      </p:cBhvr>
                                    </p:animEffect>
                                  </p:childTnLst>
                                </p:cTn>
                              </p:par>
                            </p:childTnLst>
                          </p:cTn>
                        </p:par>
                        <p:par>
                          <p:cTn id="71" fill="hold">
                            <p:stCondLst>
                              <p:cond delay="7000"/>
                            </p:stCondLst>
                            <p:childTnLst>
                              <p:par>
                                <p:cTn id="72" presetID="10"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Effect transition="in" filter="fade">
                                      <p:cBhvr>
                                        <p:cTn id="74" dur="500"/>
                                        <p:tgtEl>
                                          <p:spTgt spid="17"/>
                                        </p:tgtEl>
                                      </p:cBhvr>
                                    </p:animEffect>
                                  </p:childTnLst>
                                </p:cTn>
                              </p:par>
                            </p:childTnLst>
                          </p:cTn>
                        </p:par>
                        <p:par>
                          <p:cTn id="75" fill="hold">
                            <p:stCondLst>
                              <p:cond delay="7500"/>
                            </p:stCondLst>
                            <p:childTnLst>
                              <p:par>
                                <p:cTn id="76" presetID="22" presetClass="entr" presetSubtype="2" fill="hold" nodeType="afterEffect">
                                  <p:stCondLst>
                                    <p:cond delay="0"/>
                                  </p:stCondLst>
                                  <p:childTnLst>
                                    <p:set>
                                      <p:cBhvr>
                                        <p:cTn id="77" dur="1" fill="hold">
                                          <p:stCondLst>
                                            <p:cond delay="0"/>
                                          </p:stCondLst>
                                        </p:cTn>
                                        <p:tgtEl>
                                          <p:spTgt spid="56"/>
                                        </p:tgtEl>
                                        <p:attrNameLst>
                                          <p:attrName>style.visibility</p:attrName>
                                        </p:attrNameLst>
                                      </p:cBhvr>
                                      <p:to>
                                        <p:strVal val="visible"/>
                                      </p:to>
                                    </p:set>
                                    <p:animEffect transition="in" filter="wipe(right)">
                                      <p:cBhvr>
                                        <p:cTn id="78" dur="500"/>
                                        <p:tgtEl>
                                          <p:spTgt spid="56"/>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wipe(left)">
                                      <p:cBhvr>
                                        <p:cTn id="8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9" name="Picture 4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95231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grpSp>
        <p:nvGrpSpPr>
          <p:cNvPr id="5" name="Group 274"/>
          <p:cNvGrpSpPr/>
          <p:nvPr/>
        </p:nvGrpSpPr>
        <p:grpSpPr>
          <a:xfrm>
            <a:off x="4285541" y="4110948"/>
            <a:ext cx="914541" cy="1477052"/>
            <a:chOff x="3030538" y="2674938"/>
            <a:chExt cx="779463" cy="1258888"/>
          </a:xfrm>
          <a:solidFill>
            <a:srgbClr val="8397B1"/>
          </a:solidFill>
          <a:effectLst>
            <a:outerShdw blurRad="50800" dist="38100" dir="18900000" algn="b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EF3425"/>
          </a:solidFill>
          <a:effectLst>
            <a:outerShdw blurRad="50800" dist="38100" dir="18900000" algn="b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9" name="Group 363"/>
          <p:cNvGrpSpPr/>
          <p:nvPr/>
        </p:nvGrpSpPr>
        <p:grpSpPr>
          <a:xfrm>
            <a:off x="8092720" y="4351224"/>
            <a:ext cx="1134332" cy="990912"/>
            <a:chOff x="6275388" y="2879725"/>
            <a:chExt cx="966788" cy="844551"/>
          </a:xfrm>
          <a:solidFill>
            <a:srgbClr val="62768F"/>
          </a:solidFill>
          <a:effectLst>
            <a:outerShdw blurRad="50800" dist="38100" dir="18900000" algn="b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B5B5B5"/>
          </a:solidFill>
          <a:effectLst>
            <a:outerShdw blurRad="50800" dist="38100" dir="18900000" algn="b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62768F"/>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7" name="Group 345"/>
          <p:cNvGrpSpPr/>
          <p:nvPr/>
        </p:nvGrpSpPr>
        <p:grpSpPr>
          <a:xfrm>
            <a:off x="5680636" y="2250197"/>
            <a:ext cx="806512" cy="1355984"/>
            <a:chOff x="4219575" y="1089025"/>
            <a:chExt cx="687388" cy="1155701"/>
          </a:xfrm>
          <a:solidFill>
            <a:srgbClr val="44546B"/>
          </a:solidFill>
          <a:effectLst>
            <a:outerShdw blurRad="50800" dist="38100" dir="18900000" algn="b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cxnSp>
        <p:nvCxnSpPr>
          <p:cNvPr id="281" name="Straight Connector 280"/>
          <p:cNvCxnSpPr/>
          <p:nvPr/>
        </p:nvCxnSpPr>
        <p:spPr>
          <a:xfrm flipH="1">
            <a:off x="4695314" y="3327400"/>
            <a:ext cx="1502286" cy="2483399"/>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4" name="Group 341"/>
          <p:cNvGrpSpPr/>
          <p:nvPr/>
        </p:nvGrpSpPr>
        <p:grpSpPr>
          <a:xfrm>
            <a:off x="5537216" y="3574516"/>
            <a:ext cx="1337356" cy="1495679"/>
            <a:chOff x="4097338" y="2217738"/>
            <a:chExt cx="1139825" cy="1274763"/>
          </a:xfrm>
          <a:solidFill>
            <a:srgbClr val="2C3749"/>
          </a:solidFill>
          <a:effectLst>
            <a:outerShdw blurRad="50800" dist="38100" dir="18900000" algn="b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cxnSp>
        <p:nvCxnSpPr>
          <p:cNvPr id="261" name="Straight Connector 260"/>
          <p:cNvCxnSpPr/>
          <p:nvPr/>
        </p:nvCxnSpPr>
        <p:spPr>
          <a:xfrm>
            <a:off x="6605453" y="4262653"/>
            <a:ext cx="1180764" cy="1435074"/>
          </a:xfrm>
          <a:prstGeom prst="line">
            <a:avLst/>
          </a:prstGeom>
          <a:ln w="19050">
            <a:solidFill>
              <a:schemeClr val="bg1"/>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894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EF3425"/>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8397B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13"/>
          <p:cNvSpPr txBox="1"/>
          <p:nvPr/>
        </p:nvSpPr>
        <p:spPr>
          <a:xfrm>
            <a:off x="387496" y="305067"/>
            <a:ext cx="3543288" cy="861774"/>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dirty="0"/>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6678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6" name="Arc 25"/>
          <p:cNvSpPr/>
          <p:nvPr/>
        </p:nvSpPr>
        <p:spPr>
          <a:xfrm rot="19093613" flipH="1">
            <a:off x="1670307" y="2720393"/>
            <a:ext cx="2525515" cy="3017520"/>
          </a:xfrm>
          <a:prstGeom prst="arc">
            <a:avLst/>
          </a:prstGeom>
          <a:ln w="25400">
            <a:solidFill>
              <a:schemeClr val="bg1"/>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37094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 name="Rectangle 1"/>
          <p:cNvSpPr/>
          <p:nvPr/>
        </p:nvSpPr>
        <p:spPr>
          <a:xfrm>
            <a:off x="3251201" y="0"/>
            <a:ext cx="5689600" cy="3379470"/>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a:no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5409282"/>
          </a:xfrm>
          <a:prstGeom prst="rect">
            <a:avLst/>
          </a:prstGeom>
          <a:blipFill>
            <a:blip r:embed="rId5"/>
            <a:stretch>
              <a:fillRect/>
            </a:stretch>
          </a:blipFill>
          <a:ln>
            <a:noFill/>
          </a:ln>
          <a:effectLst>
            <a:outerShdw blurRad="50800" dist="38100" dir="8100000" algn="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8290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446427"/>
            <a:chOff x="587022" y="976809"/>
            <a:chExt cx="7980940" cy="1446427"/>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2" y="1684572"/>
              <a:ext cx="7955280"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11661422" y="1952978"/>
            <a:ext cx="530578" cy="2393244"/>
          </a:xfrm>
          <a:prstGeom prst="rect">
            <a:avLst/>
          </a:prstGeom>
          <a:solidFill>
            <a:srgbClr val="8397B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0" y="1952978"/>
            <a:ext cx="530578" cy="2393244"/>
          </a:xfrm>
          <a:prstGeom prst="rect">
            <a:avLst/>
          </a:prstGeom>
          <a:solidFill>
            <a:srgbClr val="EF342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pic>
        <p:nvPicPr>
          <p:cNvPr id="28" name="Picture 27">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881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13" name="Picture 1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307777"/>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2000"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02448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342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8397B1">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5B5B5">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2768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C3749">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5314507" y="843004"/>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47" name="Picture 46">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462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80288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EF3425"/>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8397B1"/>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44546B"/>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2C3749"/>
          </a:solidFill>
          <a:ln w="63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b="1" dirty="0">
                  <a:solidFill>
                    <a:srgbClr val="EF3425"/>
                  </a:solidFill>
                  <a:latin typeface="Candara" panose="020E0502030303020204" pitchFamily="34"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b="1" dirty="0">
                  <a:solidFill>
                    <a:srgbClr val="364153"/>
                  </a:solidFill>
                  <a:latin typeface="Candara" panose="020E0502030303020204" pitchFamily="34"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6" name="Picture 2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615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3" name="Freeform 32"/>
          <p:cNvSpPr/>
          <p:nvPr/>
        </p:nvSpPr>
        <p:spPr>
          <a:xfrm>
            <a:off x="0" y="0"/>
            <a:ext cx="12192000" cy="4897469"/>
          </a:xfrm>
          <a:custGeom>
            <a:avLst/>
            <a:gdLst>
              <a:gd name="connsiteX0" fmla="*/ 0 w 12192000"/>
              <a:gd name="connsiteY0" fmla="*/ 0 h 4897469"/>
              <a:gd name="connsiteX1" fmla="*/ 12192000 w 12192000"/>
              <a:gd name="connsiteY1" fmla="*/ 0 h 4897469"/>
              <a:gd name="connsiteX2" fmla="*/ 12192000 w 12192000"/>
              <a:gd name="connsiteY2" fmla="*/ 2 h 4897469"/>
              <a:gd name="connsiteX3" fmla="*/ 12191808 w 12192000"/>
              <a:gd name="connsiteY3" fmla="*/ 2 h 4897469"/>
              <a:gd name="connsiteX4" fmla="*/ 12191808 w 12192000"/>
              <a:gd name="connsiteY4" fmla="*/ 2562799 h 4897469"/>
              <a:gd name="connsiteX5" fmla="*/ 12096530 w 12192000"/>
              <a:gd name="connsiteY5" fmla="*/ 2675792 h 4897469"/>
              <a:gd name="connsiteX6" fmla="*/ 4374688 w 12192000"/>
              <a:gd name="connsiteY6" fmla="*/ 4897469 h 4897469"/>
              <a:gd name="connsiteX7" fmla="*/ 1112656 w 12192000"/>
              <a:gd name="connsiteY7" fmla="*/ 4611612 h 4897469"/>
              <a:gd name="connsiteX8" fmla="*/ 0 w 12192000"/>
              <a:gd name="connsiteY8" fmla="*/ 4349472 h 4897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192000" h="4897469">
                <a:moveTo>
                  <a:pt x="0" y="0"/>
                </a:moveTo>
                <a:lnTo>
                  <a:pt x="12192000" y="0"/>
                </a:lnTo>
                <a:lnTo>
                  <a:pt x="12192000" y="2"/>
                </a:lnTo>
                <a:lnTo>
                  <a:pt x="12191808" y="2"/>
                </a:lnTo>
                <a:lnTo>
                  <a:pt x="12191808" y="2562799"/>
                </a:lnTo>
                <a:lnTo>
                  <a:pt x="12096530" y="2675792"/>
                </a:lnTo>
                <a:cubicBezTo>
                  <a:pt x="10824313" y="3981380"/>
                  <a:pt x="7845969" y="4897469"/>
                  <a:pt x="4374688" y="4897469"/>
                </a:cubicBezTo>
                <a:cubicBezTo>
                  <a:pt x="3217597" y="4897469"/>
                  <a:pt x="2115274" y="4795684"/>
                  <a:pt x="1112656" y="4611612"/>
                </a:cubicBezTo>
                <a:lnTo>
                  <a:pt x="0" y="4349472"/>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8" name="Freeform 47"/>
          <p:cNvSpPr/>
          <p:nvPr/>
        </p:nvSpPr>
        <p:spPr>
          <a:xfrm>
            <a:off x="-1" y="2602090"/>
            <a:ext cx="12192000" cy="4255910"/>
          </a:xfrm>
          <a:custGeom>
            <a:avLst/>
            <a:gdLst>
              <a:gd name="connsiteX0" fmla="*/ 12158675 w 12192000"/>
              <a:gd name="connsiteY0" fmla="*/ 0 h 4255910"/>
              <a:gd name="connsiteX1" fmla="*/ 12192000 w 12192000"/>
              <a:gd name="connsiteY1" fmla="*/ 0 h 4255910"/>
              <a:gd name="connsiteX2" fmla="*/ 12192000 w 12192000"/>
              <a:gd name="connsiteY2" fmla="*/ 4255910 h 4255910"/>
              <a:gd name="connsiteX3" fmla="*/ 0 w 12192000"/>
              <a:gd name="connsiteY3" fmla="*/ 4255910 h 4255910"/>
              <a:gd name="connsiteX4" fmla="*/ 0 w 12192000"/>
              <a:gd name="connsiteY4" fmla="*/ 1747380 h 4255910"/>
              <a:gd name="connsiteX5" fmla="*/ 1112656 w 12192000"/>
              <a:gd name="connsiteY5" fmla="*/ 2009520 h 4255910"/>
              <a:gd name="connsiteX6" fmla="*/ 4374688 w 12192000"/>
              <a:gd name="connsiteY6" fmla="*/ 2295377 h 4255910"/>
              <a:gd name="connsiteX7" fmla="*/ 12096530 w 12192000"/>
              <a:gd name="connsiteY7" fmla="*/ 73700 h 4255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4255910">
                <a:moveTo>
                  <a:pt x="12158675" y="0"/>
                </a:moveTo>
                <a:lnTo>
                  <a:pt x="12192000" y="0"/>
                </a:lnTo>
                <a:lnTo>
                  <a:pt x="12192000" y="4255910"/>
                </a:lnTo>
                <a:lnTo>
                  <a:pt x="0" y="4255910"/>
                </a:lnTo>
                <a:lnTo>
                  <a:pt x="0" y="1747380"/>
                </a:lnTo>
                <a:lnTo>
                  <a:pt x="1112656" y="2009520"/>
                </a:lnTo>
                <a:cubicBezTo>
                  <a:pt x="2115274" y="2193592"/>
                  <a:pt x="3217597" y="2295377"/>
                  <a:pt x="4374688" y="2295377"/>
                </a:cubicBezTo>
                <a:cubicBezTo>
                  <a:pt x="7845969" y="2295377"/>
                  <a:pt x="10824313" y="1379288"/>
                  <a:pt x="12096530" y="73700"/>
                </a:cubicBez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4" name="Group 33"/>
          <p:cNvGrpSpPr/>
          <p:nvPr/>
        </p:nvGrpSpPr>
        <p:grpSpPr>
          <a:xfrm>
            <a:off x="638482" y="5078380"/>
            <a:ext cx="4585723" cy="1670574"/>
            <a:chOff x="768306" y="4454613"/>
            <a:chExt cx="2720243" cy="1670574"/>
          </a:xfrm>
        </p:grpSpPr>
        <p:sp>
          <p:nvSpPr>
            <p:cNvPr id="35" name="Text Placeholder 3"/>
            <p:cNvSpPr txBox="1">
              <a:spLocks/>
            </p:cNvSpPr>
            <p:nvPr/>
          </p:nvSpPr>
          <p:spPr>
            <a:xfrm flipH="1">
              <a:off x="776447" y="4454613"/>
              <a:ext cx="2712102" cy="5486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4000" dirty="0">
                  <a:solidFill>
                    <a:schemeClr val="bg1"/>
                  </a:solidFill>
                  <a:latin typeface="Candara" panose="020E0502030303020204" pitchFamily="34" charset="0"/>
                </a:rPr>
                <a:t>Lorem Ipsum Dolor</a:t>
              </a:r>
            </a:p>
          </p:txBody>
        </p:sp>
        <p:cxnSp>
          <p:nvCxnSpPr>
            <p:cNvPr id="36" name="Straight Connector 35"/>
            <p:cNvCxnSpPr/>
            <p:nvPr/>
          </p:nvCxnSpPr>
          <p:spPr>
            <a:xfrm>
              <a:off x="776447" y="5141111"/>
              <a:ext cx="1737360" cy="2117"/>
            </a:xfrm>
            <a:prstGeom prst="line">
              <a:avLst/>
            </a:prstGeom>
            <a:ln w="19050">
              <a:solidFill>
                <a:schemeClr val="bg1"/>
              </a:solidFill>
              <a:prstDash val="solid"/>
            </a:ln>
          </p:spPr>
          <p:style>
            <a:lnRef idx="1">
              <a:schemeClr val="accent1"/>
            </a:lnRef>
            <a:fillRef idx="0">
              <a:schemeClr val="accent1"/>
            </a:fillRef>
            <a:effectRef idx="0">
              <a:schemeClr val="accent1"/>
            </a:effectRef>
            <a:fontRef idx="minor">
              <a:schemeClr val="tx1"/>
            </a:fontRef>
          </p:style>
        </p:cxnSp>
        <p:sp>
          <p:nvSpPr>
            <p:cNvPr id="37" name="Text Placeholder 3"/>
            <p:cNvSpPr txBox="1">
              <a:spLocks/>
            </p:cNvSpPr>
            <p:nvPr/>
          </p:nvSpPr>
          <p:spPr>
            <a:xfrm>
              <a:off x="768306" y="5302227"/>
              <a:ext cx="2438400" cy="82296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grpSp>
        <p:nvGrpSpPr>
          <p:cNvPr id="39" name="Group 38"/>
          <p:cNvGrpSpPr/>
          <p:nvPr/>
        </p:nvGrpSpPr>
        <p:grpSpPr>
          <a:xfrm>
            <a:off x="6053670" y="3984919"/>
            <a:ext cx="1371601" cy="1371600"/>
            <a:chOff x="5410199" y="4278433"/>
            <a:chExt cx="1371601" cy="1371600"/>
          </a:xfrm>
          <a:effectLst>
            <a:outerShdw blurRad="50800" dist="38100" dir="16200000" rotWithShape="0">
              <a:prstClr val="black">
                <a:alpha val="40000"/>
              </a:prstClr>
            </a:outerShdw>
          </a:effectLst>
        </p:grpSpPr>
        <p:sp>
          <p:nvSpPr>
            <p:cNvPr id="26" name="Oval 25"/>
            <p:cNvSpPr>
              <a:spLocks noChangeAspect="1"/>
            </p:cNvSpPr>
            <p:nvPr/>
          </p:nvSpPr>
          <p:spPr>
            <a:xfrm>
              <a:off x="5410199" y="4278433"/>
              <a:ext cx="1371601" cy="137160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sp>
          <p:nvSpPr>
            <p:cNvPr id="38" name="Freeform 211"/>
            <p:cNvSpPr>
              <a:spLocks noEditPoints="1"/>
            </p:cNvSpPr>
            <p:nvPr/>
          </p:nvSpPr>
          <p:spPr bwMode="auto">
            <a:xfrm>
              <a:off x="5838888" y="451621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62" name="Group 61"/>
          <p:cNvGrpSpPr/>
          <p:nvPr/>
        </p:nvGrpSpPr>
        <p:grpSpPr>
          <a:xfrm>
            <a:off x="7862426" y="3642504"/>
            <a:ext cx="1371601" cy="1371600"/>
            <a:chOff x="7207666" y="3902151"/>
            <a:chExt cx="1371601" cy="1371600"/>
          </a:xfrm>
          <a:effectLst>
            <a:outerShdw blurRad="50800" dist="38100" dir="16200000" rotWithShape="0">
              <a:prstClr val="black">
                <a:alpha val="40000"/>
              </a:prstClr>
            </a:outerShdw>
          </a:effectLst>
        </p:grpSpPr>
        <p:grpSp>
          <p:nvGrpSpPr>
            <p:cNvPr id="40" name="Group 39"/>
            <p:cNvGrpSpPr/>
            <p:nvPr/>
          </p:nvGrpSpPr>
          <p:grpSpPr>
            <a:xfrm>
              <a:off x="7207666" y="3902151"/>
              <a:ext cx="1371601" cy="1371600"/>
              <a:chOff x="5410199" y="4278433"/>
              <a:chExt cx="1371601" cy="1371600"/>
            </a:xfrm>
          </p:grpSpPr>
          <p:sp>
            <p:nvSpPr>
              <p:cNvPr id="41" name="Oval 40"/>
              <p:cNvSpPr>
                <a:spLocks noChangeAspect="1"/>
              </p:cNvSpPr>
              <p:nvPr/>
            </p:nvSpPr>
            <p:spPr>
              <a:xfrm>
                <a:off x="5410199" y="4278433"/>
                <a:ext cx="1371601" cy="137160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2" name="Group 51"/>
            <p:cNvGrpSpPr/>
            <p:nvPr/>
          </p:nvGrpSpPr>
          <p:grpSpPr>
            <a:xfrm>
              <a:off x="7692713" y="4128330"/>
              <a:ext cx="401505" cy="368728"/>
              <a:chOff x="2828925" y="2020888"/>
              <a:chExt cx="311151" cy="285750"/>
            </a:xfrm>
            <a:solidFill>
              <a:schemeClr val="bg1"/>
            </a:solidFill>
            <a:effectLst>
              <a:outerShdw blurRad="50800" dist="38100" dir="2700000" algn="tl" rotWithShape="0">
                <a:prstClr val="black">
                  <a:alpha val="40000"/>
                </a:prstClr>
              </a:outerShdw>
            </a:effectLst>
          </p:grpSpPr>
          <p:sp>
            <p:nvSpPr>
              <p:cNvPr id="53"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1" name="Group 60"/>
          <p:cNvGrpSpPr/>
          <p:nvPr/>
        </p:nvGrpSpPr>
        <p:grpSpPr>
          <a:xfrm>
            <a:off x="9631380" y="3091861"/>
            <a:ext cx="1371601" cy="1371600"/>
            <a:chOff x="8987909" y="3419242"/>
            <a:chExt cx="1371601" cy="1371600"/>
          </a:xfrm>
          <a:effectLst>
            <a:outerShdw blurRad="50800" dist="38100" dir="16200000" rotWithShape="0">
              <a:prstClr val="black">
                <a:alpha val="40000"/>
              </a:prstClr>
            </a:outerShdw>
          </a:effectLst>
        </p:grpSpPr>
        <p:grpSp>
          <p:nvGrpSpPr>
            <p:cNvPr id="44" name="Group 43"/>
            <p:cNvGrpSpPr/>
            <p:nvPr/>
          </p:nvGrpSpPr>
          <p:grpSpPr>
            <a:xfrm>
              <a:off x="8987909" y="3419242"/>
              <a:ext cx="1371601" cy="1371600"/>
              <a:chOff x="5410199" y="4278433"/>
              <a:chExt cx="1371601" cy="1371600"/>
            </a:xfrm>
          </p:grpSpPr>
          <p:sp>
            <p:nvSpPr>
              <p:cNvPr id="45" name="Oval 44"/>
              <p:cNvSpPr>
                <a:spLocks noChangeAspect="1"/>
              </p:cNvSpPr>
              <p:nvPr/>
            </p:nvSpPr>
            <p:spPr>
              <a:xfrm>
                <a:off x="5410199" y="4278433"/>
                <a:ext cx="1371601" cy="137160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p:cNvSpPr txBox="1"/>
              <p:nvPr/>
            </p:nvSpPr>
            <p:spPr>
              <a:xfrm>
                <a:off x="5554132" y="4897470"/>
                <a:ext cx="1083734" cy="584775"/>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Lorem Ipsum</a:t>
                </a:r>
              </a:p>
            </p:txBody>
          </p:sp>
        </p:grpSp>
        <p:grpSp>
          <p:nvGrpSpPr>
            <p:cNvPr id="57" name="Group 56"/>
            <p:cNvGrpSpPr>
              <a:grpSpLocks noChangeAspect="1"/>
            </p:cNvGrpSpPr>
            <p:nvPr/>
          </p:nvGrpSpPr>
          <p:grpSpPr>
            <a:xfrm>
              <a:off x="9439337" y="3676744"/>
              <a:ext cx="468743" cy="274320"/>
              <a:chOff x="2844800" y="1220788"/>
              <a:chExt cx="279401" cy="163513"/>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2921000" y="1220788"/>
                <a:ext cx="130175" cy="163513"/>
              </a:xfrm>
              <a:custGeom>
                <a:avLst/>
                <a:gdLst/>
                <a:ahLst/>
                <a:cxnLst>
                  <a:cxn ang="0">
                    <a:pos x="63" y="65"/>
                  </a:cxn>
                  <a:cxn ang="0">
                    <a:pos x="92" y="32"/>
                  </a:cxn>
                  <a:cxn ang="0">
                    <a:pos x="59" y="0"/>
                  </a:cxn>
                  <a:cxn ang="0">
                    <a:pos x="26" y="33"/>
                  </a:cxn>
                  <a:cxn ang="0">
                    <a:pos x="56" y="65"/>
                  </a:cxn>
                  <a:cxn ang="0">
                    <a:pos x="0" y="125"/>
                  </a:cxn>
                  <a:cxn ang="0">
                    <a:pos x="61" y="151"/>
                  </a:cxn>
                  <a:cxn ang="0">
                    <a:pos x="120" y="124"/>
                  </a:cxn>
                  <a:cxn ang="0">
                    <a:pos x="63" y="65"/>
                  </a:cxn>
                </a:cxnLst>
                <a:rect l="0" t="0" r="r" b="b"/>
                <a:pathLst>
                  <a:path w="121" h="152">
                    <a:moveTo>
                      <a:pt x="63" y="65"/>
                    </a:moveTo>
                    <a:cubicBezTo>
                      <a:pt x="79" y="63"/>
                      <a:pt x="92" y="49"/>
                      <a:pt x="92" y="32"/>
                    </a:cubicBezTo>
                    <a:cubicBezTo>
                      <a:pt x="91" y="14"/>
                      <a:pt x="77" y="0"/>
                      <a:pt x="59" y="0"/>
                    </a:cubicBezTo>
                    <a:cubicBezTo>
                      <a:pt x="41" y="0"/>
                      <a:pt x="26" y="15"/>
                      <a:pt x="26" y="33"/>
                    </a:cubicBezTo>
                    <a:cubicBezTo>
                      <a:pt x="27" y="50"/>
                      <a:pt x="40" y="63"/>
                      <a:pt x="56" y="65"/>
                    </a:cubicBezTo>
                    <a:cubicBezTo>
                      <a:pt x="25" y="67"/>
                      <a:pt x="0" y="93"/>
                      <a:pt x="0" y="125"/>
                    </a:cubicBezTo>
                    <a:cubicBezTo>
                      <a:pt x="0" y="144"/>
                      <a:pt x="31" y="152"/>
                      <a:pt x="61" y="151"/>
                    </a:cubicBezTo>
                    <a:cubicBezTo>
                      <a:pt x="90" y="151"/>
                      <a:pt x="121" y="142"/>
                      <a:pt x="120" y="124"/>
                    </a:cubicBezTo>
                    <a:cubicBezTo>
                      <a:pt x="120" y="92"/>
                      <a:pt x="94" y="66"/>
                      <a:pt x="63" y="6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3036888" y="1228725"/>
                <a:ext cx="87313" cy="122238"/>
              </a:xfrm>
              <a:custGeom>
                <a:avLst/>
                <a:gdLst/>
                <a:ahLst/>
                <a:cxnLst>
                  <a:cxn ang="0">
                    <a:pos x="38" y="48"/>
                  </a:cxn>
                  <a:cxn ang="0">
                    <a:pos x="60" y="24"/>
                  </a:cxn>
                  <a:cxn ang="0">
                    <a:pos x="35" y="0"/>
                  </a:cxn>
                  <a:cxn ang="0">
                    <a:pos x="11" y="25"/>
                  </a:cxn>
                  <a:cxn ang="0">
                    <a:pos x="34" y="49"/>
                  </a:cxn>
                  <a:cxn ang="0">
                    <a:pos x="0" y="67"/>
                  </a:cxn>
                  <a:cxn ang="0">
                    <a:pos x="22" y="112"/>
                  </a:cxn>
                  <a:cxn ang="0">
                    <a:pos x="37" y="113"/>
                  </a:cxn>
                  <a:cxn ang="0">
                    <a:pos x="67" y="108"/>
                  </a:cxn>
                  <a:cxn ang="0">
                    <a:pos x="81" y="92"/>
                  </a:cxn>
                  <a:cxn ang="0">
                    <a:pos x="38" y="48"/>
                  </a:cxn>
                </a:cxnLst>
                <a:rect l="0" t="0" r="r" b="b"/>
                <a:pathLst>
                  <a:path w="81" h="113">
                    <a:moveTo>
                      <a:pt x="38" y="48"/>
                    </a:moveTo>
                    <a:cubicBezTo>
                      <a:pt x="50" y="47"/>
                      <a:pt x="60" y="37"/>
                      <a:pt x="60" y="24"/>
                    </a:cubicBezTo>
                    <a:cubicBezTo>
                      <a:pt x="60" y="11"/>
                      <a:pt x="49" y="0"/>
                      <a:pt x="35" y="0"/>
                    </a:cubicBezTo>
                    <a:cubicBezTo>
                      <a:pt x="22" y="0"/>
                      <a:pt x="11" y="11"/>
                      <a:pt x="11" y="25"/>
                    </a:cubicBezTo>
                    <a:cubicBezTo>
                      <a:pt x="12" y="38"/>
                      <a:pt x="22" y="48"/>
                      <a:pt x="34" y="49"/>
                    </a:cubicBezTo>
                    <a:cubicBezTo>
                      <a:pt x="21" y="49"/>
                      <a:pt x="8" y="56"/>
                      <a:pt x="0" y="67"/>
                    </a:cubicBezTo>
                    <a:cubicBezTo>
                      <a:pt x="13" y="78"/>
                      <a:pt x="21" y="94"/>
                      <a:pt x="22" y="112"/>
                    </a:cubicBezTo>
                    <a:cubicBezTo>
                      <a:pt x="27" y="112"/>
                      <a:pt x="32" y="113"/>
                      <a:pt x="37" y="113"/>
                    </a:cubicBezTo>
                    <a:cubicBezTo>
                      <a:pt x="48" y="112"/>
                      <a:pt x="59" y="111"/>
                      <a:pt x="67" y="108"/>
                    </a:cubicBezTo>
                    <a:cubicBezTo>
                      <a:pt x="79" y="103"/>
                      <a:pt x="81" y="97"/>
                      <a:pt x="81" y="92"/>
                    </a:cubicBezTo>
                    <a:cubicBezTo>
                      <a:pt x="81" y="68"/>
                      <a:pt x="62" y="49"/>
                      <a:pt x="38" y="4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1"/>
              <p:cNvSpPr>
                <a:spLocks/>
              </p:cNvSpPr>
              <p:nvPr/>
            </p:nvSpPr>
            <p:spPr bwMode="auto">
              <a:xfrm>
                <a:off x="2844800" y="1230313"/>
                <a:ext cx="87313" cy="122238"/>
              </a:xfrm>
              <a:custGeom>
                <a:avLst/>
                <a:gdLst/>
                <a:ahLst/>
                <a:cxnLst>
                  <a:cxn ang="0">
                    <a:pos x="80" y="66"/>
                  </a:cxn>
                  <a:cxn ang="0">
                    <a:pos x="46" y="48"/>
                  </a:cxn>
                  <a:cxn ang="0">
                    <a:pos x="68" y="24"/>
                  </a:cxn>
                  <a:cxn ang="0">
                    <a:pos x="43" y="0"/>
                  </a:cxn>
                  <a:cxn ang="0">
                    <a:pos x="19" y="25"/>
                  </a:cxn>
                  <a:cxn ang="0">
                    <a:pos x="42" y="48"/>
                  </a:cxn>
                  <a:cxn ang="0">
                    <a:pos x="0" y="93"/>
                  </a:cxn>
                  <a:cxn ang="0">
                    <a:pos x="15" y="108"/>
                  </a:cxn>
                  <a:cxn ang="0">
                    <a:pos x="45" y="112"/>
                  </a:cxn>
                  <a:cxn ang="0">
                    <a:pos x="60" y="111"/>
                  </a:cxn>
                  <a:cxn ang="0">
                    <a:pos x="80" y="66"/>
                  </a:cxn>
                </a:cxnLst>
                <a:rect l="0" t="0" r="r" b="b"/>
                <a:pathLst>
                  <a:path w="80" h="113">
                    <a:moveTo>
                      <a:pt x="80" y="66"/>
                    </a:moveTo>
                    <a:cubicBezTo>
                      <a:pt x="72" y="55"/>
                      <a:pt x="60" y="49"/>
                      <a:pt x="46" y="48"/>
                    </a:cubicBezTo>
                    <a:cubicBezTo>
                      <a:pt x="58" y="47"/>
                      <a:pt x="68" y="37"/>
                      <a:pt x="68" y="24"/>
                    </a:cubicBezTo>
                    <a:cubicBezTo>
                      <a:pt x="68" y="11"/>
                      <a:pt x="57" y="0"/>
                      <a:pt x="43" y="0"/>
                    </a:cubicBezTo>
                    <a:cubicBezTo>
                      <a:pt x="30" y="0"/>
                      <a:pt x="19" y="11"/>
                      <a:pt x="19" y="25"/>
                    </a:cubicBezTo>
                    <a:cubicBezTo>
                      <a:pt x="20" y="37"/>
                      <a:pt x="30" y="48"/>
                      <a:pt x="42" y="48"/>
                    </a:cubicBezTo>
                    <a:cubicBezTo>
                      <a:pt x="18" y="50"/>
                      <a:pt x="0" y="69"/>
                      <a:pt x="0" y="93"/>
                    </a:cubicBezTo>
                    <a:cubicBezTo>
                      <a:pt x="0" y="98"/>
                      <a:pt x="3" y="104"/>
                      <a:pt x="15" y="108"/>
                    </a:cubicBezTo>
                    <a:cubicBezTo>
                      <a:pt x="23" y="111"/>
                      <a:pt x="33" y="113"/>
                      <a:pt x="45" y="112"/>
                    </a:cubicBezTo>
                    <a:cubicBezTo>
                      <a:pt x="50" y="112"/>
                      <a:pt x="55" y="112"/>
                      <a:pt x="60" y="111"/>
                    </a:cubicBezTo>
                    <a:cubicBezTo>
                      <a:pt x="61" y="94"/>
                      <a:pt x="69" y="78"/>
                      <a:pt x="80"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77436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1000" fill="hold"/>
                                        <p:tgtEl>
                                          <p:spTgt spid="33"/>
                                        </p:tgtEl>
                                        <p:attrNameLst>
                                          <p:attrName>ppt_x</p:attrName>
                                        </p:attrNameLst>
                                      </p:cBhvr>
                                      <p:tavLst>
                                        <p:tav tm="0">
                                          <p:val>
                                            <p:strVal val="#ppt_x"/>
                                          </p:val>
                                        </p:tav>
                                        <p:tav tm="100000">
                                          <p:val>
                                            <p:strVal val="#ppt_x"/>
                                          </p:val>
                                        </p:tav>
                                      </p:tavLst>
                                    </p:anim>
                                    <p:anim calcmode="lin" valueType="num">
                                      <p:cBhvr additive="base">
                                        <p:cTn id="13" dur="1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37" presetClass="entr" presetSubtype="0" fill="hold" nodeType="afterEffect">
                                  <p:stCondLst>
                                    <p:cond delay="0"/>
                                  </p:stCondLst>
                                  <p:childTnLst>
                                    <p:set>
                                      <p:cBhvr>
                                        <p:cTn id="22" dur="1" fill="hold">
                                          <p:stCondLst>
                                            <p:cond delay="0"/>
                                          </p:stCondLst>
                                        </p:cTn>
                                        <p:tgtEl>
                                          <p:spTgt spid="39"/>
                                        </p:tgtEl>
                                        <p:attrNameLst>
                                          <p:attrName>style.visibility</p:attrName>
                                        </p:attrNameLst>
                                      </p:cBhvr>
                                      <p:to>
                                        <p:strVal val="visible"/>
                                      </p:to>
                                    </p:set>
                                    <p:animEffect transition="in" filter="fade">
                                      <p:cBhvr>
                                        <p:cTn id="23" dur="1000"/>
                                        <p:tgtEl>
                                          <p:spTgt spid="39"/>
                                        </p:tgtEl>
                                      </p:cBhvr>
                                    </p:animEffect>
                                    <p:anim calcmode="lin" valueType="num">
                                      <p:cBhvr>
                                        <p:cTn id="24" dur="1000" fill="hold"/>
                                        <p:tgtEl>
                                          <p:spTgt spid="39"/>
                                        </p:tgtEl>
                                        <p:attrNameLst>
                                          <p:attrName>ppt_x</p:attrName>
                                        </p:attrNameLst>
                                      </p:cBhvr>
                                      <p:tavLst>
                                        <p:tav tm="0">
                                          <p:val>
                                            <p:strVal val="#ppt_x"/>
                                          </p:val>
                                        </p:tav>
                                        <p:tav tm="100000">
                                          <p:val>
                                            <p:strVal val="#ppt_x"/>
                                          </p:val>
                                        </p:tav>
                                      </p:tavLst>
                                    </p:anim>
                                    <p:anim calcmode="lin" valueType="num">
                                      <p:cBhvr>
                                        <p:cTn id="25" dur="900" decel="100000" fill="hold"/>
                                        <p:tgtEl>
                                          <p:spTgt spid="39"/>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37"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1000"/>
                                        <p:tgtEl>
                                          <p:spTgt spid="62"/>
                                        </p:tgtEl>
                                      </p:cBhvr>
                                    </p:animEffect>
                                    <p:anim calcmode="lin" valueType="num">
                                      <p:cBhvr>
                                        <p:cTn id="31" dur="1000" fill="hold"/>
                                        <p:tgtEl>
                                          <p:spTgt spid="62"/>
                                        </p:tgtEl>
                                        <p:attrNameLst>
                                          <p:attrName>ppt_x</p:attrName>
                                        </p:attrNameLst>
                                      </p:cBhvr>
                                      <p:tavLst>
                                        <p:tav tm="0">
                                          <p:val>
                                            <p:strVal val="#ppt_x"/>
                                          </p:val>
                                        </p:tav>
                                        <p:tav tm="100000">
                                          <p:val>
                                            <p:strVal val="#ppt_x"/>
                                          </p:val>
                                        </p:tav>
                                      </p:tavLst>
                                    </p:anim>
                                    <p:anim calcmode="lin" valueType="num">
                                      <p:cBhvr>
                                        <p:cTn id="32" dur="900" decel="100000" fill="hold"/>
                                        <p:tgtEl>
                                          <p:spTgt spid="62"/>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34" fill="hold">
                            <p:stCondLst>
                              <p:cond delay="4500"/>
                            </p:stCondLst>
                            <p:childTnLst>
                              <p:par>
                                <p:cTn id="35" presetID="37" presetClass="entr" presetSubtype="0" fill="hold" nodeType="afterEffect">
                                  <p:stCondLst>
                                    <p:cond delay="0"/>
                                  </p:stCondLst>
                                  <p:childTnLst>
                                    <p:set>
                                      <p:cBhvr>
                                        <p:cTn id="36" dur="1" fill="hold">
                                          <p:stCondLst>
                                            <p:cond delay="0"/>
                                          </p:stCondLst>
                                        </p:cTn>
                                        <p:tgtEl>
                                          <p:spTgt spid="61"/>
                                        </p:tgtEl>
                                        <p:attrNameLst>
                                          <p:attrName>style.visibility</p:attrName>
                                        </p:attrNameLst>
                                      </p:cBhvr>
                                      <p:to>
                                        <p:strVal val="visible"/>
                                      </p:to>
                                    </p:set>
                                    <p:animEffect transition="in" filter="fade">
                                      <p:cBhvr>
                                        <p:cTn id="37" dur="1000"/>
                                        <p:tgtEl>
                                          <p:spTgt spid="61"/>
                                        </p:tgtEl>
                                      </p:cBhvr>
                                    </p:animEffect>
                                    <p:anim calcmode="lin" valueType="num">
                                      <p:cBhvr>
                                        <p:cTn id="38" dur="1000" fill="hold"/>
                                        <p:tgtEl>
                                          <p:spTgt spid="61"/>
                                        </p:tgtEl>
                                        <p:attrNameLst>
                                          <p:attrName>ppt_x</p:attrName>
                                        </p:attrNameLst>
                                      </p:cBhvr>
                                      <p:tavLst>
                                        <p:tav tm="0">
                                          <p:val>
                                            <p:strVal val="#ppt_x"/>
                                          </p:val>
                                        </p:tav>
                                        <p:tav tm="100000">
                                          <p:val>
                                            <p:strVal val="#ppt_x"/>
                                          </p:val>
                                        </p:tav>
                                      </p:tavLst>
                                    </p:anim>
                                    <p:anim calcmode="lin" valueType="num">
                                      <p:cBhvr>
                                        <p:cTn id="39" dur="900" decel="100000" fill="hold"/>
                                        <p:tgtEl>
                                          <p:spTgt spid="6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4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rgbClr val="B5B5B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EF3425"/>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8397B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62768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39161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EF3425"/>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8397B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2C3749"/>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78738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EF342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62768F"/>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B5B5B5"/>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62768F"/>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8397B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B5B5B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61395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 name="Freeform 19"/>
          <p:cNvSpPr>
            <a:spLocks noChangeAspect="1"/>
          </p:cNvSpPr>
          <p:nvPr/>
        </p:nvSpPr>
        <p:spPr>
          <a:xfrm rot="10800000">
            <a:off x="2175648" y="4070173"/>
            <a:ext cx="3108960" cy="1528577"/>
          </a:xfrm>
          <a:custGeom>
            <a:avLst/>
            <a:gdLst>
              <a:gd name="connsiteX0" fmla="*/ 1554480 w 3108960"/>
              <a:gd name="connsiteY0" fmla="*/ 0 h 1528577"/>
              <a:gd name="connsiteX1" fmla="*/ 3102305 w 3108960"/>
              <a:gd name="connsiteY1" fmla="*/ 1396781 h 1528577"/>
              <a:gd name="connsiteX2" fmla="*/ 3108960 w 3108960"/>
              <a:gd name="connsiteY2" fmla="*/ 1528577 h 1528577"/>
              <a:gd name="connsiteX3" fmla="*/ 2583180 w 3108960"/>
              <a:gd name="connsiteY3" fmla="*/ 1528577 h 1528577"/>
              <a:gd name="connsiteX4" fmla="*/ 2578776 w 3108960"/>
              <a:gd name="connsiteY4" fmla="*/ 1441360 h 1528577"/>
              <a:gd name="connsiteX5" fmla="*/ 1554480 w 3108960"/>
              <a:gd name="connsiteY5" fmla="*/ 517018 h 1528577"/>
              <a:gd name="connsiteX6" fmla="*/ 530184 w 3108960"/>
              <a:gd name="connsiteY6" fmla="*/ 1441360 h 1528577"/>
              <a:gd name="connsiteX7" fmla="*/ 525780 w 3108960"/>
              <a:gd name="connsiteY7" fmla="*/ 1528577 h 1528577"/>
              <a:gd name="connsiteX8" fmla="*/ 0 w 3108960"/>
              <a:gd name="connsiteY8" fmla="*/ 1528577 h 1528577"/>
              <a:gd name="connsiteX9" fmla="*/ 6655 w 3108960"/>
              <a:gd name="connsiteY9" fmla="*/ 1396781 h 1528577"/>
              <a:gd name="connsiteX10" fmla="*/ 1554480 w 3108960"/>
              <a:gd name="connsiteY10" fmla="*/ 0 h 1528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108960" h="1528577">
                <a:moveTo>
                  <a:pt x="1554480" y="0"/>
                </a:moveTo>
                <a:cubicBezTo>
                  <a:pt x="2360051" y="0"/>
                  <a:pt x="3022629" y="612230"/>
                  <a:pt x="3102305" y="1396781"/>
                </a:cubicBezTo>
                <a:lnTo>
                  <a:pt x="3108960" y="1528577"/>
                </a:lnTo>
                <a:lnTo>
                  <a:pt x="2583180" y="1528577"/>
                </a:lnTo>
                <a:lnTo>
                  <a:pt x="2578776" y="1441360"/>
                </a:lnTo>
                <a:cubicBezTo>
                  <a:pt x="2526049" y="922171"/>
                  <a:pt x="2087579" y="517018"/>
                  <a:pt x="1554480" y="517018"/>
                </a:cubicBezTo>
                <a:cubicBezTo>
                  <a:pt x="1021381" y="517018"/>
                  <a:pt x="582911" y="922171"/>
                  <a:pt x="530184" y="1441360"/>
                </a:cubicBezTo>
                <a:lnTo>
                  <a:pt x="525780" y="1528577"/>
                </a:lnTo>
                <a:lnTo>
                  <a:pt x="0" y="1528577"/>
                </a:lnTo>
                <a:lnTo>
                  <a:pt x="6655" y="1396781"/>
                </a:lnTo>
                <a:cubicBezTo>
                  <a:pt x="86331" y="612230"/>
                  <a:pt x="748908" y="0"/>
                  <a:pt x="1554480" y="0"/>
                </a:cubicBezTo>
                <a:close/>
              </a:path>
            </a:pathLst>
          </a:custGeom>
          <a:solidFill>
            <a:srgbClr val="8397B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0800000">
            <a:off x="1581286" y="4070172"/>
            <a:ext cx="4297680" cy="2113031"/>
          </a:xfrm>
          <a:custGeom>
            <a:avLst/>
            <a:gdLst>
              <a:gd name="connsiteX0" fmla="*/ 2101258 w 4202516"/>
              <a:gd name="connsiteY0" fmla="*/ 0 h 2066242"/>
              <a:gd name="connsiteX1" fmla="*/ 4193520 w 4202516"/>
              <a:gd name="connsiteY1" fmla="*/ 1888088 h 2066242"/>
              <a:gd name="connsiteX2" fmla="*/ 4202516 w 4202516"/>
              <a:gd name="connsiteY2" fmla="*/ 2066242 h 2066242"/>
              <a:gd name="connsiteX3" fmla="*/ 3724318 w 4202516"/>
              <a:gd name="connsiteY3" fmla="*/ 2066242 h 2066242"/>
              <a:gd name="connsiteX4" fmla="*/ 3717369 w 4202516"/>
              <a:gd name="connsiteY4" fmla="*/ 1928633 h 2066242"/>
              <a:gd name="connsiteX5" fmla="*/ 2101258 w 4202516"/>
              <a:gd name="connsiteY5" fmla="*/ 470229 h 2066242"/>
              <a:gd name="connsiteX6" fmla="*/ 485147 w 4202516"/>
              <a:gd name="connsiteY6" fmla="*/ 1928633 h 2066242"/>
              <a:gd name="connsiteX7" fmla="*/ 478198 w 4202516"/>
              <a:gd name="connsiteY7" fmla="*/ 2066242 h 2066242"/>
              <a:gd name="connsiteX8" fmla="*/ 0 w 4202516"/>
              <a:gd name="connsiteY8" fmla="*/ 2066242 h 2066242"/>
              <a:gd name="connsiteX9" fmla="*/ 8996 w 4202516"/>
              <a:gd name="connsiteY9" fmla="*/ 1888088 h 2066242"/>
              <a:gd name="connsiteX10" fmla="*/ 2101258 w 4202516"/>
              <a:gd name="connsiteY10" fmla="*/ 0 h 2066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02516" h="2066242">
                <a:moveTo>
                  <a:pt x="2101258" y="0"/>
                </a:moveTo>
                <a:cubicBezTo>
                  <a:pt x="3190184" y="0"/>
                  <a:pt x="4085819" y="827577"/>
                  <a:pt x="4193520" y="1888088"/>
                </a:cubicBezTo>
                <a:lnTo>
                  <a:pt x="4202516" y="2066242"/>
                </a:lnTo>
                <a:lnTo>
                  <a:pt x="3724318" y="2066242"/>
                </a:lnTo>
                <a:lnTo>
                  <a:pt x="3717369" y="1928633"/>
                </a:lnTo>
                <a:cubicBezTo>
                  <a:pt x="3634179" y="1109469"/>
                  <a:pt x="2942369" y="470229"/>
                  <a:pt x="2101258" y="470229"/>
                </a:cubicBezTo>
                <a:cubicBezTo>
                  <a:pt x="1260147" y="470229"/>
                  <a:pt x="568338" y="1109469"/>
                  <a:pt x="485147" y="1928633"/>
                </a:cubicBezTo>
                <a:lnTo>
                  <a:pt x="478198" y="2066242"/>
                </a:lnTo>
                <a:lnTo>
                  <a:pt x="0" y="2066242"/>
                </a:lnTo>
                <a:lnTo>
                  <a:pt x="8996" y="1888088"/>
                </a:lnTo>
                <a:cubicBezTo>
                  <a:pt x="116697" y="827577"/>
                  <a:pt x="1012332" y="0"/>
                  <a:pt x="2101258" y="0"/>
                </a:cubicBezTo>
                <a:close/>
              </a:path>
            </a:pathLst>
          </a:custGeom>
          <a:solidFill>
            <a:srgbClr val="EF3425"/>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0800000">
            <a:off x="2815729" y="4070173"/>
            <a:ext cx="1828800" cy="899165"/>
          </a:xfrm>
          <a:custGeom>
            <a:avLst/>
            <a:gdLst>
              <a:gd name="connsiteX0" fmla="*/ 914400 w 1828800"/>
              <a:gd name="connsiteY0" fmla="*/ 0 h 899165"/>
              <a:gd name="connsiteX1" fmla="*/ 1824885 w 1828800"/>
              <a:gd name="connsiteY1" fmla="*/ 821638 h 899165"/>
              <a:gd name="connsiteX2" fmla="*/ 1828800 w 1828800"/>
              <a:gd name="connsiteY2" fmla="*/ 899165 h 899165"/>
              <a:gd name="connsiteX3" fmla="*/ 1508377 w 1828800"/>
              <a:gd name="connsiteY3" fmla="*/ 899165 h 899165"/>
              <a:gd name="connsiteX4" fmla="*/ 1506215 w 1828800"/>
              <a:gd name="connsiteY4" fmla="*/ 856358 h 899165"/>
              <a:gd name="connsiteX5" fmla="*/ 914400 w 1828800"/>
              <a:gd name="connsiteY5" fmla="*/ 322292 h 899165"/>
              <a:gd name="connsiteX6" fmla="*/ 322585 w 1828800"/>
              <a:gd name="connsiteY6" fmla="*/ 856358 h 899165"/>
              <a:gd name="connsiteX7" fmla="*/ 320423 w 1828800"/>
              <a:gd name="connsiteY7" fmla="*/ 899165 h 899165"/>
              <a:gd name="connsiteX8" fmla="*/ 0 w 1828800"/>
              <a:gd name="connsiteY8" fmla="*/ 899165 h 899165"/>
              <a:gd name="connsiteX9" fmla="*/ 3915 w 1828800"/>
              <a:gd name="connsiteY9" fmla="*/ 821638 h 899165"/>
              <a:gd name="connsiteX10" fmla="*/ 914400 w 1828800"/>
              <a:gd name="connsiteY10" fmla="*/ 0 h 8991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28800" h="899165">
                <a:moveTo>
                  <a:pt x="914400" y="0"/>
                </a:moveTo>
                <a:cubicBezTo>
                  <a:pt x="1388266" y="0"/>
                  <a:pt x="1778017" y="360136"/>
                  <a:pt x="1824885" y="821638"/>
                </a:cubicBezTo>
                <a:lnTo>
                  <a:pt x="1828800" y="899165"/>
                </a:lnTo>
                <a:lnTo>
                  <a:pt x="1508377" y="899165"/>
                </a:lnTo>
                <a:lnTo>
                  <a:pt x="1506215" y="856358"/>
                </a:lnTo>
                <a:cubicBezTo>
                  <a:pt x="1475751" y="556381"/>
                  <a:pt x="1222413" y="322292"/>
                  <a:pt x="914400" y="322292"/>
                </a:cubicBezTo>
                <a:cubicBezTo>
                  <a:pt x="606387" y="322292"/>
                  <a:pt x="353049" y="556381"/>
                  <a:pt x="322585" y="856358"/>
                </a:cubicBezTo>
                <a:lnTo>
                  <a:pt x="320423" y="899165"/>
                </a:lnTo>
                <a:lnTo>
                  <a:pt x="0" y="899165"/>
                </a:lnTo>
                <a:lnTo>
                  <a:pt x="3915" y="821638"/>
                </a:lnTo>
                <a:cubicBezTo>
                  <a:pt x="50783" y="360136"/>
                  <a:pt x="440534" y="0"/>
                  <a:pt x="914400" y="0"/>
                </a:cubicBezTo>
                <a:close/>
              </a:path>
            </a:pathLst>
          </a:cu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10800000">
            <a:off x="3272927" y="4070172"/>
            <a:ext cx="914400" cy="449588"/>
          </a:xfrm>
          <a:custGeom>
            <a:avLst/>
            <a:gdLst>
              <a:gd name="connsiteX0" fmla="*/ 457200 w 914400"/>
              <a:gd name="connsiteY0" fmla="*/ 0 h 449588"/>
              <a:gd name="connsiteX1" fmla="*/ 912443 w 914400"/>
              <a:gd name="connsiteY1" fmla="*/ 410824 h 449588"/>
              <a:gd name="connsiteX2" fmla="*/ 914400 w 914400"/>
              <a:gd name="connsiteY2" fmla="*/ 449588 h 449588"/>
              <a:gd name="connsiteX3" fmla="*/ 639949 w 914400"/>
              <a:gd name="connsiteY3" fmla="*/ 449588 h 449588"/>
              <a:gd name="connsiteX4" fmla="*/ 639297 w 914400"/>
              <a:gd name="connsiteY4" fmla="*/ 436676 h 449588"/>
              <a:gd name="connsiteX5" fmla="*/ 457200 w 914400"/>
              <a:gd name="connsiteY5" fmla="*/ 272347 h 449588"/>
              <a:gd name="connsiteX6" fmla="*/ 275103 w 914400"/>
              <a:gd name="connsiteY6" fmla="*/ 436676 h 449588"/>
              <a:gd name="connsiteX7" fmla="*/ 274451 w 914400"/>
              <a:gd name="connsiteY7" fmla="*/ 449588 h 449588"/>
              <a:gd name="connsiteX8" fmla="*/ 0 w 914400"/>
              <a:gd name="connsiteY8" fmla="*/ 449588 h 449588"/>
              <a:gd name="connsiteX9" fmla="*/ 1957 w 914400"/>
              <a:gd name="connsiteY9" fmla="*/ 410824 h 449588"/>
              <a:gd name="connsiteX10" fmla="*/ 457200 w 914400"/>
              <a:gd name="connsiteY10" fmla="*/ 0 h 449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400" h="449588">
                <a:moveTo>
                  <a:pt x="457200" y="0"/>
                </a:moveTo>
                <a:cubicBezTo>
                  <a:pt x="694133" y="0"/>
                  <a:pt x="889009" y="180070"/>
                  <a:pt x="912443" y="410824"/>
                </a:cubicBezTo>
                <a:lnTo>
                  <a:pt x="914400" y="449588"/>
                </a:lnTo>
                <a:lnTo>
                  <a:pt x="639949" y="449588"/>
                </a:lnTo>
                <a:lnTo>
                  <a:pt x="639297" y="436676"/>
                </a:lnTo>
                <a:cubicBezTo>
                  <a:pt x="629923" y="344375"/>
                  <a:pt x="551973" y="272347"/>
                  <a:pt x="457200" y="272347"/>
                </a:cubicBezTo>
                <a:cubicBezTo>
                  <a:pt x="362427" y="272347"/>
                  <a:pt x="284477" y="344375"/>
                  <a:pt x="275103" y="436676"/>
                </a:cubicBezTo>
                <a:lnTo>
                  <a:pt x="274451" y="449588"/>
                </a:lnTo>
                <a:lnTo>
                  <a:pt x="0" y="449588"/>
                </a:lnTo>
                <a:lnTo>
                  <a:pt x="1957" y="410824"/>
                </a:lnTo>
                <a:cubicBezTo>
                  <a:pt x="25391" y="180070"/>
                  <a:pt x="220267" y="0"/>
                  <a:pt x="457200" y="0"/>
                </a:cubicBezTo>
                <a:close/>
              </a:path>
            </a:pathLst>
          </a:custGeom>
          <a:solidFill>
            <a:srgbClr val="62768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16200000">
            <a:off x="2293127" y="2537666"/>
            <a:ext cx="1404614" cy="1350057"/>
          </a:xfrm>
          <a:custGeom>
            <a:avLst/>
            <a:gdLst>
              <a:gd name="connsiteX0" fmla="*/ 1404614 w 1404614"/>
              <a:gd name="connsiteY0" fmla="*/ 1350057 h 1350057"/>
              <a:gd name="connsiteX1" fmla="*/ 1371279 w 1404614"/>
              <a:gd name="connsiteY1" fmla="*/ 1350057 h 1350057"/>
              <a:gd name="connsiteX2" fmla="*/ 1323179 w 1404614"/>
              <a:gd name="connsiteY2" fmla="*/ 1106525 h 1350057"/>
              <a:gd name="connsiteX3" fmla="*/ 2526 w 1404614"/>
              <a:gd name="connsiteY3" fmla="*/ 32967 h 1350057"/>
              <a:gd name="connsiteX4" fmla="*/ 0 w 1404614"/>
              <a:gd name="connsiteY4" fmla="*/ 32862 h 1350057"/>
              <a:gd name="connsiteX5" fmla="*/ 0 w 1404614"/>
              <a:gd name="connsiteY5" fmla="*/ 0 h 1350057"/>
              <a:gd name="connsiteX6" fmla="*/ 123459 w 1404614"/>
              <a:gd name="connsiteY6" fmla="*/ 15432 h 1350057"/>
              <a:gd name="connsiteX7" fmla="*/ 1356321 w 1404614"/>
              <a:gd name="connsiteY7" fmla="*/ 1105546 h 13500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04614" h="1350057">
                <a:moveTo>
                  <a:pt x="1404614" y="1350057"/>
                </a:moveTo>
                <a:lnTo>
                  <a:pt x="1371279" y="1350057"/>
                </a:lnTo>
                <a:lnTo>
                  <a:pt x="1323179" y="1106525"/>
                </a:lnTo>
                <a:cubicBezTo>
                  <a:pt x="1149190" y="521649"/>
                  <a:pt x="630410" y="85234"/>
                  <a:pt x="2526" y="32967"/>
                </a:cubicBezTo>
                <a:lnTo>
                  <a:pt x="0" y="32862"/>
                </a:lnTo>
                <a:lnTo>
                  <a:pt x="0" y="0"/>
                </a:lnTo>
                <a:lnTo>
                  <a:pt x="123459" y="15432"/>
                </a:lnTo>
                <a:cubicBezTo>
                  <a:pt x="712247" y="113939"/>
                  <a:pt x="1189011" y="543120"/>
                  <a:pt x="1356321" y="1105546"/>
                </a:cubicBezTo>
                <a:close/>
              </a:path>
            </a:pathLst>
          </a:cu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6200000">
            <a:off x="1811393" y="1873322"/>
            <a:ext cx="2001329" cy="2061915"/>
          </a:xfrm>
          <a:custGeom>
            <a:avLst/>
            <a:gdLst>
              <a:gd name="connsiteX0" fmla="*/ 2001329 w 2001329"/>
              <a:gd name="connsiteY0" fmla="*/ 1892580 h 2061915"/>
              <a:gd name="connsiteX1" fmla="*/ 1969331 w 2001329"/>
              <a:gd name="connsiteY1" fmla="*/ 1892580 h 2061915"/>
              <a:gd name="connsiteX2" fmla="*/ 1968504 w 2001329"/>
              <a:gd name="connsiteY2" fmla="*/ 1876192 h 2061915"/>
              <a:gd name="connsiteX3" fmla="*/ 117464 w 2001329"/>
              <a:gd name="connsiteY3" fmla="*/ 36866 h 2061915"/>
              <a:gd name="connsiteX4" fmla="*/ 0 w 2001329"/>
              <a:gd name="connsiteY4" fmla="*/ 31304 h 2061915"/>
              <a:gd name="connsiteX5" fmla="*/ 0 w 2001329"/>
              <a:gd name="connsiteY5" fmla="*/ 0 h 2061915"/>
              <a:gd name="connsiteX6" fmla="*/ 110385 w 2001329"/>
              <a:gd name="connsiteY6" fmla="*/ 5226 h 2061915"/>
              <a:gd name="connsiteX7" fmla="*/ 2000884 w 2001329"/>
              <a:gd name="connsiteY7" fmla="*/ 1883761 h 2061915"/>
              <a:gd name="connsiteX8" fmla="*/ 1543671 w 2001329"/>
              <a:gd name="connsiteY8" fmla="*/ 2061915 h 2061915"/>
              <a:gd name="connsiteX9" fmla="*/ 1531682 w 2001329"/>
              <a:gd name="connsiteY9" fmla="*/ 2061915 h 2061915"/>
              <a:gd name="connsiteX10" fmla="*/ 1531112 w 2001329"/>
              <a:gd name="connsiteY10" fmla="*/ 2050627 h 2061915"/>
              <a:gd name="connsiteX11" fmla="*/ 1543671 w 2001329"/>
              <a:gd name="connsiteY11" fmla="*/ 2050627 h 206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1329" h="2061915">
                <a:moveTo>
                  <a:pt x="2001329" y="1892580"/>
                </a:moveTo>
                <a:lnTo>
                  <a:pt x="1969331" y="1892580"/>
                </a:lnTo>
                <a:lnTo>
                  <a:pt x="1968504" y="1876192"/>
                </a:lnTo>
                <a:cubicBezTo>
                  <a:pt x="1869642" y="902715"/>
                  <a:pt x="1092714" y="129691"/>
                  <a:pt x="117464" y="36866"/>
                </a:cubicBezTo>
                <a:lnTo>
                  <a:pt x="0" y="31304"/>
                </a:lnTo>
                <a:lnTo>
                  <a:pt x="0" y="0"/>
                </a:lnTo>
                <a:lnTo>
                  <a:pt x="110385" y="5226"/>
                </a:lnTo>
                <a:cubicBezTo>
                  <a:pt x="1106425" y="100030"/>
                  <a:pt x="1899914" y="889532"/>
                  <a:pt x="2000884" y="1883761"/>
                </a:cubicBezTo>
                <a:close/>
                <a:moveTo>
                  <a:pt x="1543671" y="2061915"/>
                </a:moveTo>
                <a:lnTo>
                  <a:pt x="1531682" y="2061915"/>
                </a:lnTo>
                <a:lnTo>
                  <a:pt x="1531112" y="2050627"/>
                </a:lnTo>
                <a:lnTo>
                  <a:pt x="1543671" y="2050627"/>
                </a:ln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00000">
            <a:off x="2915631" y="3163726"/>
            <a:ext cx="792492" cy="709786"/>
          </a:xfrm>
          <a:custGeom>
            <a:avLst/>
            <a:gdLst>
              <a:gd name="connsiteX0" fmla="*/ 792492 w 792492"/>
              <a:gd name="connsiteY0" fmla="*/ 709786 h 709786"/>
              <a:gd name="connsiteX1" fmla="*/ 755658 w 792492"/>
              <a:gd name="connsiteY1" fmla="*/ 709786 h 709786"/>
              <a:gd name="connsiteX2" fmla="*/ 744952 w 792492"/>
              <a:gd name="connsiteY2" fmla="*/ 655580 h 709786"/>
              <a:gd name="connsiteX3" fmla="*/ 48748 w 792492"/>
              <a:gd name="connsiteY3" fmla="*/ 39984 h 709786"/>
              <a:gd name="connsiteX4" fmla="*/ 0 w 792492"/>
              <a:gd name="connsiteY4" fmla="*/ 35951 h 709786"/>
              <a:gd name="connsiteX5" fmla="*/ 0 w 792492"/>
              <a:gd name="connsiteY5" fmla="*/ 0 h 709786"/>
              <a:gd name="connsiteX6" fmla="*/ 54636 w 792492"/>
              <a:gd name="connsiteY6" fmla="*/ 4520 h 709786"/>
              <a:gd name="connsiteX7" fmla="*/ 779848 w 792492"/>
              <a:gd name="connsiteY7" fmla="*/ 645766 h 7097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2492" h="709786">
                <a:moveTo>
                  <a:pt x="792492" y="709786"/>
                </a:moveTo>
                <a:lnTo>
                  <a:pt x="755658" y="709786"/>
                </a:lnTo>
                <a:lnTo>
                  <a:pt x="744952" y="655580"/>
                </a:lnTo>
                <a:cubicBezTo>
                  <a:pt x="650471" y="337974"/>
                  <a:pt x="381240" y="95612"/>
                  <a:pt x="48748" y="39984"/>
                </a:cubicBezTo>
                <a:lnTo>
                  <a:pt x="0" y="35951"/>
                </a:lnTo>
                <a:lnTo>
                  <a:pt x="0" y="0"/>
                </a:lnTo>
                <a:lnTo>
                  <a:pt x="54636" y="4520"/>
                </a:lnTo>
                <a:cubicBezTo>
                  <a:pt x="400982" y="62466"/>
                  <a:pt x="681430" y="314926"/>
                  <a:pt x="779848" y="645766"/>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6200000">
            <a:off x="3361791" y="3601545"/>
            <a:ext cx="354606" cy="281049"/>
          </a:xfrm>
          <a:custGeom>
            <a:avLst/>
            <a:gdLst>
              <a:gd name="connsiteX0" fmla="*/ 354606 w 354606"/>
              <a:gd name="connsiteY0" fmla="*/ 281049 h 281049"/>
              <a:gd name="connsiteX1" fmla="*/ 313371 w 354606"/>
              <a:gd name="connsiteY1" fmla="*/ 281049 h 281049"/>
              <a:gd name="connsiteX2" fmla="*/ 307206 w 354606"/>
              <a:gd name="connsiteY2" fmla="*/ 260168 h 281049"/>
              <a:gd name="connsiteX3" fmla="*/ 50013 w 354606"/>
              <a:gd name="connsiteY3" fmla="*/ 47515 h 281049"/>
              <a:gd name="connsiteX4" fmla="*/ 0 w 354606"/>
              <a:gd name="connsiteY4" fmla="*/ 36725 h 281049"/>
              <a:gd name="connsiteX5" fmla="*/ 0 w 354606"/>
              <a:gd name="connsiteY5" fmla="*/ 0 h 281049"/>
              <a:gd name="connsiteX6" fmla="*/ 60251 w 354606"/>
              <a:gd name="connsiteY6" fmla="*/ 12998 h 281049"/>
              <a:gd name="connsiteX7" fmla="*/ 339809 w 354606"/>
              <a:gd name="connsiteY7" fmla="*/ 244143 h 281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4606" h="281049">
                <a:moveTo>
                  <a:pt x="354606" y="281049"/>
                </a:moveTo>
                <a:lnTo>
                  <a:pt x="313371" y="281049"/>
                </a:lnTo>
                <a:lnTo>
                  <a:pt x="307206" y="260168"/>
                </a:lnTo>
                <a:cubicBezTo>
                  <a:pt x="254903" y="158052"/>
                  <a:pt x="162110" y="80106"/>
                  <a:pt x="50013" y="47515"/>
                </a:cubicBezTo>
                <a:lnTo>
                  <a:pt x="0" y="36725"/>
                </a:lnTo>
                <a:lnTo>
                  <a:pt x="0" y="0"/>
                </a:lnTo>
                <a:lnTo>
                  <a:pt x="60251" y="12998"/>
                </a:lnTo>
                <a:cubicBezTo>
                  <a:pt x="182096" y="48423"/>
                  <a:pt x="282958" y="133147"/>
                  <a:pt x="339809" y="244143"/>
                </a:cubicBezTo>
                <a:close/>
              </a:path>
            </a:pathLst>
          </a:custGeom>
          <a:solidFill>
            <a:srgbClr val="62768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p:cNvGrpSpPr/>
          <p:nvPr/>
        </p:nvGrpSpPr>
        <p:grpSpPr>
          <a:xfrm>
            <a:off x="3664372" y="1754342"/>
            <a:ext cx="2249033" cy="365760"/>
            <a:chOff x="3664372" y="1743053"/>
            <a:chExt cx="2249033" cy="365760"/>
          </a:xfrm>
        </p:grpSpPr>
        <p:sp>
          <p:nvSpPr>
            <p:cNvPr id="2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28" name="Oval 2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A</a:t>
              </a:r>
            </a:p>
          </p:txBody>
        </p:sp>
      </p:grpSp>
      <p:grpSp>
        <p:nvGrpSpPr>
          <p:cNvPr id="30" name="Group 29"/>
          <p:cNvGrpSpPr/>
          <p:nvPr/>
        </p:nvGrpSpPr>
        <p:grpSpPr>
          <a:xfrm>
            <a:off x="3664372" y="2334902"/>
            <a:ext cx="2249033" cy="365760"/>
            <a:chOff x="3664372" y="1743053"/>
            <a:chExt cx="2249033" cy="365760"/>
          </a:xfrm>
        </p:grpSpPr>
        <p:sp>
          <p:nvSpPr>
            <p:cNvPr id="31"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2" name="Oval 31"/>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B</a:t>
              </a:r>
            </a:p>
          </p:txBody>
        </p:sp>
      </p:grpSp>
      <p:grpSp>
        <p:nvGrpSpPr>
          <p:cNvPr id="33" name="Group 32"/>
          <p:cNvGrpSpPr/>
          <p:nvPr/>
        </p:nvGrpSpPr>
        <p:grpSpPr>
          <a:xfrm>
            <a:off x="3664372" y="2926046"/>
            <a:ext cx="2249033" cy="365760"/>
            <a:chOff x="3664372" y="1743053"/>
            <a:chExt cx="2249033" cy="365760"/>
          </a:xfrm>
        </p:grpSpPr>
        <p:sp>
          <p:nvSpPr>
            <p:cNvPr id="34"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5" name="Oval 34"/>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C</a:t>
              </a:r>
            </a:p>
          </p:txBody>
        </p:sp>
      </p:grpSp>
      <p:grpSp>
        <p:nvGrpSpPr>
          <p:cNvPr id="36" name="Group 35"/>
          <p:cNvGrpSpPr/>
          <p:nvPr/>
        </p:nvGrpSpPr>
        <p:grpSpPr>
          <a:xfrm>
            <a:off x="3664372" y="3457499"/>
            <a:ext cx="2249033" cy="365760"/>
            <a:chOff x="3664372" y="1743053"/>
            <a:chExt cx="2249033" cy="365760"/>
          </a:xfrm>
        </p:grpSpPr>
        <p:sp>
          <p:nvSpPr>
            <p:cNvPr id="37" name="Text Box 10"/>
            <p:cNvSpPr txBox="1">
              <a:spLocks noChangeArrowheads="1"/>
            </p:cNvSpPr>
            <p:nvPr/>
          </p:nvSpPr>
          <p:spPr bwMode="auto">
            <a:xfrm>
              <a:off x="4084605" y="1758087"/>
              <a:ext cx="1828800"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p:txBody>
        </p:sp>
        <p:sp>
          <p:nvSpPr>
            <p:cNvPr id="38" name="Oval 37"/>
            <p:cNvSpPr>
              <a:spLocks noChangeAspect="1"/>
            </p:cNvSpPr>
            <p:nvPr/>
          </p:nvSpPr>
          <p:spPr>
            <a:xfrm>
              <a:off x="3664372" y="1743053"/>
              <a:ext cx="365760" cy="36576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chemeClr val="bg1"/>
                  </a:solidFill>
                  <a:latin typeface="Candara" panose="020E0502030303020204" pitchFamily="34" charset="0"/>
                </a:rPr>
                <a:t>D</a:t>
              </a:r>
            </a:p>
          </p:txBody>
        </p:sp>
      </p:grpSp>
      <p:sp>
        <p:nvSpPr>
          <p:cNvPr id="40" name="Text Box 10"/>
          <p:cNvSpPr txBox="1">
            <a:spLocks noChangeArrowheads="1"/>
          </p:cNvSpPr>
          <p:nvPr/>
        </p:nvSpPr>
        <p:spPr bwMode="auto">
          <a:xfrm>
            <a:off x="8128412" y="1803740"/>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2" name="Group 51"/>
          <p:cNvGrpSpPr/>
          <p:nvPr/>
        </p:nvGrpSpPr>
        <p:grpSpPr>
          <a:xfrm>
            <a:off x="7192429" y="1792007"/>
            <a:ext cx="731520" cy="731520"/>
            <a:chOff x="7192429" y="1792007"/>
            <a:chExt cx="731520" cy="731520"/>
          </a:xfrm>
          <a:effectLst>
            <a:outerShdw blurRad="63500" sx="102000" sy="102000" algn="ctr" rotWithShape="0">
              <a:prstClr val="black">
                <a:alpha val="40000"/>
              </a:prstClr>
            </a:outerShdw>
          </a:effectLst>
        </p:grpSpPr>
        <p:sp>
          <p:nvSpPr>
            <p:cNvPr id="39" name="Oval 38"/>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 Box 10"/>
          <p:cNvSpPr txBox="1">
            <a:spLocks noChangeArrowheads="1"/>
          </p:cNvSpPr>
          <p:nvPr/>
        </p:nvSpPr>
        <p:spPr bwMode="auto">
          <a:xfrm>
            <a:off x="8128412" y="285072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8" name="Group 67"/>
          <p:cNvGrpSpPr/>
          <p:nvPr/>
        </p:nvGrpSpPr>
        <p:grpSpPr>
          <a:xfrm>
            <a:off x="7192429" y="2838991"/>
            <a:ext cx="731520" cy="731520"/>
            <a:chOff x="7192429" y="2838991"/>
            <a:chExt cx="731520" cy="731520"/>
          </a:xfrm>
          <a:effectLst>
            <a:outerShdw blurRad="63500" sx="102000" sy="102000" algn="ctr" rotWithShape="0">
              <a:prstClr val="black">
                <a:alpha val="40000"/>
              </a:prstClr>
            </a:outerShdw>
          </a:effectLst>
        </p:grpSpPr>
        <p:sp>
          <p:nvSpPr>
            <p:cNvPr id="55" name="Oval 54"/>
            <p:cNvSpPr>
              <a:spLocks noChangeAspect="1"/>
            </p:cNvSpPr>
            <p:nvPr/>
          </p:nvSpPr>
          <p:spPr>
            <a:xfrm>
              <a:off x="7192429" y="2838991"/>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p:cNvGrpSpPr>
              <a:grpSpLocks noChangeAspect="1"/>
            </p:cNvGrpSpPr>
            <p:nvPr/>
          </p:nvGrpSpPr>
          <p:grpSpPr>
            <a:xfrm>
              <a:off x="7340878" y="2975308"/>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42"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7" name="Text Box 10"/>
          <p:cNvSpPr txBox="1">
            <a:spLocks noChangeArrowheads="1"/>
          </p:cNvSpPr>
          <p:nvPr/>
        </p:nvSpPr>
        <p:spPr bwMode="auto">
          <a:xfrm>
            <a:off x="8128412" y="3904944"/>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6" name="Group 65"/>
          <p:cNvGrpSpPr/>
          <p:nvPr/>
        </p:nvGrpSpPr>
        <p:grpSpPr>
          <a:xfrm>
            <a:off x="7192429" y="3893211"/>
            <a:ext cx="731520" cy="731520"/>
            <a:chOff x="7192429" y="3893211"/>
            <a:chExt cx="731520" cy="731520"/>
          </a:xfrm>
          <a:effectLst>
            <a:outerShdw blurRad="63500" sx="102000" sy="102000" algn="ctr" rotWithShape="0">
              <a:prstClr val="black">
                <a:alpha val="40000"/>
              </a:prstClr>
            </a:outerShdw>
          </a:effectLst>
        </p:grpSpPr>
        <p:sp>
          <p:nvSpPr>
            <p:cNvPr id="59" name="Oval 58"/>
            <p:cNvSpPr>
              <a:spLocks noChangeAspect="1"/>
            </p:cNvSpPr>
            <p:nvPr/>
          </p:nvSpPr>
          <p:spPr>
            <a:xfrm>
              <a:off x="7192429" y="3893211"/>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144"/>
            <p:cNvSpPr>
              <a:spLocks noEditPoints="1"/>
            </p:cNvSpPr>
            <p:nvPr/>
          </p:nvSpPr>
          <p:spPr bwMode="auto">
            <a:xfrm>
              <a:off x="7373658" y="409094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 Box 10"/>
          <p:cNvSpPr txBox="1">
            <a:spLocks noChangeArrowheads="1"/>
          </p:cNvSpPr>
          <p:nvPr/>
        </p:nvSpPr>
        <p:spPr bwMode="auto">
          <a:xfrm>
            <a:off x="8128412" y="4969338"/>
            <a:ext cx="3763158"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9" name="Group 68"/>
          <p:cNvGrpSpPr/>
          <p:nvPr/>
        </p:nvGrpSpPr>
        <p:grpSpPr>
          <a:xfrm>
            <a:off x="7192429" y="4957605"/>
            <a:ext cx="731520" cy="731520"/>
            <a:chOff x="7192429" y="4957605"/>
            <a:chExt cx="731520" cy="731520"/>
          </a:xfrm>
          <a:effectLst>
            <a:outerShdw blurRad="63500" sx="102000" sy="102000" algn="ctr" rotWithShape="0">
              <a:prstClr val="black">
                <a:alpha val="40000"/>
              </a:prstClr>
            </a:outerShdw>
          </a:effectLst>
        </p:grpSpPr>
        <p:sp>
          <p:nvSpPr>
            <p:cNvPr id="63" name="Oval 62"/>
            <p:cNvSpPr>
              <a:spLocks noChangeAspect="1"/>
            </p:cNvSpPr>
            <p:nvPr/>
          </p:nvSpPr>
          <p:spPr>
            <a:xfrm>
              <a:off x="7192429" y="4957605"/>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a:grpSpLocks noChangeAspect="1"/>
            </p:cNvGrpSpPr>
            <p:nvPr/>
          </p:nvGrpSpPr>
          <p:grpSpPr>
            <a:xfrm>
              <a:off x="7449748" y="5126688"/>
              <a:ext cx="244502" cy="411480"/>
              <a:chOff x="533400" y="2800350"/>
              <a:chExt cx="325437" cy="547687"/>
            </a:xfrm>
            <a:solidFill>
              <a:schemeClr val="bg1"/>
            </a:solidFill>
          </p:grpSpPr>
          <p:sp>
            <p:nvSpPr>
              <p:cNvPr id="4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pic>
        <p:nvPicPr>
          <p:cNvPr id="54" name="Picture 5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082297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1"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heel(1)">
                                      <p:cBhvr>
                                        <p:cTn id="11" dur="2000"/>
                                        <p:tgtEl>
                                          <p:spTgt spid="21"/>
                                        </p:tgtEl>
                                      </p:cBhvr>
                                    </p:animEffect>
                                  </p:childTnLst>
                                </p:cTn>
                              </p:par>
                            </p:childTnLst>
                          </p:cTn>
                        </p:par>
                        <p:par>
                          <p:cTn id="12" fill="hold">
                            <p:stCondLst>
                              <p:cond delay="2750"/>
                            </p:stCondLst>
                            <p:childTnLst>
                              <p:par>
                                <p:cTn id="13" presetID="22" presetClass="entr" presetSubtype="4"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down)">
                                      <p:cBhvr>
                                        <p:cTn id="15" dur="500"/>
                                        <p:tgtEl>
                                          <p:spTgt spid="24"/>
                                        </p:tgtEl>
                                      </p:cBhvr>
                                    </p:animEffect>
                                  </p:childTnLst>
                                </p:cTn>
                              </p:par>
                            </p:childTnLst>
                          </p:cTn>
                        </p:par>
                        <p:par>
                          <p:cTn id="16" fill="hold">
                            <p:stCondLst>
                              <p:cond delay="3250"/>
                            </p:stCondLst>
                            <p:childTnLst>
                              <p:par>
                                <p:cTn id="17" presetID="22" presetClass="entr" presetSubtype="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left)">
                                      <p:cBhvr>
                                        <p:cTn id="19" dur="500"/>
                                        <p:tgtEl>
                                          <p:spTgt spid="29"/>
                                        </p:tgtEl>
                                      </p:cBhvr>
                                    </p:animEffect>
                                  </p:childTnLst>
                                </p:cTn>
                              </p:par>
                            </p:childTnLst>
                          </p:cTn>
                        </p:par>
                        <p:par>
                          <p:cTn id="20" fill="hold">
                            <p:stCondLst>
                              <p:cond delay="3750"/>
                            </p:stCondLst>
                            <p:childTnLst>
                              <p:par>
                                <p:cTn id="21" presetID="53" presetClass="entr" presetSubtype="528"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 calcmode="lin" valueType="num">
                                      <p:cBhvr>
                                        <p:cTn id="23" dur="500" fill="hold"/>
                                        <p:tgtEl>
                                          <p:spTgt spid="52"/>
                                        </p:tgtEl>
                                        <p:attrNameLst>
                                          <p:attrName>ppt_w</p:attrName>
                                        </p:attrNameLst>
                                      </p:cBhvr>
                                      <p:tavLst>
                                        <p:tav tm="0">
                                          <p:val>
                                            <p:fltVal val="0"/>
                                          </p:val>
                                        </p:tav>
                                        <p:tav tm="100000">
                                          <p:val>
                                            <p:strVal val="#ppt_w"/>
                                          </p:val>
                                        </p:tav>
                                      </p:tavLst>
                                    </p:anim>
                                    <p:anim calcmode="lin" valueType="num">
                                      <p:cBhvr>
                                        <p:cTn id="24" dur="500" fill="hold"/>
                                        <p:tgtEl>
                                          <p:spTgt spid="52"/>
                                        </p:tgtEl>
                                        <p:attrNameLst>
                                          <p:attrName>ppt_h</p:attrName>
                                        </p:attrNameLst>
                                      </p:cBhvr>
                                      <p:tavLst>
                                        <p:tav tm="0">
                                          <p:val>
                                            <p:fltVal val="0"/>
                                          </p:val>
                                        </p:tav>
                                        <p:tav tm="100000">
                                          <p:val>
                                            <p:strVal val="#ppt_h"/>
                                          </p:val>
                                        </p:tav>
                                      </p:tavLst>
                                    </p:anim>
                                    <p:animEffect transition="in" filter="fade">
                                      <p:cBhvr>
                                        <p:cTn id="25" dur="500"/>
                                        <p:tgtEl>
                                          <p:spTgt spid="52"/>
                                        </p:tgtEl>
                                      </p:cBhvr>
                                    </p:animEffect>
                                    <p:anim calcmode="lin" valueType="num">
                                      <p:cBhvr>
                                        <p:cTn id="26" dur="500" fill="hold"/>
                                        <p:tgtEl>
                                          <p:spTgt spid="52"/>
                                        </p:tgtEl>
                                        <p:attrNameLst>
                                          <p:attrName>ppt_x</p:attrName>
                                        </p:attrNameLst>
                                      </p:cBhvr>
                                      <p:tavLst>
                                        <p:tav tm="0">
                                          <p:val>
                                            <p:fltVal val="0.5"/>
                                          </p:val>
                                        </p:tav>
                                        <p:tav tm="100000">
                                          <p:val>
                                            <p:strVal val="#ppt_x"/>
                                          </p:val>
                                        </p:tav>
                                      </p:tavLst>
                                    </p:anim>
                                    <p:anim calcmode="lin" valueType="num">
                                      <p:cBhvr>
                                        <p:cTn id="27" dur="500" fill="hold"/>
                                        <p:tgtEl>
                                          <p:spTgt spid="52"/>
                                        </p:tgtEl>
                                        <p:attrNameLst>
                                          <p:attrName>ppt_y</p:attrName>
                                        </p:attrNameLst>
                                      </p:cBhvr>
                                      <p:tavLst>
                                        <p:tav tm="0">
                                          <p:val>
                                            <p:fltVal val="0.5"/>
                                          </p:val>
                                        </p:tav>
                                        <p:tav tm="100000">
                                          <p:val>
                                            <p:strVal val="#ppt_y"/>
                                          </p:val>
                                        </p:tav>
                                      </p:tavLst>
                                    </p:anim>
                                  </p:childTnLst>
                                </p:cTn>
                              </p:par>
                            </p:childTnLst>
                          </p:cTn>
                        </p:par>
                        <p:par>
                          <p:cTn id="28" fill="hold">
                            <p:stCondLst>
                              <p:cond delay="4250"/>
                            </p:stCondLst>
                            <p:childTnLst>
                              <p:par>
                                <p:cTn id="29" presetID="53" presetClass="entr" presetSubtype="52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 calcmode="lin" valueType="num">
                                      <p:cBhvr>
                                        <p:cTn id="31" dur="500" fill="hold"/>
                                        <p:tgtEl>
                                          <p:spTgt spid="40"/>
                                        </p:tgtEl>
                                        <p:attrNameLst>
                                          <p:attrName>ppt_w</p:attrName>
                                        </p:attrNameLst>
                                      </p:cBhvr>
                                      <p:tavLst>
                                        <p:tav tm="0">
                                          <p:val>
                                            <p:fltVal val="0"/>
                                          </p:val>
                                        </p:tav>
                                        <p:tav tm="100000">
                                          <p:val>
                                            <p:strVal val="#ppt_w"/>
                                          </p:val>
                                        </p:tav>
                                      </p:tavLst>
                                    </p:anim>
                                    <p:anim calcmode="lin" valueType="num">
                                      <p:cBhvr>
                                        <p:cTn id="32" dur="500" fill="hold"/>
                                        <p:tgtEl>
                                          <p:spTgt spid="40"/>
                                        </p:tgtEl>
                                        <p:attrNameLst>
                                          <p:attrName>ppt_h</p:attrName>
                                        </p:attrNameLst>
                                      </p:cBhvr>
                                      <p:tavLst>
                                        <p:tav tm="0">
                                          <p:val>
                                            <p:fltVal val="0"/>
                                          </p:val>
                                        </p:tav>
                                        <p:tav tm="100000">
                                          <p:val>
                                            <p:strVal val="#ppt_h"/>
                                          </p:val>
                                        </p:tav>
                                      </p:tavLst>
                                    </p:anim>
                                    <p:animEffect transition="in" filter="fade">
                                      <p:cBhvr>
                                        <p:cTn id="33" dur="500"/>
                                        <p:tgtEl>
                                          <p:spTgt spid="40"/>
                                        </p:tgtEl>
                                      </p:cBhvr>
                                    </p:animEffect>
                                    <p:anim calcmode="lin" valueType="num">
                                      <p:cBhvr>
                                        <p:cTn id="34" dur="500" fill="hold"/>
                                        <p:tgtEl>
                                          <p:spTgt spid="40"/>
                                        </p:tgtEl>
                                        <p:attrNameLst>
                                          <p:attrName>ppt_x</p:attrName>
                                        </p:attrNameLst>
                                      </p:cBhvr>
                                      <p:tavLst>
                                        <p:tav tm="0">
                                          <p:val>
                                            <p:fltVal val="0.5"/>
                                          </p:val>
                                        </p:tav>
                                        <p:tav tm="100000">
                                          <p:val>
                                            <p:strVal val="#ppt_x"/>
                                          </p:val>
                                        </p:tav>
                                      </p:tavLst>
                                    </p:anim>
                                    <p:anim calcmode="lin" valueType="num">
                                      <p:cBhvr>
                                        <p:cTn id="35" dur="500" fill="hold"/>
                                        <p:tgtEl>
                                          <p:spTgt spid="40"/>
                                        </p:tgtEl>
                                        <p:attrNameLst>
                                          <p:attrName>ppt_y</p:attrName>
                                        </p:attrNameLst>
                                      </p:cBhvr>
                                      <p:tavLst>
                                        <p:tav tm="0">
                                          <p:val>
                                            <p:fltVal val="0.5"/>
                                          </p:val>
                                        </p:tav>
                                        <p:tav tm="100000">
                                          <p:val>
                                            <p:strVal val="#ppt_y"/>
                                          </p:val>
                                        </p:tav>
                                      </p:tavLst>
                                    </p:anim>
                                  </p:childTnLst>
                                </p:cTn>
                              </p:par>
                            </p:childTnLst>
                          </p:cTn>
                        </p:par>
                        <p:par>
                          <p:cTn id="36" fill="hold">
                            <p:stCondLst>
                              <p:cond delay="4750"/>
                            </p:stCondLst>
                            <p:childTnLst>
                              <p:par>
                                <p:cTn id="37" presetID="21" presetClass="entr" presetSubtype="1"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heel(1)">
                                      <p:cBhvr>
                                        <p:cTn id="39" dur="2000"/>
                                        <p:tgtEl>
                                          <p:spTgt spid="20"/>
                                        </p:tgtEl>
                                      </p:cBhvr>
                                    </p:animEffect>
                                  </p:childTnLst>
                                </p:cTn>
                              </p:par>
                            </p:childTnLst>
                          </p:cTn>
                        </p:par>
                        <p:par>
                          <p:cTn id="40" fill="hold">
                            <p:stCondLst>
                              <p:cond delay="6750"/>
                            </p:stCondLst>
                            <p:childTnLst>
                              <p:par>
                                <p:cTn id="41" presetID="22" presetClass="entr" presetSubtype="4"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wipe(down)">
                                      <p:cBhvr>
                                        <p:cTn id="43" dur="500"/>
                                        <p:tgtEl>
                                          <p:spTgt spid="23"/>
                                        </p:tgtEl>
                                      </p:cBhvr>
                                    </p:animEffect>
                                  </p:childTnLst>
                                </p:cTn>
                              </p:par>
                            </p:childTnLst>
                          </p:cTn>
                        </p:par>
                        <p:par>
                          <p:cTn id="44" fill="hold">
                            <p:stCondLst>
                              <p:cond delay="7250"/>
                            </p:stCondLst>
                            <p:childTnLst>
                              <p:par>
                                <p:cTn id="45" presetID="22" presetClass="entr" presetSubtype="8" fill="hold" nodeType="after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wipe(left)">
                                      <p:cBhvr>
                                        <p:cTn id="47" dur="500"/>
                                        <p:tgtEl>
                                          <p:spTgt spid="30"/>
                                        </p:tgtEl>
                                      </p:cBhvr>
                                    </p:animEffect>
                                  </p:childTnLst>
                                </p:cTn>
                              </p:par>
                            </p:childTnLst>
                          </p:cTn>
                        </p:par>
                        <p:par>
                          <p:cTn id="48" fill="hold">
                            <p:stCondLst>
                              <p:cond delay="77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8250"/>
                            </p:stCondLst>
                            <p:childTnLst>
                              <p:par>
                                <p:cTn id="57" presetID="53" presetClass="entr" presetSubtype="528" fill="hold" grpId="0" nodeType="afterEffect">
                                  <p:stCondLst>
                                    <p:cond delay="0"/>
                                  </p:stCondLst>
                                  <p:childTnLst>
                                    <p:set>
                                      <p:cBhvr>
                                        <p:cTn id="58" dur="1" fill="hold">
                                          <p:stCondLst>
                                            <p:cond delay="0"/>
                                          </p:stCondLst>
                                        </p:cTn>
                                        <p:tgtEl>
                                          <p:spTgt spid="53"/>
                                        </p:tgtEl>
                                        <p:attrNameLst>
                                          <p:attrName>style.visibility</p:attrName>
                                        </p:attrNameLst>
                                      </p:cBhvr>
                                      <p:to>
                                        <p:strVal val="visible"/>
                                      </p:to>
                                    </p:set>
                                    <p:anim calcmode="lin" valueType="num">
                                      <p:cBhvr>
                                        <p:cTn id="59" dur="500" fill="hold"/>
                                        <p:tgtEl>
                                          <p:spTgt spid="53"/>
                                        </p:tgtEl>
                                        <p:attrNameLst>
                                          <p:attrName>ppt_w</p:attrName>
                                        </p:attrNameLst>
                                      </p:cBhvr>
                                      <p:tavLst>
                                        <p:tav tm="0">
                                          <p:val>
                                            <p:fltVal val="0"/>
                                          </p:val>
                                        </p:tav>
                                        <p:tav tm="100000">
                                          <p:val>
                                            <p:strVal val="#ppt_w"/>
                                          </p:val>
                                        </p:tav>
                                      </p:tavLst>
                                    </p:anim>
                                    <p:anim calcmode="lin" valueType="num">
                                      <p:cBhvr>
                                        <p:cTn id="60" dur="500" fill="hold"/>
                                        <p:tgtEl>
                                          <p:spTgt spid="53"/>
                                        </p:tgtEl>
                                        <p:attrNameLst>
                                          <p:attrName>ppt_h</p:attrName>
                                        </p:attrNameLst>
                                      </p:cBhvr>
                                      <p:tavLst>
                                        <p:tav tm="0">
                                          <p:val>
                                            <p:fltVal val="0"/>
                                          </p:val>
                                        </p:tav>
                                        <p:tav tm="100000">
                                          <p:val>
                                            <p:strVal val="#ppt_h"/>
                                          </p:val>
                                        </p:tav>
                                      </p:tavLst>
                                    </p:anim>
                                    <p:animEffect transition="in" filter="fade">
                                      <p:cBhvr>
                                        <p:cTn id="61" dur="500"/>
                                        <p:tgtEl>
                                          <p:spTgt spid="53"/>
                                        </p:tgtEl>
                                      </p:cBhvr>
                                    </p:animEffect>
                                    <p:anim calcmode="lin" valueType="num">
                                      <p:cBhvr>
                                        <p:cTn id="62" dur="500" fill="hold"/>
                                        <p:tgtEl>
                                          <p:spTgt spid="53"/>
                                        </p:tgtEl>
                                        <p:attrNameLst>
                                          <p:attrName>ppt_x</p:attrName>
                                        </p:attrNameLst>
                                      </p:cBhvr>
                                      <p:tavLst>
                                        <p:tav tm="0">
                                          <p:val>
                                            <p:fltVal val="0.5"/>
                                          </p:val>
                                        </p:tav>
                                        <p:tav tm="100000">
                                          <p:val>
                                            <p:strVal val="#ppt_x"/>
                                          </p:val>
                                        </p:tav>
                                      </p:tavLst>
                                    </p:anim>
                                    <p:anim calcmode="lin" valueType="num">
                                      <p:cBhvr>
                                        <p:cTn id="63" dur="500" fill="hold"/>
                                        <p:tgtEl>
                                          <p:spTgt spid="53"/>
                                        </p:tgtEl>
                                        <p:attrNameLst>
                                          <p:attrName>ppt_y</p:attrName>
                                        </p:attrNameLst>
                                      </p:cBhvr>
                                      <p:tavLst>
                                        <p:tav tm="0">
                                          <p:val>
                                            <p:fltVal val="0.5"/>
                                          </p:val>
                                        </p:tav>
                                        <p:tav tm="100000">
                                          <p:val>
                                            <p:strVal val="#ppt_y"/>
                                          </p:val>
                                        </p:tav>
                                      </p:tavLst>
                                    </p:anim>
                                  </p:childTnLst>
                                </p:cTn>
                              </p:par>
                            </p:childTnLst>
                          </p:cTn>
                        </p:par>
                        <p:par>
                          <p:cTn id="64" fill="hold">
                            <p:stCondLst>
                              <p:cond delay="8750"/>
                            </p:stCondLst>
                            <p:childTnLst>
                              <p:par>
                                <p:cTn id="65" presetID="21" presetClass="entr" presetSubtype="1" fill="hold" grpId="0" nodeType="afterEffect">
                                  <p:stCondLst>
                                    <p:cond delay="0"/>
                                  </p:stCondLst>
                                  <p:childTnLst>
                                    <p:set>
                                      <p:cBhvr>
                                        <p:cTn id="66" dur="1" fill="hold">
                                          <p:stCondLst>
                                            <p:cond delay="0"/>
                                          </p:stCondLst>
                                        </p:cTn>
                                        <p:tgtEl>
                                          <p:spTgt spid="19"/>
                                        </p:tgtEl>
                                        <p:attrNameLst>
                                          <p:attrName>style.visibility</p:attrName>
                                        </p:attrNameLst>
                                      </p:cBhvr>
                                      <p:to>
                                        <p:strVal val="visible"/>
                                      </p:to>
                                    </p:set>
                                    <p:animEffect transition="in" filter="wheel(1)">
                                      <p:cBhvr>
                                        <p:cTn id="67" dur="2000"/>
                                        <p:tgtEl>
                                          <p:spTgt spid="19"/>
                                        </p:tgtEl>
                                      </p:cBhvr>
                                    </p:animEffect>
                                  </p:childTnLst>
                                </p:cTn>
                              </p:par>
                            </p:childTnLst>
                          </p:cTn>
                        </p:par>
                        <p:par>
                          <p:cTn id="68" fill="hold">
                            <p:stCondLst>
                              <p:cond delay="10750"/>
                            </p:stCondLst>
                            <p:childTnLst>
                              <p:par>
                                <p:cTn id="69" presetID="22" presetClass="entr" presetSubtype="4"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wipe(down)">
                                      <p:cBhvr>
                                        <p:cTn id="71" dur="500"/>
                                        <p:tgtEl>
                                          <p:spTgt spid="25"/>
                                        </p:tgtEl>
                                      </p:cBhvr>
                                    </p:animEffect>
                                  </p:childTnLst>
                                </p:cTn>
                              </p:par>
                            </p:childTnLst>
                          </p:cTn>
                        </p:par>
                        <p:par>
                          <p:cTn id="72" fill="hold">
                            <p:stCondLst>
                              <p:cond delay="11250"/>
                            </p:stCondLst>
                            <p:childTnLst>
                              <p:par>
                                <p:cTn id="73" presetID="22" presetClass="entr" presetSubtype="8" fill="hold" nodeType="afterEffect">
                                  <p:stCondLst>
                                    <p:cond delay="0"/>
                                  </p:stCondLst>
                                  <p:childTnLst>
                                    <p:set>
                                      <p:cBhvr>
                                        <p:cTn id="74" dur="1" fill="hold">
                                          <p:stCondLst>
                                            <p:cond delay="0"/>
                                          </p:stCondLst>
                                        </p:cTn>
                                        <p:tgtEl>
                                          <p:spTgt spid="33"/>
                                        </p:tgtEl>
                                        <p:attrNameLst>
                                          <p:attrName>style.visibility</p:attrName>
                                        </p:attrNameLst>
                                      </p:cBhvr>
                                      <p:to>
                                        <p:strVal val="visible"/>
                                      </p:to>
                                    </p:set>
                                    <p:animEffect transition="in" filter="wipe(left)">
                                      <p:cBhvr>
                                        <p:cTn id="75" dur="500"/>
                                        <p:tgtEl>
                                          <p:spTgt spid="33"/>
                                        </p:tgtEl>
                                      </p:cBhvr>
                                    </p:animEffect>
                                  </p:childTnLst>
                                </p:cTn>
                              </p:par>
                            </p:childTnLst>
                          </p:cTn>
                        </p:par>
                        <p:par>
                          <p:cTn id="76" fill="hold">
                            <p:stCondLst>
                              <p:cond delay="11750"/>
                            </p:stCondLst>
                            <p:childTnLst>
                              <p:par>
                                <p:cTn id="77" presetID="53" presetClass="entr" presetSubtype="528" fill="hold"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anim calcmode="lin" valueType="num">
                                      <p:cBhvr>
                                        <p:cTn id="82" dur="500" fill="hold"/>
                                        <p:tgtEl>
                                          <p:spTgt spid="66"/>
                                        </p:tgtEl>
                                        <p:attrNameLst>
                                          <p:attrName>ppt_x</p:attrName>
                                        </p:attrNameLst>
                                      </p:cBhvr>
                                      <p:tavLst>
                                        <p:tav tm="0">
                                          <p:val>
                                            <p:fltVal val="0.5"/>
                                          </p:val>
                                        </p:tav>
                                        <p:tav tm="100000">
                                          <p:val>
                                            <p:strVal val="#ppt_x"/>
                                          </p:val>
                                        </p:tav>
                                      </p:tavLst>
                                    </p:anim>
                                    <p:anim calcmode="lin" valueType="num">
                                      <p:cBhvr>
                                        <p:cTn id="83" dur="500" fill="hold"/>
                                        <p:tgtEl>
                                          <p:spTgt spid="66"/>
                                        </p:tgtEl>
                                        <p:attrNameLst>
                                          <p:attrName>ppt_y</p:attrName>
                                        </p:attrNameLst>
                                      </p:cBhvr>
                                      <p:tavLst>
                                        <p:tav tm="0">
                                          <p:val>
                                            <p:fltVal val="0.5"/>
                                          </p:val>
                                        </p:tav>
                                        <p:tav tm="100000">
                                          <p:val>
                                            <p:strVal val="#ppt_y"/>
                                          </p:val>
                                        </p:tav>
                                      </p:tavLst>
                                    </p:anim>
                                  </p:childTnLst>
                                </p:cTn>
                              </p:par>
                            </p:childTnLst>
                          </p:cTn>
                        </p:par>
                        <p:par>
                          <p:cTn id="84" fill="hold">
                            <p:stCondLst>
                              <p:cond delay="12250"/>
                            </p:stCondLst>
                            <p:childTnLst>
                              <p:par>
                                <p:cTn id="85" presetID="53" presetClass="entr" presetSubtype="528"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 calcmode="lin" valueType="num">
                                      <p:cBhvr>
                                        <p:cTn id="87" dur="500" fill="hold"/>
                                        <p:tgtEl>
                                          <p:spTgt spid="57"/>
                                        </p:tgtEl>
                                        <p:attrNameLst>
                                          <p:attrName>ppt_w</p:attrName>
                                        </p:attrNameLst>
                                      </p:cBhvr>
                                      <p:tavLst>
                                        <p:tav tm="0">
                                          <p:val>
                                            <p:fltVal val="0"/>
                                          </p:val>
                                        </p:tav>
                                        <p:tav tm="100000">
                                          <p:val>
                                            <p:strVal val="#ppt_w"/>
                                          </p:val>
                                        </p:tav>
                                      </p:tavLst>
                                    </p:anim>
                                    <p:anim calcmode="lin" valueType="num">
                                      <p:cBhvr>
                                        <p:cTn id="88" dur="500" fill="hold"/>
                                        <p:tgtEl>
                                          <p:spTgt spid="57"/>
                                        </p:tgtEl>
                                        <p:attrNameLst>
                                          <p:attrName>ppt_h</p:attrName>
                                        </p:attrNameLst>
                                      </p:cBhvr>
                                      <p:tavLst>
                                        <p:tav tm="0">
                                          <p:val>
                                            <p:fltVal val="0"/>
                                          </p:val>
                                        </p:tav>
                                        <p:tav tm="100000">
                                          <p:val>
                                            <p:strVal val="#ppt_h"/>
                                          </p:val>
                                        </p:tav>
                                      </p:tavLst>
                                    </p:anim>
                                    <p:animEffect transition="in" filter="fade">
                                      <p:cBhvr>
                                        <p:cTn id="89" dur="500"/>
                                        <p:tgtEl>
                                          <p:spTgt spid="57"/>
                                        </p:tgtEl>
                                      </p:cBhvr>
                                    </p:animEffect>
                                    <p:anim calcmode="lin" valueType="num">
                                      <p:cBhvr>
                                        <p:cTn id="90" dur="500" fill="hold"/>
                                        <p:tgtEl>
                                          <p:spTgt spid="57"/>
                                        </p:tgtEl>
                                        <p:attrNameLst>
                                          <p:attrName>ppt_x</p:attrName>
                                        </p:attrNameLst>
                                      </p:cBhvr>
                                      <p:tavLst>
                                        <p:tav tm="0">
                                          <p:val>
                                            <p:fltVal val="0.5"/>
                                          </p:val>
                                        </p:tav>
                                        <p:tav tm="100000">
                                          <p:val>
                                            <p:strVal val="#ppt_x"/>
                                          </p:val>
                                        </p:tav>
                                      </p:tavLst>
                                    </p:anim>
                                    <p:anim calcmode="lin" valueType="num">
                                      <p:cBhvr>
                                        <p:cTn id="91" dur="500" fill="hold"/>
                                        <p:tgtEl>
                                          <p:spTgt spid="57"/>
                                        </p:tgtEl>
                                        <p:attrNameLst>
                                          <p:attrName>ppt_y</p:attrName>
                                        </p:attrNameLst>
                                      </p:cBhvr>
                                      <p:tavLst>
                                        <p:tav tm="0">
                                          <p:val>
                                            <p:fltVal val="0.5"/>
                                          </p:val>
                                        </p:tav>
                                        <p:tav tm="100000">
                                          <p:val>
                                            <p:strVal val="#ppt_y"/>
                                          </p:val>
                                        </p:tav>
                                      </p:tavLst>
                                    </p:anim>
                                  </p:childTnLst>
                                </p:cTn>
                              </p:par>
                            </p:childTnLst>
                          </p:cTn>
                        </p:par>
                        <p:par>
                          <p:cTn id="92" fill="hold">
                            <p:stCondLst>
                              <p:cond delay="12750"/>
                            </p:stCondLst>
                            <p:childTnLst>
                              <p:par>
                                <p:cTn id="93" presetID="21" presetClass="entr" presetSubtype="1"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heel(1)">
                                      <p:cBhvr>
                                        <p:cTn id="95" dur="2000"/>
                                        <p:tgtEl>
                                          <p:spTgt spid="15"/>
                                        </p:tgtEl>
                                      </p:cBhvr>
                                    </p:animEffect>
                                  </p:childTnLst>
                                </p:cTn>
                              </p:par>
                            </p:childTnLst>
                          </p:cTn>
                        </p:par>
                        <p:par>
                          <p:cTn id="96" fill="hold">
                            <p:stCondLst>
                              <p:cond delay="14750"/>
                            </p:stCondLst>
                            <p:childTnLst>
                              <p:par>
                                <p:cTn id="97" presetID="22" presetClass="entr" presetSubtype="4"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down)">
                                      <p:cBhvr>
                                        <p:cTn id="99" dur="500"/>
                                        <p:tgtEl>
                                          <p:spTgt spid="26"/>
                                        </p:tgtEl>
                                      </p:cBhvr>
                                    </p:animEffect>
                                  </p:childTnLst>
                                </p:cTn>
                              </p:par>
                            </p:childTnLst>
                          </p:cTn>
                        </p:par>
                        <p:par>
                          <p:cTn id="100" fill="hold">
                            <p:stCondLst>
                              <p:cond delay="15250"/>
                            </p:stCondLst>
                            <p:childTnLst>
                              <p:par>
                                <p:cTn id="101" presetID="22" presetClass="entr" presetSubtype="8" fill="hold" nodeType="afterEffect">
                                  <p:stCondLst>
                                    <p:cond delay="0"/>
                                  </p:stCondLst>
                                  <p:childTnLst>
                                    <p:set>
                                      <p:cBhvr>
                                        <p:cTn id="102" dur="1" fill="hold">
                                          <p:stCondLst>
                                            <p:cond delay="0"/>
                                          </p:stCondLst>
                                        </p:cTn>
                                        <p:tgtEl>
                                          <p:spTgt spid="36"/>
                                        </p:tgtEl>
                                        <p:attrNameLst>
                                          <p:attrName>style.visibility</p:attrName>
                                        </p:attrNameLst>
                                      </p:cBhvr>
                                      <p:to>
                                        <p:strVal val="visible"/>
                                      </p:to>
                                    </p:set>
                                    <p:animEffect transition="in" filter="wipe(left)">
                                      <p:cBhvr>
                                        <p:cTn id="103" dur="500"/>
                                        <p:tgtEl>
                                          <p:spTgt spid="36"/>
                                        </p:tgtEl>
                                      </p:cBhvr>
                                    </p:animEffect>
                                  </p:childTnLst>
                                </p:cTn>
                              </p:par>
                            </p:childTnLst>
                          </p:cTn>
                        </p:par>
                        <p:par>
                          <p:cTn id="104" fill="hold">
                            <p:stCondLst>
                              <p:cond delay="15750"/>
                            </p:stCondLst>
                            <p:childTnLst>
                              <p:par>
                                <p:cTn id="105" presetID="53" presetClass="entr" presetSubtype="528" fill="hold" nodeType="afterEffect">
                                  <p:stCondLst>
                                    <p:cond delay="0"/>
                                  </p:stCondLst>
                                  <p:childTnLst>
                                    <p:set>
                                      <p:cBhvr>
                                        <p:cTn id="106" dur="1" fill="hold">
                                          <p:stCondLst>
                                            <p:cond delay="0"/>
                                          </p:stCondLst>
                                        </p:cTn>
                                        <p:tgtEl>
                                          <p:spTgt spid="69"/>
                                        </p:tgtEl>
                                        <p:attrNameLst>
                                          <p:attrName>style.visibility</p:attrName>
                                        </p:attrNameLst>
                                      </p:cBhvr>
                                      <p:to>
                                        <p:strVal val="visible"/>
                                      </p:to>
                                    </p:set>
                                    <p:anim calcmode="lin" valueType="num">
                                      <p:cBhvr>
                                        <p:cTn id="107" dur="500" fill="hold"/>
                                        <p:tgtEl>
                                          <p:spTgt spid="69"/>
                                        </p:tgtEl>
                                        <p:attrNameLst>
                                          <p:attrName>ppt_w</p:attrName>
                                        </p:attrNameLst>
                                      </p:cBhvr>
                                      <p:tavLst>
                                        <p:tav tm="0">
                                          <p:val>
                                            <p:fltVal val="0"/>
                                          </p:val>
                                        </p:tav>
                                        <p:tav tm="100000">
                                          <p:val>
                                            <p:strVal val="#ppt_w"/>
                                          </p:val>
                                        </p:tav>
                                      </p:tavLst>
                                    </p:anim>
                                    <p:anim calcmode="lin" valueType="num">
                                      <p:cBhvr>
                                        <p:cTn id="108" dur="500" fill="hold"/>
                                        <p:tgtEl>
                                          <p:spTgt spid="69"/>
                                        </p:tgtEl>
                                        <p:attrNameLst>
                                          <p:attrName>ppt_h</p:attrName>
                                        </p:attrNameLst>
                                      </p:cBhvr>
                                      <p:tavLst>
                                        <p:tav tm="0">
                                          <p:val>
                                            <p:fltVal val="0"/>
                                          </p:val>
                                        </p:tav>
                                        <p:tav tm="100000">
                                          <p:val>
                                            <p:strVal val="#ppt_h"/>
                                          </p:val>
                                        </p:tav>
                                      </p:tavLst>
                                    </p:anim>
                                    <p:animEffect transition="in" filter="fade">
                                      <p:cBhvr>
                                        <p:cTn id="109" dur="500"/>
                                        <p:tgtEl>
                                          <p:spTgt spid="69"/>
                                        </p:tgtEl>
                                      </p:cBhvr>
                                    </p:animEffect>
                                    <p:anim calcmode="lin" valueType="num">
                                      <p:cBhvr>
                                        <p:cTn id="110" dur="500" fill="hold"/>
                                        <p:tgtEl>
                                          <p:spTgt spid="69"/>
                                        </p:tgtEl>
                                        <p:attrNameLst>
                                          <p:attrName>ppt_x</p:attrName>
                                        </p:attrNameLst>
                                      </p:cBhvr>
                                      <p:tavLst>
                                        <p:tav tm="0">
                                          <p:val>
                                            <p:fltVal val="0.5"/>
                                          </p:val>
                                        </p:tav>
                                        <p:tav tm="100000">
                                          <p:val>
                                            <p:strVal val="#ppt_x"/>
                                          </p:val>
                                        </p:tav>
                                      </p:tavLst>
                                    </p:anim>
                                    <p:anim calcmode="lin" valueType="num">
                                      <p:cBhvr>
                                        <p:cTn id="111" dur="500" fill="hold"/>
                                        <p:tgtEl>
                                          <p:spTgt spid="69"/>
                                        </p:tgtEl>
                                        <p:attrNameLst>
                                          <p:attrName>ppt_y</p:attrName>
                                        </p:attrNameLst>
                                      </p:cBhvr>
                                      <p:tavLst>
                                        <p:tav tm="0">
                                          <p:val>
                                            <p:fltVal val="0.5"/>
                                          </p:val>
                                        </p:tav>
                                        <p:tav tm="100000">
                                          <p:val>
                                            <p:strVal val="#ppt_y"/>
                                          </p:val>
                                        </p:tav>
                                      </p:tavLst>
                                    </p:anim>
                                  </p:childTnLst>
                                </p:cTn>
                              </p:par>
                            </p:childTnLst>
                          </p:cTn>
                        </p:par>
                        <p:par>
                          <p:cTn id="112" fill="hold">
                            <p:stCondLst>
                              <p:cond delay="16250"/>
                            </p:stCondLst>
                            <p:childTnLst>
                              <p:par>
                                <p:cTn id="113" presetID="53" presetClass="entr" presetSubtype="528" fill="hold" grpId="0" nodeType="after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p:cTn id="115" dur="500" fill="hold"/>
                                        <p:tgtEl>
                                          <p:spTgt spid="61"/>
                                        </p:tgtEl>
                                        <p:attrNameLst>
                                          <p:attrName>ppt_w</p:attrName>
                                        </p:attrNameLst>
                                      </p:cBhvr>
                                      <p:tavLst>
                                        <p:tav tm="0">
                                          <p:val>
                                            <p:fltVal val="0"/>
                                          </p:val>
                                        </p:tav>
                                        <p:tav tm="100000">
                                          <p:val>
                                            <p:strVal val="#ppt_w"/>
                                          </p:val>
                                        </p:tav>
                                      </p:tavLst>
                                    </p:anim>
                                    <p:anim calcmode="lin" valueType="num">
                                      <p:cBhvr>
                                        <p:cTn id="116" dur="500" fill="hold"/>
                                        <p:tgtEl>
                                          <p:spTgt spid="61"/>
                                        </p:tgtEl>
                                        <p:attrNameLst>
                                          <p:attrName>ppt_h</p:attrName>
                                        </p:attrNameLst>
                                      </p:cBhvr>
                                      <p:tavLst>
                                        <p:tav tm="0">
                                          <p:val>
                                            <p:fltVal val="0"/>
                                          </p:val>
                                        </p:tav>
                                        <p:tav tm="100000">
                                          <p:val>
                                            <p:strVal val="#ppt_h"/>
                                          </p:val>
                                        </p:tav>
                                      </p:tavLst>
                                    </p:anim>
                                    <p:animEffect transition="in" filter="fade">
                                      <p:cBhvr>
                                        <p:cTn id="117" dur="500"/>
                                        <p:tgtEl>
                                          <p:spTgt spid="61"/>
                                        </p:tgtEl>
                                      </p:cBhvr>
                                    </p:animEffect>
                                    <p:anim calcmode="lin" valueType="num">
                                      <p:cBhvr>
                                        <p:cTn id="118" dur="500" fill="hold"/>
                                        <p:tgtEl>
                                          <p:spTgt spid="61"/>
                                        </p:tgtEl>
                                        <p:attrNameLst>
                                          <p:attrName>ppt_x</p:attrName>
                                        </p:attrNameLst>
                                      </p:cBhvr>
                                      <p:tavLst>
                                        <p:tav tm="0">
                                          <p:val>
                                            <p:fltVal val="0.5"/>
                                          </p:val>
                                        </p:tav>
                                        <p:tav tm="100000">
                                          <p:val>
                                            <p:strVal val="#ppt_x"/>
                                          </p:val>
                                        </p:tav>
                                      </p:tavLst>
                                    </p:anim>
                                    <p:anim calcmode="lin" valueType="num">
                                      <p:cBhvr>
                                        <p:cTn id="119" dur="500" fill="hold"/>
                                        <p:tgtEl>
                                          <p:spTgt spid="6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19" grpId="0" animBg="1"/>
      <p:bldP spid="15" grpId="0" animBg="1"/>
      <p:bldP spid="23" grpId="0" animBg="1"/>
      <p:bldP spid="24" grpId="0" animBg="1"/>
      <p:bldP spid="25" grpId="0" animBg="1"/>
      <p:bldP spid="26" grpId="0" animBg="1"/>
      <p:bldP spid="40" grpId="0"/>
      <p:bldP spid="53" grpId="0"/>
      <p:bldP spid="57" grpId="0"/>
      <p:bldP spid="6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2C3749"/>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2C374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EF3425"/>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8397B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44546B"/>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365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279508" y="1833981"/>
            <a:ext cx="731520" cy="731520"/>
            <a:chOff x="7192429" y="1792007"/>
            <a:chExt cx="731520" cy="731520"/>
          </a:xfrm>
          <a:effectLst>
            <a:outerShdw blurRad="63500" sx="102000" sy="102000" algn="ctr"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3F5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343F5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B5B5B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62768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343F5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44546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8397B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EF342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92950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EF3425"/>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8397B1"/>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60" name="Picture 5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7632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1493</TotalTime>
  <Words>3861</Words>
  <Application>Microsoft Office PowerPoint</Application>
  <PresentationFormat>Widescreen</PresentationFormat>
  <Paragraphs>359</Paragraphs>
  <Slides>31</Slides>
  <Notes>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FontAwesome</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404</cp:revision>
  <dcterms:created xsi:type="dcterms:W3CDTF">2016-09-28T22:08:47Z</dcterms:created>
  <dcterms:modified xsi:type="dcterms:W3CDTF">2016-10-22T22:26:26Z</dcterms:modified>
</cp:coreProperties>
</file>