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621738" y="25369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38914" y="34683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2019-01-25T18:53:35Z</dcterms:modified>
</cp:coreProperties>
</file>