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61214" y="401135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2018-08-26T19:54:10Z</dcterms:modified>
</cp:coreProperties>
</file>