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0" d="100"/>
          <a:sy n="80" d="100"/>
        </p:scale>
        <p:origin x="114" y="7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June 15, 2017</a:t>
              </a: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1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solidFill>
                  <a:schemeClr val="bg2">
                    <a:lumMod val="10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a:solidFill>
            <a:srgbClr val="7F7F7F"/>
          </a:solidFill>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16726</TotalTime>
  <Words>4529</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5854</cp:revision>
  <dcterms:created xsi:type="dcterms:W3CDTF">2015-12-31T02:20:12Z</dcterms:created>
  <dcterms:modified xsi:type="dcterms:W3CDTF">2018-03-21T16:39:03Z</dcterms:modified>
</cp:coreProperties>
</file>