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326623" y="379058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95214" y="3966904"/>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2019-05-23T14:42:51Z</dcterms:modified>
</cp:coreProperties>
</file>