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32" r:id="rId3"/>
    <p:sldId id="433" r:id="rId4"/>
    <p:sldId id="427" r:id="rId5"/>
    <p:sldId id="428" r:id="rId6"/>
    <p:sldId id="429" r:id="rId7"/>
    <p:sldId id="431" r:id="rId8"/>
    <p:sldId id="435" r:id="rId9"/>
    <p:sldId id="436" r:id="rId10"/>
    <p:sldId id="438" r:id="rId11"/>
    <p:sldId id="439" r:id="rId12"/>
    <p:sldId id="445" r:id="rId13"/>
    <p:sldId id="446" r:id="rId14"/>
    <p:sldId id="447" r:id="rId15"/>
    <p:sldId id="448" r:id="rId16"/>
    <p:sldId id="440" r:id="rId17"/>
    <p:sldId id="441" r:id="rId18"/>
    <p:sldId id="442" r:id="rId19"/>
    <p:sldId id="443" r:id="rId20"/>
    <p:sldId id="444"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FFA803"/>
    <a:srgbClr val="3EB8CD"/>
    <a:srgbClr val="85C401"/>
    <a:srgbClr val="FF2B2A"/>
    <a:srgbClr val="06B698"/>
    <a:srgbClr val="FFB408"/>
    <a:srgbClr val="45C4DA"/>
    <a:srgbClr val="8FD106"/>
    <a:srgbClr val="FF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60"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20" tooltip="Free PowerPoint"/>
            <a:extLst>
              <a:ext uri="{FF2B5EF4-FFF2-40B4-BE49-F238E27FC236}">
                <a16:creationId xmlns:a16="http://schemas.microsoft.com/office/drawing/2014/main" id="{62C392BF-B340-4FA6-9083-E4AF1C0BE6AF}"/>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5.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0.jpg"/><Relationship Id="rId5" Type="http://schemas.openxmlformats.org/officeDocument/2006/relationships/image" Target="../media/image49.jpg"/><Relationship Id="rId4" Type="http://schemas.openxmlformats.org/officeDocument/2006/relationships/image" Target="../media/image48.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847E213-B3D6-4662-86CC-0937586C8A0E}"/>
              </a:ext>
            </a:extLst>
          </p:cNvPr>
          <p:cNvGrpSpPr>
            <a:grpSpLocks noChangeAspect="1"/>
          </p:cNvGrpSpPr>
          <p:nvPr/>
        </p:nvGrpSpPr>
        <p:grpSpPr>
          <a:xfrm>
            <a:off x="9031867" y="2510400"/>
            <a:ext cx="2194560" cy="2074571"/>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10562407" y="4797386"/>
            <a:ext cx="824078" cy="834710"/>
            <a:chOff x="10843873" y="425519"/>
            <a:chExt cx="824078"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47096"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1434126" y="2184227"/>
            <a:ext cx="824078" cy="826045"/>
            <a:chOff x="10843873" y="425519"/>
            <a:chExt cx="824078" cy="826045"/>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44052" y="839524"/>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alpha val="75000"/>
              </a:srgbClr>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9151860" y="4846863"/>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1460511" y="3901650"/>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3054204" y="440201"/>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7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82254"/>
                  <a:ext cx="3930727" cy="334684"/>
                  <a:chOff x="6361219" y="5799820"/>
                  <a:chExt cx="4492260" cy="382495"/>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04, 2021</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chemeClr val="bg1">
                <a:lumMod val="8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a:t>
            </a:r>
            <a:r>
              <a:rPr lang="en-US" dirty="0">
                <a:solidFill>
                  <a:schemeClr val="bg2">
                    <a:lumMod val="25000"/>
                  </a:schemeClr>
                </a:solidFill>
                <a:latin typeface="Candara" panose="020E0502030303020204" pitchFamily="34" charset="0"/>
              </a:rPr>
              <a:t>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lumMod val="8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lumMod val="85000"/>
            </a:schemeClr>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1"/>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40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4644509" y="2083850"/>
            <a:ext cx="2902982" cy="487452"/>
            <a:chOff x="2696380" y="6137360"/>
            <a:chExt cx="2902982" cy="487452"/>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9" name="TextBox 28"/>
            <p:cNvSpPr txBox="1"/>
            <p:nvPr/>
          </p:nvSpPr>
          <p:spPr>
            <a:xfrm>
              <a:off x="4280175" y="6150580"/>
              <a:ext cx="1319187" cy="474232"/>
            </a:xfrm>
            <a:prstGeom prst="rect">
              <a:avLst/>
            </a:prstGeom>
            <a:noFill/>
            <a:effectLst/>
          </p:spPr>
          <p:txBody>
            <a:bodyPr wrap="square" rtlCol="0">
              <a:spAutoFit/>
            </a:bodyPr>
            <a:lstStyle/>
            <a:p>
              <a:pPr algn="ctr">
                <a:lnSpc>
                  <a:spcPts val="1400"/>
                </a:lnSpc>
              </a:pPr>
              <a:r>
                <a:rPr lang="en-US" sz="2000" b="1" dirty="0">
                  <a:solidFill>
                    <a:schemeClr val="bg1"/>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lumMod val="8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3231"/>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FD106"/>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5C4DA"/>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B408"/>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6B698"/>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571</cp:revision>
  <dcterms:created xsi:type="dcterms:W3CDTF">2016-09-28T22:08:47Z</dcterms:created>
  <dcterms:modified xsi:type="dcterms:W3CDTF">2018-12-10T18:28:03Z</dcterms:modified>
</cp:coreProperties>
</file>