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81" d="100"/>
          <a:sy n="81" d="100"/>
        </p:scale>
        <p:origin x="108"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587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June 03,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a:solidFill>
                  <a:srgbClr val="00B0F0"/>
                </a:solidFill>
              </a:rPr>
              <a:t>Lorem Ipsum</a:t>
            </a: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a:solidFill>
                  <a:srgbClr val="00B0F0"/>
                </a:solidFill>
                <a:latin typeface="Lato" panose="020F0502020204030203" pitchFamily="34" charset="0"/>
                <a:ea typeface="Open Sans" pitchFamily="34" charset="0"/>
                <a:cs typeface="Open Sans" pitchFamily="34" charset="0"/>
              </a:rPr>
              <a:t>100%</a:t>
            </a: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a:solidFill>
                  <a:srgbClr val="ED7D31"/>
                </a:solidFill>
              </a:rPr>
              <a:t>Lorem Ipsum</a:t>
            </a: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a:solidFill>
                  <a:srgbClr val="ED7D31"/>
                </a:solidFill>
                <a:latin typeface="Lato" panose="020F0502020204030203" pitchFamily="34" charset="0"/>
                <a:ea typeface="Open Sans" pitchFamily="34" charset="0"/>
                <a:cs typeface="Open Sans" pitchFamily="34" charset="0"/>
              </a:rPr>
              <a:t>78%</a:t>
            </a: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a:solidFill>
                  <a:schemeClr val="accent6">
                    <a:lumMod val="75000"/>
                  </a:schemeClr>
                </a:solidFill>
              </a:rPr>
              <a:t>Lorem Ipsum</a:t>
            </a: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a:solidFill>
                  <a:schemeClr val="accent6">
                    <a:lumMod val="75000"/>
                  </a:schemeClr>
                </a:solidFill>
                <a:latin typeface="Lato" panose="020F0502020204030203" pitchFamily="34" charset="0"/>
                <a:ea typeface="Open Sans" pitchFamily="34" charset="0"/>
                <a:cs typeface="Open Sans" pitchFamily="34" charset="0"/>
              </a:rPr>
              <a:t>29%</a:t>
            </a: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a:solidFill>
                  <a:srgbClr val="7F7F7F"/>
                </a:solidFill>
              </a:rPr>
              <a:t>Lorem Ipsum</a:t>
            </a: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a:solidFill>
                  <a:srgbClr val="7F7F7F"/>
                </a:solidFill>
                <a:latin typeface="Lato" panose="020F0502020204030203" pitchFamily="34" charset="0"/>
                <a:ea typeface="Open Sans" pitchFamily="34" charset="0"/>
                <a:cs typeface="Open Sans" pitchFamily="34" charset="0"/>
              </a:rPr>
              <a:t>68%</a:t>
            </a: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Our Staff</a:t>
            </a: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2">
                    <a:lumMod val="10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a:t>
            </a: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a:t>
            </a: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a:t>
            </a: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a:t>
            </a: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a:t>
            </a: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01</a:t>
            </a: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02</a:t>
            </a: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65000"/>
                    <a:lumOff val="35000"/>
                  </a:schemeClr>
                </a:solidFill>
              </a:rPr>
              <a:t>03</a:t>
            </a: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6" name="Text Placeholder 5"/>
          <p:cNvSpPr>
            <a:spLocks noGrp="1"/>
          </p:cNvSpPr>
          <p:nvPr>
            <p:ph type="body" sz="half" idx="16"/>
          </p:nvPr>
        </p:nvSpPr>
        <p:spPr/>
        <p:txBody>
          <a:bodyPr/>
          <a:lstStyle/>
          <a:p>
            <a:r>
              <a:rPr lang="en-US" sz="2000" dirty="0"/>
              <a:t>Lorem Ipsum Dolor</a:t>
            </a:r>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29013122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Lorem Ipsum Dolor</a:t>
            </a:r>
          </a:p>
          <a:p>
            <a:pPr marL="285750" indent="-285750">
              <a:buFont typeface="Wingdings" panose="05000000000000000000" pitchFamily="2" charset="2"/>
              <a:buChar char="Ø"/>
            </a:pPr>
            <a:r>
              <a:rPr lang="en-US" dirty="0"/>
              <a:t>Lorem Ipsum Dolor</a:t>
            </a:r>
          </a:p>
          <a:p>
            <a:pPr marL="285750" indent="-285750">
              <a:buFont typeface="Wingdings" panose="05000000000000000000" pitchFamily="2" charset="2"/>
              <a:buChar char="Ø"/>
            </a:pPr>
            <a:r>
              <a:rPr lang="en-US" dirty="0"/>
              <a:t>Lorem Ipsum Dolor</a:t>
            </a:r>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a:t>
              </a: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01</a:t>
              </a:r>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02</a:t>
              </a:r>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25000"/>
                  </a:schemeClr>
                </a:solidFill>
              </a:rPr>
              <a:t>Slide Title</a:t>
            </a: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01</a:t>
              </a:r>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02</a:t>
              </a:r>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03</a:t>
              </a:r>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04</a:t>
              </a:r>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05</a:t>
              </a:r>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a:t>Title Goes Here</a:t>
            </a:r>
          </a:p>
        </p:txBody>
      </p:sp>
      <p:sp>
        <p:nvSpPr>
          <p:cNvPr id="57" name="Text Placeholder 56"/>
          <p:cNvSpPr>
            <a:spLocks noGrp="1"/>
          </p:cNvSpPr>
          <p:nvPr>
            <p:ph type="body" sz="half" idx="38"/>
          </p:nvPr>
        </p:nvSpPr>
        <p:spPr/>
        <p:txBody>
          <a:bodyPr/>
          <a:lstStyle/>
          <a:p>
            <a:r>
              <a:rPr lang="en-US"/>
              <a:t>01</a:t>
            </a:r>
            <a:endParaRPr lang="en-US" dirty="0"/>
          </a:p>
        </p:txBody>
      </p:sp>
      <p:sp>
        <p:nvSpPr>
          <p:cNvPr id="58" name="Text Placeholder 57"/>
          <p:cNvSpPr>
            <a:spLocks noGrp="1"/>
          </p:cNvSpPr>
          <p:nvPr>
            <p:ph type="body" sz="half" idx="39"/>
          </p:nvPr>
        </p:nvSpPr>
        <p:spPr/>
        <p:txBody>
          <a:bodyPr/>
          <a:lstStyle/>
          <a:p>
            <a:r>
              <a:rPr lang="en-US"/>
              <a:t>03</a:t>
            </a:r>
            <a:endParaRPr lang="en-US" dirty="0"/>
          </a:p>
        </p:txBody>
      </p:sp>
      <p:sp>
        <p:nvSpPr>
          <p:cNvPr id="59" name="Text Placeholder 58"/>
          <p:cNvSpPr>
            <a:spLocks noGrp="1"/>
          </p:cNvSpPr>
          <p:nvPr>
            <p:ph type="body" sz="half" idx="40"/>
          </p:nvPr>
        </p:nvSpPr>
        <p:spPr/>
        <p:txBody>
          <a:bodyPr/>
          <a:lstStyle/>
          <a:p>
            <a:r>
              <a:rPr lang="en-US"/>
              <a:t>05</a:t>
            </a:r>
            <a:endParaRPr lang="en-US" dirty="0"/>
          </a:p>
        </p:txBody>
      </p:sp>
      <p:sp>
        <p:nvSpPr>
          <p:cNvPr id="60" name="Text Placeholder 59"/>
          <p:cNvSpPr>
            <a:spLocks noGrp="1"/>
          </p:cNvSpPr>
          <p:nvPr>
            <p:ph type="body" sz="half" idx="41"/>
          </p:nvPr>
        </p:nvSpPr>
        <p:spPr/>
        <p:txBody>
          <a:bodyPr/>
          <a:lstStyle/>
          <a:p>
            <a:r>
              <a:rPr lang="en-US"/>
              <a:t>02</a:t>
            </a:r>
            <a:endParaRPr lang="en-US" dirty="0"/>
          </a:p>
        </p:txBody>
      </p:sp>
      <p:sp>
        <p:nvSpPr>
          <p:cNvPr id="61" name="Text Placeholder 60"/>
          <p:cNvSpPr>
            <a:spLocks noGrp="1"/>
          </p:cNvSpPr>
          <p:nvPr>
            <p:ph type="body" sz="half" idx="42"/>
          </p:nvPr>
        </p:nvSpPr>
        <p:spPr/>
        <p:txBody>
          <a:bodyPr/>
          <a:lstStyle/>
          <a:p>
            <a:r>
              <a:rPr lang="en-US"/>
              <a:t>04</a:t>
            </a:r>
            <a:endParaRPr lang="en-US" dirty="0"/>
          </a:p>
        </p:txBody>
      </p:sp>
      <p:sp>
        <p:nvSpPr>
          <p:cNvPr id="62" name="Text Placeholder 61"/>
          <p:cNvSpPr>
            <a:spLocks noGrp="1"/>
          </p:cNvSpPr>
          <p:nvPr>
            <p:ph type="body" sz="half" idx="43"/>
          </p:nvPr>
        </p:nvSpPr>
        <p:spPr/>
        <p:txBody>
          <a:bodyPr/>
          <a:lstStyle/>
          <a:p>
            <a:r>
              <a:rPr lang="en-US"/>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25000"/>
                  </a:schemeClr>
                </a:solidFill>
              </a:rPr>
              <a:t>Slide Title</a:t>
            </a:r>
          </a:p>
        </p:txBody>
      </p:sp>
    </p:spTree>
    <p:extLst>
      <p:ext uri="{BB962C8B-B14F-4D97-AF65-F5344CB8AC3E}">
        <p14:creationId xmlns:p14="http://schemas.microsoft.com/office/powerpoint/2010/main" val="239385908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a:solidFill>
                  <a:schemeClr val="bg2">
                    <a:lumMod val="10000"/>
                  </a:schemeClr>
                </a:solidFill>
                <a:latin typeface="Candara" panose="020E0502030303020204" pitchFamily="34" charset="0"/>
                <a:cs typeface="Estrangelo Edessa" panose="03080600000000000000" pitchFamily="66" charset="0"/>
              </a:rPr>
              <a:t>+67%</a:t>
            </a: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a:solidFill>
                  <a:schemeClr val="bg2">
                    <a:lumMod val="10000"/>
                  </a:schemeClr>
                </a:solidFill>
                <a:latin typeface="Candara" panose="020E0502030303020204" pitchFamily="34" charset="0"/>
                <a:cs typeface="Estrangelo Edessa" panose="03080600000000000000" pitchFamily="66" charset="0"/>
              </a:rPr>
              <a:t>14,234</a:t>
            </a: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a:solidFill>
                  <a:schemeClr val="bg2">
                    <a:lumMod val="10000"/>
                  </a:schemeClr>
                </a:solidFill>
                <a:latin typeface="Candara" panose="020E0502030303020204" pitchFamily="34" charset="0"/>
                <a:cs typeface="Estrangelo Edessa" panose="03080600000000000000" pitchFamily="66" charset="0"/>
              </a:rPr>
              <a:t>$523</a:t>
            </a: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Phone Image Change</a:t>
            </a:r>
            <a:endParaRPr lang="en-US" sz="2000" dirty="0">
              <a:solidFill>
                <a:srgbClr val="ED7D31"/>
              </a:solidFill>
            </a:endParaRPr>
          </a:p>
          <a:p>
            <a:pPr algn="l"/>
            <a:r>
              <a:rPr lang="en-US" sz="1400" dirty="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move the phone back to where it was originally. orem 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a:solidFill>
                  <a:schemeClr val="bg2">
                    <a:lumMod val="10000"/>
                  </a:schemeClr>
                </a:solidFill>
              </a:rPr>
              <a:t>Slide Title</a:t>
            </a: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16031</TotalTime>
  <Words>4484</Words>
  <Application>Microsoft Office PowerPoint</Application>
  <PresentationFormat>Widescreen</PresentationFormat>
  <Paragraphs>348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5708</cp:revision>
  <dcterms:created xsi:type="dcterms:W3CDTF">2015-12-31T02:20:12Z</dcterms:created>
  <dcterms:modified xsi:type="dcterms:W3CDTF">2017-01-10T20:41:34Z</dcterms:modified>
</cp:coreProperties>
</file>