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05" r:id="rId5"/>
    <p:sldId id="323" r:id="rId6"/>
    <p:sldId id="309" r:id="rId7"/>
    <p:sldId id="315" r:id="rId8"/>
    <p:sldId id="322"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282</cp:revision>
  <dcterms:created xsi:type="dcterms:W3CDTF">2016-09-28T22:08:47Z</dcterms:created>
  <dcterms:modified xsi:type="dcterms:W3CDTF">2017-02-19T19:03:49Z</dcterms:modified>
</cp:coreProperties>
</file>